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DA597E-1AE0-4F11-BE7A-857AA1B8CAA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63DC77-BE5F-4D53-9FAD-9C17142E352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B41840-A665-4586-B0D3-8672F480011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25A85D-5BD2-487C-9BCF-1C9443C2C10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1BE52-95B1-4E3C-ABDD-547F1C68F65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1B7DC-7206-481D-B2DA-F209CDB43FB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6CEF9-4965-4371-9616-194F6854745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0BAAF-07C7-45A9-B0A8-BFF00A3396B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A9FCD-A79B-49F9-A5E0-71F5CA60A6D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618E97-A6FC-4E13-9E8D-9B0A18BE422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01194F-B41A-4154-A8E4-4E1790CABCD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277DF0-984A-4E75-8C78-152A5099BEC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8B236-011F-4BCA-95D1-E87AC0A7C40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4BF90-A58C-46F1-8EE0-41D7C72A869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D72876-72AA-4C92-AE56-D244E3940EA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7D3CE-2353-4457-9CE2-48315D41D4E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CC71D2-2466-47F7-A993-BED75A52D40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24C2B2-DA81-4D15-B5AE-EB7A99053D6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A904F-5AB1-4729-9207-160060C0B31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188EF6-BDFA-4454-9F9C-7E4DA9FC889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E0AD2A-ABE8-4AD6-B800-290CAF436C6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453934-E0FC-4F2F-8AD1-3AA0CC18A67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BAEC67-E13E-4F55-AED4-8D2D05563D53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C35C75-B3FD-4003-97A5-EEB86E4E28E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6C066A-25CE-49B7-B5CF-AAA04053BAB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59FB2E-ADFC-41E1-ADFA-DD35CD092F0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8051B-5834-4171-A731-400DF8AEE0E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02986-2B72-4CBE-9BF3-31E9FBF0701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DB795-642E-464F-A872-6183D112E00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970B6-A080-4676-84A6-8ECFED16EDE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76ECDF-1E2B-4813-90C0-714EBAF1651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4B441D-1FE7-45B6-87B6-ABD023C1C8C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436E48-BAC4-4D88-B04C-26B41ABF1EF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A5C059-71CB-4E82-8DD2-0D53D1659E1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10D1E3-0660-4E49-891B-90E9B4391E3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4F422B-8521-4CDC-A04F-BE1455B3A8A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7BC9A75-A01D-463B-BE4F-B7F7269E4F6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BC11CCE-E27B-4A86-A2FA-7C514565250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DAEAC6-8E00-43A4-9431-2E51825DFCE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CS 6476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Project 4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[Ruize Cao]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[rcao73@gatech.edu]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[rcao73]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[904012084]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ResNet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[What does fine-tuning a network mean?]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[Why do we want to "freeze" the conv layers and some of the linear layers from a pre-trained ResNet? Why can we do this?]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4: Logging to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Weights and Biases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044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[Add the link to the weights and Biases project below. Make sure your project is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public.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[Add the link to the Weights &amp; Biases run for the model used in the “huggingface.py” script below]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SimpleNet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loss plot for SimpleNet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Final training accuracy: 0.9685092127303182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Final validation accuracy: 0.54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accuracy plot for SimpleNet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35480" y="1676160"/>
            <a:ext cx="2236320" cy="17528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029200" y="1600200"/>
            <a:ext cx="3200400" cy="25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SimpleNetFinal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44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Add each of the following (keeping the changes as you move to the next row):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Google Shape;69;p3"/>
          <p:cNvGraphicFramePr/>
          <p:nvPr/>
        </p:nvGraphicFramePr>
        <p:xfrm>
          <a:off x="1239480" y="1693440"/>
          <a:ext cx="6664680" cy="2983320"/>
        </p:xfrm>
        <a:graphic>
          <a:graphicData uri="http://schemas.openxmlformats.org/drawingml/2006/table">
            <a:tbl>
              <a:tblPr/>
              <a:tblGrid>
                <a:gridCol w="3908160"/>
                <a:gridCol w="1401120"/>
                <a:gridCol w="1355400"/>
              </a:tblGrid>
              <a:tr h="60948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Validation 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2286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SimpleNet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Jittering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36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Zero-centering &amp; variance-normalization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Dropout regularization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Making network "deep"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Batch normalization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SimpleNetFinal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loss plot for SimpleNetFinal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Final training accuracy: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Final validation accuracy: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accuracy plot for SimpleNetFinal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SimpleNetFinal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[Name 10 different possible transformations for data augmentation.]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[What is the desired variance after each layer?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Why would that be helpful?]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SimpleNetFinal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[What distribution is dropout usually sampled from?]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[How many parameters does your base SimpleNet model have? How many parameters does your SimpleNetFinal model have?]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[What is the effect of batch norm after a conv layer with a bias compared to having no batch norm?]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ResNet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loss plot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Final training accuracy: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Final validation accuracy: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[Insert accuracy plot here]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ResNet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 of confusion matrix obtained from your final ResNet model.]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ResNet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[Insert visualizations of 3 misclassified images from the most misclassified class according to your confusion matrix. Explain why this may have occurred.]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LibreOffice/7.3.7.2$Linux_X86_64 LibreOffice_project/30$Build-2</Application>
  <AppVersion>15.0000</AppVersion>
  <Words>363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2024-11-03T22:28:38Z</dcterms:modified>
  <cp:revision>6</cp:revision>
  <dc:subject/>
  <dc:title>CS 6476 Project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