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7BDDF-C23A-4CD5-B088-75566D301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D2A8A-939A-4AB6-8966-C43ECD7E0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F96C1-01CE-4D86-A59D-B9F61CE7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30997-DD79-40FF-A03B-D78417D8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7943E-DE30-4910-AB49-06BEF7DE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4DEB5-9972-43A8-9FBA-591DB64D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6C1E02-6C8F-43AD-B289-77535CE63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ABEEFE-ABD7-446E-A99D-F1E6556C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97469-0220-4F1F-93FD-D22589AC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852AE-336A-4162-81E7-23BD7980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31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D7DED5-4696-476C-969A-1F068805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C8A3A-FEE7-4DC5-B91B-1310B68AC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BD116-E554-4EB3-8585-D651A35B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C035A-0F9E-4EB3-AD41-476A95E9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366CF-2149-410C-94E4-2EAE808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67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02A79-C114-4646-AC96-A4FFDF96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AD9F73-80AA-4161-A448-B738A4B5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BB93F-975E-482B-8192-6D1BA46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598B1-EA32-4C13-BAA8-314B12D7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22118-D77E-4A00-B2D3-3DBA0739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4FB8D-1EEE-4030-8B52-BC06AB4D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78D3B-3588-46AA-975F-8A9354BF8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BAB50-45CA-4D11-A432-5B45DDE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4C764-A94B-476A-81F1-C8BDD663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52DF10-6BD0-42D4-84CE-49674E3C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3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8534E-26D0-4010-9DAC-ACFFE7BC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B31E5-3595-4888-A0A5-8576CD7F7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CD5E3B-6998-49BE-A255-329AA3F4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20FF3F-7ECA-4541-AC32-7FDF4610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395E86-E7C7-4339-8CE3-E23CFD2D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1F9C6A-B517-4659-AED4-92E01BC9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2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61766-FBBD-4EBD-B93C-2EB91A47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32004-D70E-4868-B1B1-6D6C4BA0B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935411-73C3-4242-8DCC-5B28B07B4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89D969-C9BD-4986-9A93-C9153507A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63352F-BDB7-40C5-94AB-8E1DEB245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BF223C-E68C-461F-A05E-40501B20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A1ABF0-37D0-4525-AF58-172A97AE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AF2B5E-9B97-4DA5-8402-C7ED1FFF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08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7AED8-3642-4C9A-B572-40BABC39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B785D2-624A-4DC1-8001-DDC98011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BA6871-EC4B-4A6A-81FB-1ECE0C0F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9B8A62-12B4-43D1-BE7C-9E18502A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6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FB32BE-4013-4274-A323-6FE3465E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B8239A-C73E-4B08-B5EE-178A1745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95FA2-F313-4C86-BD10-54AE7AD9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BDCB8-0B68-4B41-B0B3-A71CD554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DB6C3-1CBE-4B7E-AFD9-88784E4C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860DDB-839A-4F1C-9E74-D14391705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95C183-FC96-4AAC-B67C-2F591ACB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DA950-EE05-484D-9B7C-C84D0D1F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CA2F2C-37D6-4480-8660-E64A40DB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3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2816F-B506-4533-87B4-5EB49D6A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A581D1-694E-4D86-81A7-67109EA72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9C42D2-8E90-4EE5-94EB-CA8AC0EF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CB725-D15F-4F90-B588-8EB43CE6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0EB4D4-5B56-4791-B17E-AF909961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6EAB58-3C54-45EA-B5C4-30E4B99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D1E421-D870-4377-828C-F1D7DCAD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E0F10-92ED-4985-BF06-490455CC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3CC2B-E0BF-4559-A6F6-682DF3407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86C8-868E-4570-A1E2-DF41D66616F0}" type="datetimeFigureOut">
              <a:rPr lang="pt-BR" smtClean="0"/>
              <a:t>21/05/2021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1AD5F-296E-4AC9-9800-85E928C28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3E642-862F-49C8-8230-FE4D51938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7D68-3F95-4EBA-B95C-DF0D8F86B5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1163AED-9FF7-43C5-B805-18E9A8A821AD}"/>
              </a:ext>
            </a:extLst>
          </p:cNvPr>
          <p:cNvSpPr/>
          <p:nvPr/>
        </p:nvSpPr>
        <p:spPr>
          <a:xfrm>
            <a:off x="499730" y="2413591"/>
            <a:ext cx="2105247" cy="129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Processo de venda muito lento.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5DDC664-0263-49E2-9928-E8DB08C9AFD6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604977" y="3062177"/>
            <a:ext cx="65071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C8DFE1-B6F9-4D2D-BCAF-C608DE172DEE}"/>
              </a:ext>
            </a:extLst>
          </p:cNvPr>
          <p:cNvCxnSpPr/>
          <p:nvPr/>
        </p:nvCxnSpPr>
        <p:spPr>
          <a:xfrm flipH="1">
            <a:off x="3583172" y="935665"/>
            <a:ext cx="1456661" cy="2126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B2D2378-89C1-4310-B76F-EE383EC53517}"/>
              </a:ext>
            </a:extLst>
          </p:cNvPr>
          <p:cNvCxnSpPr>
            <a:cxnSpLocks/>
          </p:cNvCxnSpPr>
          <p:nvPr/>
        </p:nvCxnSpPr>
        <p:spPr>
          <a:xfrm flipH="1" flipV="1">
            <a:off x="4635797" y="3062179"/>
            <a:ext cx="1297170" cy="193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1216779-12FB-46E4-AB44-659359D004A5}"/>
              </a:ext>
            </a:extLst>
          </p:cNvPr>
          <p:cNvCxnSpPr/>
          <p:nvPr/>
        </p:nvCxnSpPr>
        <p:spPr>
          <a:xfrm flipH="1">
            <a:off x="6342320" y="935665"/>
            <a:ext cx="1456661" cy="2126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DAEEF42-EFCD-45C6-AFD6-720869A35EDB}"/>
              </a:ext>
            </a:extLst>
          </p:cNvPr>
          <p:cNvCxnSpPr>
            <a:cxnSpLocks/>
          </p:cNvCxnSpPr>
          <p:nvPr/>
        </p:nvCxnSpPr>
        <p:spPr>
          <a:xfrm flipH="1" flipV="1">
            <a:off x="7538485" y="3062179"/>
            <a:ext cx="1297170" cy="193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C800100-1B98-4462-B7C3-8179F708DFBC}"/>
              </a:ext>
            </a:extLst>
          </p:cNvPr>
          <p:cNvSpPr txBox="1"/>
          <p:nvPr/>
        </p:nvSpPr>
        <p:spPr>
          <a:xfrm>
            <a:off x="914399" y="1629589"/>
            <a:ext cx="127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075C494-EA34-4F91-929F-8A4AE236572B}"/>
              </a:ext>
            </a:extLst>
          </p:cNvPr>
          <p:cNvSpPr txBox="1"/>
          <p:nvPr/>
        </p:nvSpPr>
        <p:spPr>
          <a:xfrm>
            <a:off x="3333308" y="587321"/>
            <a:ext cx="1706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clientes é feito, no papel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937EC7A-6F91-4B6D-8DA6-05C6A2F6A93F}"/>
              </a:ext>
            </a:extLst>
          </p:cNvPr>
          <p:cNvSpPr txBox="1"/>
          <p:nvPr/>
        </p:nvSpPr>
        <p:spPr>
          <a:xfrm>
            <a:off x="6018028" y="612499"/>
            <a:ext cx="195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Pedido é anotado no papel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21E0609-5E70-4BFB-A175-B9175324A2AF}"/>
              </a:ext>
            </a:extLst>
          </p:cNvPr>
          <p:cNvSpPr txBox="1"/>
          <p:nvPr/>
        </p:nvSpPr>
        <p:spPr>
          <a:xfrm>
            <a:off x="3822406" y="4350971"/>
            <a:ext cx="227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Verificação de estoque a operacional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1F29605-AA10-4C3D-8F29-10E71B301CC5}"/>
              </a:ext>
            </a:extLst>
          </p:cNvPr>
          <p:cNvSpPr txBox="1"/>
          <p:nvPr/>
        </p:nvSpPr>
        <p:spPr>
          <a:xfrm>
            <a:off x="7208874" y="4535637"/>
            <a:ext cx="195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Muitos papeis, confusão de dados e pedido.</a:t>
            </a:r>
          </a:p>
        </p:txBody>
      </p:sp>
    </p:spTree>
    <p:extLst>
      <p:ext uri="{BB962C8B-B14F-4D97-AF65-F5344CB8AC3E}">
        <p14:creationId xmlns:p14="http://schemas.microsoft.com/office/powerpoint/2010/main" val="860666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Vinnicius Dias Vergatti Augusto</dc:creator>
  <cp:lastModifiedBy>Vinnicius Dias Vergatti Augusto</cp:lastModifiedBy>
  <cp:revision>2</cp:revision>
  <dcterms:created xsi:type="dcterms:W3CDTF">2021-05-21T23:32:28Z</dcterms:created>
  <dcterms:modified xsi:type="dcterms:W3CDTF">2021-05-21T23:42:47Z</dcterms:modified>
</cp:coreProperties>
</file>