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74" r:id="rId3"/>
    <p:sldId id="267" r:id="rId4"/>
    <p:sldId id="268" r:id="rId5"/>
    <p:sldId id="269" r:id="rId6"/>
    <p:sldId id="265" r:id="rId7"/>
    <p:sldId id="275" r:id="rId8"/>
    <p:sldId id="270" r:id="rId9"/>
    <p:sldId id="271" r:id="rId10"/>
    <p:sldId id="272" r:id="rId11"/>
    <p:sldId id="273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12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02:51:50.0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560 67 4642,'0'-8'5003,"0"-26"679,-1 34-5563,1-1 0,0 1 0,0-1 0,0 1 0,0-1 0,0 1 0,0-1-1,-1 0 1,1 1 0,0-1 0,0 1 0,-1 0 0,1-1 0,0 1 0,-1-1 0,1 1 0,0-1 0,-1 1 0,1 0 0,-1-1 0,1 1-1,-1 0 1,1-1 0,-1 1 0,1 0 0,-1 0 0,1 0 0,-1-1 0,1 1 0,-1 0 0,1 0 0,-1 0 0,0 0 0,-22 0-634,16 1 881,2-1-337,0 0-1,0 0 1,1 0-1,-1 1 1,0 0-1,1 0 1,-1 0-1,1 1 1,-1 0-1,1-1 1,0 2-1,-1-1 1,1 0-1,0 1 1,-3 3-1,-12 6 63,-25 12 311,2 3 0,-50 39 0,75-52-276,0 1 0,2 1 0,0 0 0,1 1 0,1 1 0,0 0 0,-13 25 0,-14 16 180,34-52-261,0 1 0,1-1 0,0 1 1,0 0-1,1 1 0,0-1 0,-6 18 0,2 3 132,2 1 0,0 0 0,-1 48-1,7-51-125,-1-17 3,0 0-1,1 0 1,0 0 0,1 0-1,0 0 1,1 0-1,0 0 1,0 0-1,1 0 1,0-1-1,8 16 1,-6-17-40,0 1-1,1-1 1,0-1 0,0 1-1,1-1 1,12 11 0,-15-16 0,0 1 1,1-1 0,-1 0 0,0 0-1,1-1 1,-1 1 0,1-1 0,-1 0 0,1 0-1,0-1 1,0 1 0,-1-1 0,1 0-1,0 0 1,-1-1 0,10-1 0,10-3-14,1 0 0,-1-2 1,-1 0-1,1-2 1,-1 0-1,-1-2 0,0 0 1,0-2-1,22-17 0,-29 18-26,7-5 1,-1 0-1,0-2 0,-1-1 0,-2 0 1,25-34-1,-26 28 35,-1-1 0,-1 0 0,-1-1 0,-1-1 0,-2 0 0,-1 0 0,6-32 0,-10 20 1,-3 17-14,1 0-1,11-34 0,-10 40 6,0-1 0,0 0 0,-2-1-1,0 1 1,-2-1 0,0-27 0,-1 45-4,0 1 1,0-1-1,0 1 0,0-1 0,-1 1 0,1-1 1,-1 1-1,1-1 0,-1 1 0,1-1 0,-1 1 1,1 0-1,-1-1 0,0 1 0,0 0 1,0 0-1,0-1 0,0 1 0,0 0 0,0 0 1,0 0-1,-1 0 0,1 0 0,0 1 0,-1-1 1,1 0-1,-2 0 0,-2-1-10,0 1 0,0 0-1,-1 0 1,1 0 0,0 1 0,0 0 0,0 0-1,-8 1 1,-3 1-20,1 1 0,0 0 0,0 1 0,-26 11 0,28-8-19,0 1 0,1 0-1,0 1 1,0 1 0,1 0 0,-13 14 0,-27 24-525,45-43 429,-3 2-341,0 0 0,1 0 0,-1 1-1,2 0 1,-1 1 0,1-1 0,1 1 0,0 1-1,-8 15 1,-10 25-6328,1-3-974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02:51:50.5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1249 143 8164,'0'-1'183,"0"-1"-1,0 1 1,0 0 0,0-1 0,1 1-1,-1 0 1,0-1 0,1 1 0,-1 0-1,1 0 1,0 0 0,-1-1 0,1 1 0,0 0-1,0 0 1,-1 0 0,1 0 0,0 0-1,2-1 1,-2 1 7,0 0 0,0 0 0,-1 0 0,1 0 1,0 0-1,0 0 0,0 0 0,-1 0 0,1 0 0,0 0 0,-1 0 0,0-1 0,1 1 0,-1 0 0,1 0 0,-1-1 0,0 1 0,0 0 0,0-2 0,0 1 5,0 0 0,0 1 0,1-1 0,-1 1 0,0-1 0,1 0 0,-1 1 0,1-1 0,-1 1 0,1-1 0,0 1 0,-1-1 0,1 1-1,0 0 1,0-1 0,0 1 0,3-2 0,-3 2-115,0 0 0,0 0 0,-1 0 0,1-1 0,0 1 0,0 0 0,0 0 0,-1 0 0,1-1 0,-1 1 0,1 0 0,-1-1 0,1 1 0,-1-1 0,0 1 0,0 0 0,1-3 0,-1-28 1521,0 31-1281,0 1-312,0 0 0,0 0 0,0 0 0,0-1 0,0 1 0,0 0 0,0 0 0,0 0 0,0 0 0,0 0 0,1-1 0,-1 1 0,0 0 0,0 0 0,0 0 0,0 0 0,0-1 0,0 1 0,0 0 0,0 0 0,0 0 0,0 0 0,-1 0 0,1-1 0,0 1 0,0 0 0,0 0 0,0 0 0,0 0 0,0 0 0,0-1 0,0 1 0,0 0 0,0 0 0,-1 0 0,1 0 0,0 0 0,0 0 0,0 0 0,0-1 0,0 1 0,0 0 0,-1 0 0,1 0 0,0 0 0,0 0 0,0 0 0,0 0 0,0 0 0,-1 0 0,1 0 0,0 0 0,0 0 0,0 0 1,0 0-1,-1 0 0,1 0 0,0 0 0,0 0 0,-11 1 18,1 0 0,-1 1 0,1 1 1,0-1-1,0 1 0,0 1 0,0 0 1,0 1-1,1-1 0,0 2 0,0-1 1,0 1-1,1 1 0,-8 7 0,-34 22 141,-78 56 168,-164 153 0,89-69-205,76-77-51,-43 36-3,139-107-38,1 1 0,1 2 0,-28 40 0,48-61-636,-2 7 531,9-11-3750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02:51:50.8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29 11685,'0'-1'304,"0"0"-1,0 0 0,0 0 1,0 0-1,0 0 1,1 0-1,-1 0 0,0 0 1,1 1-1,-1-1 0,1 0 1,-1 0-1,1 0 1,-1 0-1,1 1 0,0-1 1,-1 0-1,1 1 0,0-1 1,0 0-1,0 1 1,-1-1-1,1 1 0,1-1 1,30-7 1816,-24 7-2033,-1 1-1,1 1 1,-1-1 0,1 1-1,-1 0 1,12 4 0,15 19 326,98 70 277,102 82-166,-173-127-411,-43-36-96,0 1 0,-1 1-1,0 1 1,-2 0 0,19 24 0,-11-3-108,-17-27-76,0 0 0,0-1-1,1 1 1,1-1 0,13 12 0,30 18-2720,11 9-6018,-15-11-46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02:51:48.6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627 105 240,'2'-19'5427,"12"7"-2702,-10 10-2486,-4 1-152,1 1 0,-1-1 0,1 0 0,-1 0 0,1 1 0,-1-1 0,1 0 0,-1 0 0,0 0 0,1 1 0,-1-1 0,0 0 0,0 0 0,0 0 0,1 0 0,-1 0 0,0 0 0,0 0 1,0 1-1,-1-1 0,1 0 0,0 0 0,0 0 0,-1-1 0,1 1-8,-1 0 0,1 0 1,0 0-1,0 0 0,0 0 1,0-1-1,0 1 0,0 0 1,0 0-1,0 0 0,0 0 1,0 0-1,1 0 0,-1 0 0,0 0 1,1 0-1,-1 0 0,1 0 1,-1 0-1,1 0 0,6-3 17,2-3 1701,-5-9 3620,-28 16-5016,21 0-377,-1 0 0,0 0 1,1 0-1,-1 1 1,0 0-1,1-1 1,-1 1-1,1 1 0,-1-1 1,1 0-1,0 1 1,-1 0-1,-5 3 1,-33 17 153,34-19-162,-1 1-1,1 0 1,0 1 0,0 0 0,1 0-1,0 1 1,0 0 0,0 0 0,0 0-1,-7 10 1,2-3 6,-1-2-1,0 1 0,-23 14 1,24-19 19,1 1 0,0 1 0,1-1 0,0 2 0,0-1 1,-15 22-1,6-4-61,3-5 31,2 1 1,0 1 0,-13 30-1,24-40 14,0 0-1,2 0 0,-1 0 0,2 0 1,0 0-1,3 24 0,-1 9-87,-2-38 78,0-1-1,1 1 1,0-1 0,0 1-1,1-1 1,0 1 0,0-1 0,1 0-1,5 10 1,-6 20-33,-2-33 20,0 0 0,-1 0 0,2 0 0,-1-1 0,0 1 0,1 0 0,0 0 0,2 6 0,4 5 0,1 1 0,0-2 1,1 1-1,0-1 0,17 19 0,-6-10 47,-18-20-43,0-1 1,1 0-1,-1 0 1,1 0 0,-1 0-1,1-1 1,0 1-1,0-1 1,0 0-1,1 0 1,-1 0-1,0 0 1,1 0-1,6 2 1,26 6 10,-31-8 8,0 0 0,0 0 1,0-1-1,0 0 1,0 0-1,0-1 0,1 1 1,5-1-1,-10 0-17,7-12 446,13 5-267,1-2-55,29-40 109,-40 37-219,59-69 110,-62 71-106,-1 0-1,0-1 1,0 0 0,-1 0-1,-1 0 1,6-16 0,-7 15 10,1 1 0,0 1 0,0-1 0,1 1 0,13-19 0,-12 20-21,-1 0 0,0-1-1,0 0 1,-1-1 0,0 1 0,5-20 0,-5 15-3,-1-1 1,14-25-1,-11 25 24,-1 0 1,9-29 0,-14 41-34,5-20 14,-1 0-1,2-33 1,-6 49-12,-1 0-1,0 0 0,-1 0 1,0 0-1,0 0 1,-1 0-1,0 1 1,0-1-1,-1 0 0,0 1 1,-6-12-1,-2 0 29,-21-33-70,29 48 26,1 2 0,-1-1 0,0 0-1,0 0 1,0 1 0,0-1 0,0 1 0,-1 0 0,1 0 0,0 0 0,-1 1-1,0-1 1,-6-1 0,-6 0-29,0 1 0,-1 0 0,1 1 0,-1 1 0,1 0 0,-1 2 0,1 0 0,0 0 0,-1 2 0,1 0 0,1 1 0,-1 0 0,-25 13 0,-123 80-2988,117-75-1183,1 3 0,-68 47 0,-2 12-3112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02:51:51.3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761 336 3442,'1'-2'122,"-1"-1"1,0 1-1,1 0 1,-1 0-1,1 0 1,-1 0 0,1 0-1,0 0 1,0 0-1,0 0 1,0 0-1,0 0 1,1 1 0,-1-1-1,0 0 1,1 1-1,-1-1 1,1 1-1,0-1 1,-1 1 0,3-1-1,18-20 1557,1-11 971,-1-2 1,18-39-1,-35 64-1957,20-24 1836,-23 32-2390,1 0 1,-1-1-1,0 1 0,0-1 0,0 0 1,0 0-1,-1 0 0,1 1 1,-1-1-1,0-1 0,1 1 1,-1 0-1,-1 0 0,1 0 0,0-1 1,-1 1-1,0 0 0,1-5 1,-1 7-101,0 0 0,0 0 0,-1 0 0,1 0 0,0 0 1,0 0-1,0 0 0,-1 0 0,1 0 0,-1 0 0,1 0 1,-1 0-1,1 0 0,-1 0 0,1 0 0,-1 1 0,0-1 0,1 0 1,-1 0-1,0 1 0,0-1 0,0 0 0,0 1 0,1-1 1,-1 1-1,0-1 0,0 1 0,0-1 0,0 1 0,0 0 1,-2-1-1,-2 0-6,0 1 0,-1-1-1,1 1 1,0 0 0,0 1 0,0-1 0,-8 2 0,-6 3-18,-1 1 0,-35 15-1,-13 16 72,1 2 0,3 4-1,-79 67 1,69-52-95,-4-2 3,-61 51 19,125-94-24,0 0 0,1 2 0,0-1 0,1 1 0,1 1 1,1 0-1,-9 18 0,4-9-171,-10 20-42,24-43 1,0 0-1,1 0 1,-1 1-1,0-1 1,1 0-1,-1 0 1,1 0-1,-1 0 1,1 1-1,0-1 1,0 0-1,0 0 1,0 1-1,1-1 1,-1 0-1,1 0 1,0 2-1,14 15-7593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02:51:51.7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58 14727,'0'-58'7723,"7"59"-7269,4 2-367,0 0 1,0 0-1,-1 1 1,1 0-1,-1 0 1,0 2-1,0-1 1,-1 1-1,17 13 1,85 82 443,-91-81-443,18 22 53,41 55 0,14 17-10,-68-86-349,18 19 587,66 96 0,-98-127-673,-2 0-1,0 0 1,-1 1-1,0 0 1,-2 0-1,0 1 0,-1 0 1,0 0-1,-2 0 1,0 1-1,0 19 1,-3 13-7900,0-14-1187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AEBB3-1A8D-43BC-BCAA-D1C24BFF2EC0}" type="datetimeFigureOut">
              <a:rPr lang="pt-BR" smtClean="0"/>
              <a:pPr/>
              <a:t>03/06/2021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AE372-EB29-4439-8684-4294DA290A5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AE372-EB29-4439-8684-4294DA290A59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03/06/2021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03/06/2021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03/06/2021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03/06/2021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03/06/2021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03/06/2021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03/06/2021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03/06/2021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03/06/2021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03/06/2021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03/06/2021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513FE-2268-46F0-9340-4280E0364C2D}" type="datetimeFigureOut">
              <a:rPr lang="pt-BR" smtClean="0"/>
              <a:pPr/>
              <a:t>03/06/2021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4.xml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pt-BR" sz="2800" b="1" dirty="0"/>
              <a:t>1-</a:t>
            </a:r>
            <a:r>
              <a:rPr lang="pt-BR" sz="2800" dirty="0"/>
              <a:t> </a:t>
            </a:r>
            <a:r>
              <a:rPr lang="pt-BR" sz="2800" b="1" dirty="0"/>
              <a:t>Disponibilizar as Informações</a:t>
            </a:r>
            <a:endParaRPr lang="pt-BR" sz="2800" dirty="0"/>
          </a:p>
        </p:txBody>
      </p:sp>
      <p:pic>
        <p:nvPicPr>
          <p:cNvPr id="4" name="Picture 2" descr="C:\Users\Convex\Downloads\8 - Solicitar cancelamento reserva área comum (4).jpeg"/>
          <p:cNvPicPr>
            <a:picLocks noChangeAspect="1" noChangeArrowheads="1"/>
          </p:cNvPicPr>
          <p:nvPr/>
        </p:nvPicPr>
        <p:blipFill>
          <a:blip r:embed="rId2" cstate="print"/>
          <a:srcRect t="13322" r="45687"/>
          <a:stretch>
            <a:fillRect/>
          </a:stretch>
        </p:blipFill>
        <p:spPr bwMode="auto">
          <a:xfrm>
            <a:off x="251520" y="836712"/>
            <a:ext cx="8604448" cy="5517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pt-BR" sz="3200" dirty="0"/>
            </a:br>
            <a:br>
              <a:rPr lang="pt-BR" sz="3200" dirty="0"/>
            </a:br>
            <a:r>
              <a:rPr lang="pt-BR" sz="3100" b="1" dirty="0"/>
              <a:t>9- Entregar Encomendas</a:t>
            </a:r>
            <a:br>
              <a:rPr lang="pt-BR" sz="3200" dirty="0"/>
            </a:br>
            <a:br>
              <a:rPr lang="pt-BR" b="1" dirty="0"/>
            </a:br>
            <a:endParaRPr lang="pt-BR" dirty="0"/>
          </a:p>
        </p:txBody>
      </p:sp>
      <p:pic>
        <p:nvPicPr>
          <p:cNvPr id="5122" name="Picture 2" descr="C:\Users\Convex\Downloads\8 - Solicitar cancelamento reserva área comum (10)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39042"/>
          <a:stretch>
            <a:fillRect/>
          </a:stretch>
        </p:blipFill>
        <p:spPr bwMode="auto">
          <a:xfrm>
            <a:off x="0" y="1097360"/>
            <a:ext cx="9144000" cy="57606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100" b="1" dirty="0"/>
              <a:t>10 - Tratar  Retirada da  Encomenda</a:t>
            </a:r>
            <a:br>
              <a:rPr lang="pt-BR" dirty="0"/>
            </a:br>
            <a:endParaRPr lang="pt-BR" dirty="0"/>
          </a:p>
        </p:txBody>
      </p:sp>
      <p:pic>
        <p:nvPicPr>
          <p:cNvPr id="1026" name="Picture 2" descr="C:\Users\Convex\Downloads\7 - Cadastrar prestador de  serviço (26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5" y="881336"/>
            <a:ext cx="6336704" cy="56724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37D26-D539-4E4D-88E8-BF9FDE8A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2- Tratar atualização das Informações</a:t>
            </a:r>
            <a:br>
              <a:rPr lang="pt-BR" sz="2800" dirty="0"/>
            </a:br>
            <a:endParaRPr lang="pt-BR" sz="2800" dirty="0"/>
          </a:p>
        </p:txBody>
      </p:sp>
      <p:pic>
        <p:nvPicPr>
          <p:cNvPr id="7" name="Picture 2" descr="C:\Users\Convex\Downloads\7 - Cadastrar prestador de  serviço (24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980728"/>
            <a:ext cx="7488832" cy="5501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1059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sz="3100" b="1" dirty="0"/>
              <a:t>3 - Realizar Agendamento</a:t>
            </a:r>
            <a:br>
              <a:rPr lang="pt-BR" b="1" dirty="0"/>
            </a:br>
            <a:endParaRPr lang="pt-BR" dirty="0"/>
          </a:p>
        </p:txBody>
      </p:sp>
      <p:pic>
        <p:nvPicPr>
          <p:cNvPr id="4" name="Espaço Reservado para Conteúdo 3" descr="3- Agendar reserva área comu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20789"/>
          <a:stretch>
            <a:fillRect/>
          </a:stretch>
        </p:blipFill>
        <p:spPr>
          <a:xfrm>
            <a:off x="0" y="1556792"/>
            <a:ext cx="8676456" cy="53386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4.0 - Agendar Reunião com o Síndico</a:t>
            </a:r>
            <a:br>
              <a:rPr lang="pt-BR" sz="2800" b="1" dirty="0"/>
            </a:br>
            <a:endParaRPr lang="pt-BR" sz="2800" dirty="0"/>
          </a:p>
        </p:txBody>
      </p:sp>
      <p:pic>
        <p:nvPicPr>
          <p:cNvPr id="4" name="Picture 2" descr="C:\Users\Convex\Downloads\7 - Cadastrar prestador de  serviço (12)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901" r="1816"/>
          <a:stretch>
            <a:fillRect/>
          </a:stretch>
        </p:blipFill>
        <p:spPr bwMode="auto">
          <a:xfrm>
            <a:off x="0" y="1268760"/>
            <a:ext cx="9112523" cy="4608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80528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sz="3100" b="1" dirty="0"/>
              <a:t>4.1 - Definir Agenda</a:t>
            </a:r>
            <a:br>
              <a:rPr lang="pt-BR" b="1" dirty="0"/>
            </a:br>
            <a:endParaRPr lang="pt-BR" dirty="0"/>
          </a:p>
        </p:txBody>
      </p:sp>
      <p:pic>
        <p:nvPicPr>
          <p:cNvPr id="2050" name="Picture 2" descr="C:\Users\Convex\Downloads\3- Agendar reserva área comum (1).jpeg"/>
          <p:cNvPicPr>
            <a:picLocks noChangeAspect="1" noChangeArrowheads="1"/>
          </p:cNvPicPr>
          <p:nvPr/>
        </p:nvPicPr>
        <p:blipFill>
          <a:blip r:embed="rId3" cstate="print"/>
          <a:srcRect b="3972"/>
          <a:stretch>
            <a:fillRect/>
          </a:stretch>
        </p:blipFill>
        <p:spPr bwMode="auto">
          <a:xfrm>
            <a:off x="1403648" y="908720"/>
            <a:ext cx="5292080" cy="5373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332657"/>
            <a:ext cx="7488832" cy="936104"/>
          </a:xfrm>
        </p:spPr>
        <p:txBody>
          <a:bodyPr>
            <a:normAutofit fontScale="90000"/>
          </a:bodyPr>
          <a:lstStyle/>
          <a:p>
            <a:r>
              <a:rPr lang="pt-BR" sz="3100" b="1" dirty="0"/>
              <a:t>5 - Agendar Reunião com Administração</a:t>
            </a:r>
            <a:br>
              <a:rPr lang="pt-BR" sz="2800" b="1" dirty="0"/>
            </a:br>
            <a:endParaRPr lang="pt-BR" sz="2800" dirty="0"/>
          </a:p>
        </p:txBody>
      </p:sp>
      <p:pic>
        <p:nvPicPr>
          <p:cNvPr id="1026" name="Picture 2" descr="C:\Users\Convex\Downloads\7 - Cadastrar prestador de  serviço (25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836711"/>
            <a:ext cx="7344816" cy="57985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DC4CA-3A25-454B-9926-60F0B580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pt-BR" sz="2800" dirty="0"/>
              <a:t>6. </a:t>
            </a:r>
            <a:r>
              <a:rPr lang="pt-BR" sz="2800" b="1" dirty="0"/>
              <a:t>Tratar retirada da chave do Salão de Festas </a:t>
            </a:r>
            <a:br>
              <a:rPr lang="pt-BR" sz="2800" dirty="0"/>
            </a:br>
            <a:endParaRPr lang="pt-BR" sz="2800" dirty="0"/>
          </a:p>
        </p:txBody>
      </p:sp>
      <p:pic>
        <p:nvPicPr>
          <p:cNvPr id="6" name="Picture 2" descr="C:\Users\Convex\Downloads\7 - Cadastrar prestador de  serviço (23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077566"/>
            <a:ext cx="4752528" cy="5571930"/>
          </a:xfrm>
          <a:prstGeom prst="rect">
            <a:avLst/>
          </a:prstGeom>
          <a:noFill/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6E5F924C-C32C-4E97-9B9A-35F84EF77B56}"/>
              </a:ext>
            </a:extLst>
          </p:cNvPr>
          <p:cNvGrpSpPr/>
          <p:nvPr/>
        </p:nvGrpSpPr>
        <p:grpSpPr>
          <a:xfrm>
            <a:off x="3646953" y="2542562"/>
            <a:ext cx="534960" cy="413640"/>
            <a:chOff x="3646953" y="2542562"/>
            <a:chExt cx="534960" cy="41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EC081690-AC67-47BC-B3A8-8DA6FCA6A266}"/>
                    </a:ext>
                  </a:extLst>
                </p14:cNvPr>
                <p14:cNvContentPartPr/>
                <p14:nvPr/>
              </p14:nvContentPartPr>
              <p14:xfrm>
                <a:off x="3646953" y="2640842"/>
                <a:ext cx="267120" cy="315360"/>
              </p14:xfrm>
            </p:contentPart>
          </mc:Choice>
          <mc:Fallback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EC081690-AC67-47BC-B3A8-8DA6FCA6A26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8313" y="2632202"/>
                  <a:ext cx="2847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13711043-BE35-4938-A1DF-D84E9A1A8777}"/>
                    </a:ext>
                  </a:extLst>
                </p14:cNvPr>
                <p14:cNvContentPartPr/>
                <p14:nvPr/>
              </p14:nvContentPartPr>
              <p14:xfrm>
                <a:off x="3648033" y="2542562"/>
                <a:ext cx="466920" cy="37548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13711043-BE35-4938-A1DF-D84E9A1A877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39393" y="2533922"/>
                  <a:ext cx="4845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C0D94E2E-415F-4284-B89B-C9D892B14218}"/>
                    </a:ext>
                  </a:extLst>
                </p14:cNvPr>
                <p14:cNvContentPartPr/>
                <p14:nvPr/>
              </p14:nvContentPartPr>
              <p14:xfrm>
                <a:off x="3848193" y="2560202"/>
                <a:ext cx="333720" cy="25020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C0D94E2E-415F-4284-B89B-C9D892B1421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839553" y="2551202"/>
                  <a:ext cx="351360" cy="26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7DF370BF-430D-47C9-BB4D-A9295B31E80B}"/>
              </a:ext>
            </a:extLst>
          </p:cNvPr>
          <p:cNvGrpSpPr/>
          <p:nvPr/>
        </p:nvGrpSpPr>
        <p:grpSpPr>
          <a:xfrm>
            <a:off x="4875993" y="2392442"/>
            <a:ext cx="500400" cy="446400"/>
            <a:chOff x="4875993" y="2392442"/>
            <a:chExt cx="500400" cy="44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A7F9FC1F-A39C-482B-B9C0-DFD238343F94}"/>
                    </a:ext>
                  </a:extLst>
                </p14:cNvPr>
                <p14:cNvContentPartPr/>
                <p14:nvPr/>
              </p14:nvContentPartPr>
              <p14:xfrm>
                <a:off x="5067513" y="2497922"/>
                <a:ext cx="308880" cy="340920"/>
              </p14:xfrm>
            </p:contentPart>
          </mc:Choice>
          <mc:Fallback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A7F9FC1F-A39C-482B-B9C0-DFD238343F9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058513" y="2489282"/>
                  <a:ext cx="3265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8D286ECC-830A-4A24-9D76-C9E4A900A550}"/>
                    </a:ext>
                  </a:extLst>
                </p14:cNvPr>
                <p14:cNvContentPartPr/>
                <p14:nvPr/>
              </p14:nvContentPartPr>
              <p14:xfrm>
                <a:off x="4875993" y="2431322"/>
                <a:ext cx="342000" cy="27072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8D286ECC-830A-4A24-9D76-C9E4A900A55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866993" y="2422322"/>
                  <a:ext cx="35964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327DD291-A45A-4D11-B7C1-347FA49FAD80}"/>
                    </a:ext>
                  </a:extLst>
                </p14:cNvPr>
                <p14:cNvContentPartPr/>
                <p14:nvPr/>
              </p14:nvContentPartPr>
              <p14:xfrm>
                <a:off x="5008473" y="2392442"/>
                <a:ext cx="259560" cy="34776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327DD291-A45A-4D11-B7C1-347FA49FAD8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99833" y="2383442"/>
                  <a:ext cx="277200" cy="365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35487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r>
              <a:rPr lang="pt-BR" sz="2800" b="1" dirty="0"/>
              <a:t>7 - Cadastrar Prestador de Serviço</a:t>
            </a:r>
          </a:p>
        </p:txBody>
      </p:sp>
      <p:pic>
        <p:nvPicPr>
          <p:cNvPr id="3074" name="Picture 2" descr="C:\Users\Convex\Downloads\3- Agendar reserva área comum (2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180366"/>
            <a:ext cx="5472608" cy="56776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100" b="1" dirty="0"/>
              <a:t>8 - Cancelar Reserva Área Comum</a:t>
            </a:r>
            <a:br>
              <a:rPr lang="pt-BR" sz="3600" b="1" dirty="0"/>
            </a:br>
            <a:endParaRPr lang="pt-BR" dirty="0"/>
          </a:p>
        </p:txBody>
      </p:sp>
      <p:pic>
        <p:nvPicPr>
          <p:cNvPr id="4098" name="Picture 2" descr="C:\Users\Convex\Downloads\3- Agendar reserva área comum (3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040" y="836712"/>
            <a:ext cx="8640960" cy="56559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1908</TotalTime>
  <Words>74</Words>
  <Application>Microsoft Office PowerPoint</Application>
  <PresentationFormat>Apresentação na tela (4:3)</PresentationFormat>
  <Paragraphs>12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do Office</vt:lpstr>
      <vt:lpstr>1- Disponibilizar as Informações</vt:lpstr>
      <vt:lpstr>2- Tratar atualização das Informações </vt:lpstr>
      <vt:lpstr>3 - Realizar Agendamento </vt:lpstr>
      <vt:lpstr>4.0 - Agendar Reunião com o Síndico </vt:lpstr>
      <vt:lpstr>4.1 - Definir Agenda </vt:lpstr>
      <vt:lpstr>5 - Agendar Reunião com Administração </vt:lpstr>
      <vt:lpstr>6. Tratar retirada da chave do Salão de Festas  </vt:lpstr>
      <vt:lpstr>7 - Cadastrar Prestador de Serviço</vt:lpstr>
      <vt:lpstr>8 - Cancelar Reserva Área Comum </vt:lpstr>
      <vt:lpstr>  9- Entregar Encomendas  </vt:lpstr>
      <vt:lpstr>10 - Tratar  Retirada da  Encomenda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Convex</dc:creator>
  <cp:lastModifiedBy>Osvaldo Takai</cp:lastModifiedBy>
  <cp:revision>49</cp:revision>
  <dcterms:created xsi:type="dcterms:W3CDTF">2021-04-01T21:40:04Z</dcterms:created>
  <dcterms:modified xsi:type="dcterms:W3CDTF">2021-06-04T02:53:32Z</dcterms:modified>
</cp:coreProperties>
</file>