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nicius Dias Vergatti Augusto" initials="VDVA" lastIdx="1" clrIdx="0">
    <p:extLst>
      <p:ext uri="{19B8F6BF-5375-455C-9EA6-DF929625EA0E}">
        <p15:presenceInfo xmlns:p15="http://schemas.microsoft.com/office/powerpoint/2012/main" userId="S::2130131@marisa.com.br::73a81b01-57e9-4754-bad5-36b5410aa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8199-87C9-43C5-859C-64A36D6C6B03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23F4-F6E5-4208-A27E-39CB46041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4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B963-1E2C-4BA6-8AD9-68EDC5883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ADC11-3620-437C-ADB3-64E6A059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B8AC5-165F-44D5-9025-83C568AC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17595-1BDD-40DE-975E-0A41EED8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81292-9EE8-4990-829F-F9D6DC8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59C4-2518-4DFF-8639-5EFE190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5089E5-DB70-4329-9465-08E41E8A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E6E52-6456-4853-999C-AE5299F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1B522-0A0B-4064-9190-54E2D479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67779-C11E-467F-84C2-C8C788B9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9B33-E89D-4456-8858-109DFD34C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28B0D-C49F-48A5-B4AB-6C063A48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C68A7-9441-462C-955F-AEEB244A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7B8E7-4050-4EFE-9A0B-BBD92039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37D349-10C0-432D-BEFB-E356EB5B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445EF-B145-4153-A0F5-6CD6C1FD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0CE45-F4C9-41F2-A073-A9A9F40D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0ECFF-272E-46F8-82A2-78F1492D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77474-6523-4A08-B295-DD2A65B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5662A-1AD6-4FC8-997B-2FE1149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9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E322-318B-44DE-BF7C-33CD8446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2DF79-CC8F-4379-A40F-E27EAF0E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5AD47-33DA-489D-86AA-229982D0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4E8A1-298C-44FE-9AEA-3B027DE0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AB727-4CBD-4EE0-90B3-2019549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2731-6731-4DB0-B56B-822164F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3C65D-0FC8-46C2-A5F4-0DC7F6F2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5101E2-5497-4EBD-89F4-668B822D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56AEE-D1E2-4A55-BC6C-7A2BE3F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F031A-6D9D-4865-A284-AF26E2C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3E7EC-DA3B-4814-930D-51BD50BA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5F20D-A208-44D7-9F91-D91803B0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ECCE0-C48E-4303-BEA5-7D2F0D49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70156C-B39C-4A36-86BF-7B9660A0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6F311C-9978-4193-96DF-DB0E1BBCA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E42DDF-B094-435F-9E33-8AD0B6D22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779A0D-5904-4F78-AF9E-B22F59F4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469747-ED41-4C25-880F-1036154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DB584E-8690-4EA6-AF9B-A239BED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4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5CAF-8269-4F67-97A2-083C45BF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224FF1-985B-4DE9-A7FC-85D5BC5E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029D8-1D46-408D-9F5F-EAD71D5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9AB3F-11B8-48AA-BDFA-07BCCA4F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237FE-F789-4BAE-B3FE-5D73DD62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980848-1C02-4726-9CFA-1AA34CB2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2F8C2-316E-4F8C-813F-911FB4B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2BC6-D920-4883-AD8D-F23ACB32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6CA38-1684-4025-A9F7-8D988DDF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78BC1-7B96-43CC-AA36-7C796B69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468260-E74A-4E31-BB02-BBCED18A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F6DBB-232C-445E-ACEF-8C2FB497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42EE1-988A-49EB-83DE-C8BAB39E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7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4AC46-D180-44FE-9508-1CCE8210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C3BD36-9FF8-4A84-9792-17C86D47E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9D2B73-ADE7-40B1-B5A5-B663D25E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A2EC9-83FD-4B4F-966C-6DCE77F3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2CE56-57F0-497C-ADDF-B4C66320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92AF-6472-4AE5-892A-132F73B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8393FA-0D8A-450D-9EF3-DFE4F27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E88E13-CE1C-465A-82A8-19B68336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8255D-48D1-4895-B003-4979A49C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EC38-F852-4482-B8EA-F53CE02A78C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8AA02-1A9F-42AC-B5D0-0FE72CCB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1C914-E899-4785-9E07-22F525B4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Contexto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154017" y="3465444"/>
            <a:ext cx="409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345556" y="2057687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de Buscar NCM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91BCE8-B6D8-416D-8A6F-40EF67C17733}"/>
              </a:ext>
            </a:extLst>
          </p:cNvPr>
          <p:cNvSpPr txBox="1"/>
          <p:nvPr/>
        </p:nvSpPr>
        <p:spPr>
          <a:xfrm>
            <a:off x="3684104" y="2505670"/>
            <a:ext cx="320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1.Entrar no Site</a:t>
            </a:r>
          </a:p>
          <a:p>
            <a:r>
              <a:rPr lang="pt-BR" dirty="0"/>
              <a:t>2.Interagir com a Busca</a:t>
            </a:r>
          </a:p>
          <a:p>
            <a:r>
              <a:rPr lang="pt-BR" dirty="0"/>
              <a:t>3.Resultado do NCM Correto</a:t>
            </a:r>
          </a:p>
        </p:txBody>
      </p:sp>
    </p:spTree>
    <p:extLst>
      <p:ext uri="{BB962C8B-B14F-4D97-AF65-F5344CB8AC3E}">
        <p14:creationId xmlns:p14="http://schemas.microsoft.com/office/powerpoint/2010/main" val="34381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98451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Entrar no Site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017564" y="1941588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de Buscar NCM</a:t>
            </a:r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17C8E3FE-BB02-46AB-9AC4-27E9A4C98482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Navegador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B1CC632-8382-40BD-984C-20BB8E5259D0}"/>
              </a:ext>
            </a:extLst>
          </p:cNvPr>
          <p:cNvSpPr/>
          <p:nvPr/>
        </p:nvSpPr>
        <p:spPr>
          <a:xfrm>
            <a:off x="8208063" y="4382019"/>
            <a:ext cx="1717814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login e senha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08B0DE5-4E26-4A46-B149-2C8F849AEE1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9066970" y="3854773"/>
            <a:ext cx="2497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B464FCC-33FE-4A44-8CB3-4834004130AF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98451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Interagir com a Busca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017564" y="1958081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de Buscar NCM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C796CE15-1492-419E-B720-74354B0982DB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Navegador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5E9B5B0-6C89-4AA3-B80F-6ED00565857F}"/>
              </a:ext>
            </a:extLst>
          </p:cNvPr>
          <p:cNvSpPr/>
          <p:nvPr/>
        </p:nvSpPr>
        <p:spPr>
          <a:xfrm>
            <a:off x="7943020" y="4382019"/>
            <a:ext cx="2239618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Requisitos de dados para a busca NCM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63F80F-ADA9-4B06-9A04-122EBA91897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9062829" y="3854773"/>
            <a:ext cx="6638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5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98451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Resultado do NCM Correto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017564" y="1958081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de Buscar NCM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EEE08107-BE02-463C-A99C-3CBB677618C2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Navegador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5C026D-5F60-4E8E-A894-3438B7903189}"/>
              </a:ext>
            </a:extLst>
          </p:cNvPr>
          <p:cNvSpPr/>
          <p:nvPr/>
        </p:nvSpPr>
        <p:spPr>
          <a:xfrm>
            <a:off x="8208063" y="4382019"/>
            <a:ext cx="1717814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Trazer o NCM Correto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6F2BACA-DCA5-404C-B221-922B76F302F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9066970" y="3854773"/>
            <a:ext cx="2497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7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976D97-24BB-48CD-8FC5-6E705F50A640}"/>
              </a:ext>
            </a:extLst>
          </p:cNvPr>
          <p:cNvSpPr txBox="1">
            <a:spLocks/>
          </p:cNvSpPr>
          <p:nvPr/>
        </p:nvSpPr>
        <p:spPr>
          <a:xfrm>
            <a:off x="690716" y="396915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Resumo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207CE-3B6B-4ECC-84F5-A3D0557E57D1}"/>
              </a:ext>
            </a:extLst>
          </p:cNvPr>
          <p:cNvSpPr txBox="1"/>
          <p:nvPr/>
        </p:nvSpPr>
        <p:spPr>
          <a:xfrm>
            <a:off x="513735" y="1665399"/>
            <a:ext cx="32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Cenário: Entrar no Site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5C3E72-CD7C-4515-A8E4-CBD4304BC969}"/>
              </a:ext>
            </a:extLst>
          </p:cNvPr>
          <p:cNvSpPr txBox="1"/>
          <p:nvPr/>
        </p:nvSpPr>
        <p:spPr>
          <a:xfrm>
            <a:off x="4058267" y="1665399"/>
            <a:ext cx="320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Interagir com a Busca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E0AA04-95BA-4538-805A-78BE50A5E87D}"/>
              </a:ext>
            </a:extLst>
          </p:cNvPr>
          <p:cNvSpPr txBox="1"/>
          <p:nvPr/>
        </p:nvSpPr>
        <p:spPr>
          <a:xfrm>
            <a:off x="7959213" y="1665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Resultado do NCM Correto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B892EA-D7D8-467C-A6A4-A1B0EF678CD0}"/>
              </a:ext>
            </a:extLst>
          </p:cNvPr>
          <p:cNvSpPr txBox="1"/>
          <p:nvPr/>
        </p:nvSpPr>
        <p:spPr>
          <a:xfrm>
            <a:off x="513735" y="2123768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Navegador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9264EA-D377-4173-A4EB-6D8A1522AB6F}"/>
              </a:ext>
            </a:extLst>
          </p:cNvPr>
          <p:cNvSpPr txBox="1"/>
          <p:nvPr/>
        </p:nvSpPr>
        <p:spPr>
          <a:xfrm>
            <a:off x="4033685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Navegador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0AEDC8-9A6C-48F2-814E-C4DCFB2C691C}"/>
              </a:ext>
            </a:extLst>
          </p:cNvPr>
          <p:cNvSpPr txBox="1"/>
          <p:nvPr/>
        </p:nvSpPr>
        <p:spPr>
          <a:xfrm>
            <a:off x="7959213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Navegador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91D485-B736-4B6E-B38A-13FEABD0F12C}"/>
              </a:ext>
            </a:extLst>
          </p:cNvPr>
          <p:cNvSpPr txBox="1"/>
          <p:nvPr/>
        </p:nvSpPr>
        <p:spPr>
          <a:xfrm>
            <a:off x="602225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Navegador: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8FE156-4E6A-4963-AD17-EC39D849FFAC}"/>
              </a:ext>
            </a:extLst>
          </p:cNvPr>
          <p:cNvSpPr txBox="1"/>
          <p:nvPr/>
        </p:nvSpPr>
        <p:spPr>
          <a:xfrm>
            <a:off x="4122175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Navegador: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CD40CE-EA04-4A90-B86E-9A781D623FC5}"/>
              </a:ext>
            </a:extLst>
          </p:cNvPr>
          <p:cNvSpPr txBox="1"/>
          <p:nvPr/>
        </p:nvSpPr>
        <p:spPr>
          <a:xfrm>
            <a:off x="7959213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Navegador: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1001A1-52FB-4CA0-93D4-2B60C0FB9DA7}"/>
              </a:ext>
            </a:extLst>
          </p:cNvPr>
          <p:cNvSpPr txBox="1"/>
          <p:nvPr/>
        </p:nvSpPr>
        <p:spPr>
          <a:xfrm>
            <a:off x="602224" y="3157324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login e senha </a:t>
            </a:r>
            <a:r>
              <a:rPr lang="pt-BR" dirty="0"/>
              <a:t>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55F1F1-835C-4B4A-81AB-1CC8EB4F311A}"/>
              </a:ext>
            </a:extLst>
          </p:cNvPr>
          <p:cNvSpPr txBox="1"/>
          <p:nvPr/>
        </p:nvSpPr>
        <p:spPr>
          <a:xfrm>
            <a:off x="4058267" y="3157324"/>
            <a:ext cx="309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Requisitos de dados para a busca NCM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B477159-00C0-4168-BFA2-D11747D2A8CB}"/>
              </a:ext>
            </a:extLst>
          </p:cNvPr>
          <p:cNvSpPr txBox="1"/>
          <p:nvPr/>
        </p:nvSpPr>
        <p:spPr>
          <a:xfrm>
            <a:off x="7621712" y="3147378"/>
            <a:ext cx="309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Trazer o NCM Correto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150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F7F73210E25E4C80F38D3AF8DBA1CE" ma:contentTypeVersion="5" ma:contentTypeDescription="Crie um novo documento." ma:contentTypeScope="" ma:versionID="c9a3508504e9f3864337e8f8f13b8320">
  <xsd:schema xmlns:xsd="http://www.w3.org/2001/XMLSchema" xmlns:xs="http://www.w3.org/2001/XMLSchema" xmlns:p="http://schemas.microsoft.com/office/2006/metadata/properties" xmlns:ns3="6f48301a-8fe6-4e77-9b8b-4bfb63225020" xmlns:ns4="cb39491a-d688-40e9-85ac-9e954f52aece" targetNamespace="http://schemas.microsoft.com/office/2006/metadata/properties" ma:root="true" ma:fieldsID="56da7c2b13f7bdfb4bf20311946818ab" ns3:_="" ns4:_="">
    <xsd:import namespace="6f48301a-8fe6-4e77-9b8b-4bfb63225020"/>
    <xsd:import namespace="cb39491a-d688-40e9-85ac-9e954f52ae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8301a-8fe6-4e77-9b8b-4bfb632250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9491a-d688-40e9-85ac-9e954f52a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953589-B619-4DDF-BA20-4E50D9439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48301a-8fe6-4e77-9b8b-4bfb63225020"/>
    <ds:schemaRef ds:uri="cb39491a-d688-40e9-85ac-9e954f52a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934EB7-9B6C-41BA-B4D0-80B48B796F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E4F8D1-CC1C-4314-A655-A69284205ED8}">
  <ds:schemaRefs>
    <ds:schemaRef ds:uri="cb39491a-d688-40e9-85ac-9e954f52ae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f48301a-8fe6-4e77-9b8b-4bfb6322502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Vinnicius Dias Vergatti Augusto</dc:creator>
  <cp:lastModifiedBy>Vinnicius Dias Vergatti Augusto</cp:lastModifiedBy>
  <cp:revision>9</cp:revision>
  <dcterms:created xsi:type="dcterms:W3CDTF">2021-02-26T22:38:00Z</dcterms:created>
  <dcterms:modified xsi:type="dcterms:W3CDTF">2021-03-18T23:53:52Z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0x0101009CF7F73210E25E4C80F38D3AF8DBA1CE</vt:lpwstr>
  </property>
</Properties>
</file>