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56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nnicius Dias Vergatti Augusto" initials="VDVA" lastIdx="1" clrIdx="0">
    <p:extLst>
      <p:ext uri="{19B8F6BF-5375-455C-9EA6-DF929625EA0E}">
        <p15:presenceInfo xmlns:p15="http://schemas.microsoft.com/office/powerpoint/2012/main" userId="S::2130131@marisa.com.br::73a81b01-57e9-4754-bad5-36b5410aa03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18199-87C9-43C5-859C-64A36D6C6B03}" type="datetimeFigureOut">
              <a:rPr lang="pt-BR" smtClean="0"/>
              <a:t>26/02/2021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F23F4-F6E5-4208-A27E-39CB460418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8141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72B963-1E2C-4BA6-8AD9-68EDC5883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0ADC11-3620-437C-ADB3-64E6A05971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1B8AC5-165F-44D5-9025-83C568ACE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EC38-F852-4482-B8EA-F53CE02A78CA}" type="datetimeFigureOut">
              <a:rPr lang="pt-BR" smtClean="0"/>
              <a:t>26/02/2021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A17595-1BDD-40DE-975E-0A41EED8B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A81292-9EE8-4990-829F-F9D6DC8C6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4C05-B972-4CAE-81B7-66AD62633E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264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D759C4-2518-4DFF-8639-5EFE19017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F5089E5-DB70-4329-9465-08E41E8AB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DE6E52-6456-4853-999C-AE5299FEA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EC38-F852-4482-B8EA-F53CE02A78CA}" type="datetimeFigureOut">
              <a:rPr lang="pt-BR" smtClean="0"/>
              <a:t>26/02/2021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91B522-0A0B-4064-9190-54E2D4794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367779-C11E-467F-84C2-C8C788B9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4C05-B972-4CAE-81B7-66AD62633E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1602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CE49B33-E89D-4456-8858-109DFD34CA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E828B0D-C49F-48A5-B4AB-6C063A482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1C68A7-9441-462C-955F-AEEB244A3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EC38-F852-4482-B8EA-F53CE02A78CA}" type="datetimeFigureOut">
              <a:rPr lang="pt-BR" smtClean="0"/>
              <a:t>26/02/2021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A7B8E7-4050-4EFE-9A0B-BBD920398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37D349-10C0-432D-BEFB-E356EB5BF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4C05-B972-4CAE-81B7-66AD62633E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283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A445EF-B145-4153-A0F5-6CD6C1FD5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40CE45-F4C9-41F2-A073-A9A9F40DB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C0ECFF-272E-46F8-82A2-78F1492D7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EC38-F852-4482-B8EA-F53CE02A78CA}" type="datetimeFigureOut">
              <a:rPr lang="pt-BR" smtClean="0"/>
              <a:t>26/02/2021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F77474-6523-4A08-B295-DD2A65BFE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E5662A-1AD6-4FC8-997B-2FE11493A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4C05-B972-4CAE-81B7-66AD62633E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8955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BAE322-318B-44DE-BF7C-33CD84464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2B2DF79-CC8F-4379-A40F-E27EAF0EE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45AD47-33DA-489D-86AA-229982D07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EC38-F852-4482-B8EA-F53CE02A78CA}" type="datetimeFigureOut">
              <a:rPr lang="pt-BR" smtClean="0"/>
              <a:t>26/02/2021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D4E8A1-298C-44FE-9AEA-3B027DE0C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BAB727-4CBD-4EE0-90B3-201954950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4C05-B972-4CAE-81B7-66AD62633E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70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822731-6731-4DB0-B56B-822164FB5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43C65D-0FC8-46C2-A5F4-0DC7F6F282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15101E2-5497-4EBD-89F4-668B822DC3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5056AEE-D1E2-4A55-BC6C-7A2BE3FA4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EC38-F852-4482-B8EA-F53CE02A78CA}" type="datetimeFigureOut">
              <a:rPr lang="pt-BR" smtClean="0"/>
              <a:t>26/02/2021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3F031A-6D9D-4865-A284-AF26E2C1D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93E7EC-DA3B-4814-930D-51BD50BA9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4C05-B972-4CAE-81B7-66AD62633E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413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35F20D-A208-44D7-9F91-D91803B08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4ECCE0-C48E-4303-BEA5-7D2F0D49C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170156C-B39C-4A36-86BF-7B9660A08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16F311C-9978-4193-96DF-DB0E1BBCAD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AE42DDF-B094-435F-9E33-8AD0B6D226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0779A0D-5904-4F78-AF9E-B22F59F4E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EC38-F852-4482-B8EA-F53CE02A78CA}" type="datetimeFigureOut">
              <a:rPr lang="pt-BR" smtClean="0"/>
              <a:t>26/02/2021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9469747-ED41-4C25-880F-1036154EF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7DB584E-8690-4EA6-AF9B-A239BED3D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4C05-B972-4CAE-81B7-66AD62633E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8641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75CAF-8269-4F67-97A2-083C45BFB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A224FF1-985B-4DE9-A7FC-85D5BC5ED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EC38-F852-4482-B8EA-F53CE02A78CA}" type="datetimeFigureOut">
              <a:rPr lang="pt-BR" smtClean="0"/>
              <a:t>26/02/2021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8D029D8-1D46-408D-9F5F-EAD71D5A1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A39AB3F-11B8-48AA-BDFA-07BCCA4F1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4C05-B972-4CAE-81B7-66AD62633E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3672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18237FE-F789-4BAE-B3FE-5D73DD628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EC38-F852-4482-B8EA-F53CE02A78CA}" type="datetimeFigureOut">
              <a:rPr lang="pt-BR" smtClean="0"/>
              <a:t>26/02/2021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E980848-1C02-4726-9CFA-1AA34CB2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432F8C2-316E-4F8C-813F-911FB4B0B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4C05-B972-4CAE-81B7-66AD62633E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649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512BC6-D920-4883-AD8D-F23ACB32A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36CA38-1684-4025-A9F7-8D988DDF9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678BC1-7B96-43CC-AA36-7C796B692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468260-E74A-4E31-BB02-BBCED18A1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EC38-F852-4482-B8EA-F53CE02A78CA}" type="datetimeFigureOut">
              <a:rPr lang="pt-BR" smtClean="0"/>
              <a:t>26/02/2021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2EF6DBB-232C-445E-ACEF-8C2FB4979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3642EE1-988A-49EB-83DE-C8BAB39E7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4C05-B972-4CAE-81B7-66AD62633E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675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74AC46-D180-44FE-9508-1CCE82106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0C3BD36-9FF8-4A84-9792-17C86D47E8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99D2B73-ADE7-40B1-B5A5-B663D25E7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43A2EC9-83FD-4B4F-966C-6DCE77F3F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EC38-F852-4482-B8EA-F53CE02A78CA}" type="datetimeFigureOut">
              <a:rPr lang="pt-BR" smtClean="0"/>
              <a:t>26/02/2021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82CE56-57F0-497C-ADDF-B4C663209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76E92AF-6472-4AE5-892A-132F73BF8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4C05-B972-4CAE-81B7-66AD62633E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8554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A8393FA-0D8A-450D-9EF3-DFE4F27D9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E88E13-CE1C-465A-82A8-19B683366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68255D-48D1-4895-B003-4979A49C3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EC38-F852-4482-B8EA-F53CE02A78CA}" type="datetimeFigureOut">
              <a:rPr lang="pt-BR" smtClean="0"/>
              <a:t>26/02/2021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38AA02-1A9F-42AC-B5D0-0FE72CCB17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41C914-E899-4785-9E07-22F525B44B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14C05-B972-4CAE-81B7-66AD62633E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7964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222E71EB-668D-4A0C-83E3-99FE1AB790DD}"/>
              </a:ext>
            </a:extLst>
          </p:cNvPr>
          <p:cNvSpPr/>
          <p:nvPr/>
        </p:nvSpPr>
        <p:spPr>
          <a:xfrm>
            <a:off x="7248939" y="1616765"/>
            <a:ext cx="4104861" cy="369735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DB1CEDCA-373A-4A69-AFE2-709137A69100}"/>
              </a:ext>
            </a:extLst>
          </p:cNvPr>
          <p:cNvSpPr/>
          <p:nvPr/>
        </p:nvSpPr>
        <p:spPr>
          <a:xfrm>
            <a:off x="1046923" y="2736574"/>
            <a:ext cx="2107094" cy="1457739"/>
          </a:xfrm>
          <a:prstGeom prst="roundRect">
            <a:avLst>
              <a:gd name="adj" fmla="val 205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Usuário</a:t>
            </a:r>
          </a:p>
        </p:txBody>
      </p:sp>
      <p:sp>
        <p:nvSpPr>
          <p:cNvPr id="11" name="Título 3">
            <a:extLst>
              <a:ext uri="{FF2B5EF4-FFF2-40B4-BE49-F238E27FC236}">
                <a16:creationId xmlns:a16="http://schemas.microsoft.com/office/drawing/2014/main" id="{D85554FF-6319-489A-9607-1AD2E2AC0071}"/>
              </a:ext>
            </a:extLst>
          </p:cNvPr>
          <p:cNvSpPr txBox="1">
            <a:spLocks/>
          </p:cNvSpPr>
          <p:nvPr/>
        </p:nvSpPr>
        <p:spPr>
          <a:xfrm>
            <a:off x="838200" y="598451"/>
            <a:ext cx="10515600" cy="5909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b="1" dirty="0"/>
              <a:t>Contexto do Negócio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A841CEA-3126-48C5-8C31-2DA7E934AFCA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3154017" y="3465444"/>
            <a:ext cx="4094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B61F9E9-6C16-49AD-9D17-EFD85E95EFBF}"/>
              </a:ext>
            </a:extLst>
          </p:cNvPr>
          <p:cNvSpPr txBox="1"/>
          <p:nvPr/>
        </p:nvSpPr>
        <p:spPr>
          <a:xfrm>
            <a:off x="7951304" y="2136338"/>
            <a:ext cx="3008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Sistema de Buscar NCM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491BCE8-B6D8-416D-8A6F-40EF67C17733}"/>
              </a:ext>
            </a:extLst>
          </p:cNvPr>
          <p:cNvSpPr txBox="1"/>
          <p:nvPr/>
        </p:nvSpPr>
        <p:spPr>
          <a:xfrm>
            <a:off x="3684104" y="2505670"/>
            <a:ext cx="32070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1.Entrar no Sistema</a:t>
            </a:r>
          </a:p>
          <a:p>
            <a:r>
              <a:rPr lang="pt-BR" dirty="0"/>
              <a:t>2.Interagir com a Busca</a:t>
            </a:r>
          </a:p>
          <a:p>
            <a:r>
              <a:rPr lang="pt-BR" dirty="0"/>
              <a:t>3.Resultado do NCM Correto</a:t>
            </a:r>
          </a:p>
        </p:txBody>
      </p:sp>
    </p:spTree>
    <p:extLst>
      <p:ext uri="{BB962C8B-B14F-4D97-AF65-F5344CB8AC3E}">
        <p14:creationId xmlns:p14="http://schemas.microsoft.com/office/powerpoint/2010/main" val="3438180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DB1CEDCA-373A-4A69-AFE2-709137A69100}"/>
              </a:ext>
            </a:extLst>
          </p:cNvPr>
          <p:cNvSpPr/>
          <p:nvPr/>
        </p:nvSpPr>
        <p:spPr>
          <a:xfrm>
            <a:off x="1046923" y="2736574"/>
            <a:ext cx="2107094" cy="1457739"/>
          </a:xfrm>
          <a:prstGeom prst="roundRect">
            <a:avLst>
              <a:gd name="adj" fmla="val 205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Usuário</a:t>
            </a:r>
          </a:p>
        </p:txBody>
      </p:sp>
      <p:sp>
        <p:nvSpPr>
          <p:cNvPr id="11" name="Título 3">
            <a:extLst>
              <a:ext uri="{FF2B5EF4-FFF2-40B4-BE49-F238E27FC236}">
                <a16:creationId xmlns:a16="http://schemas.microsoft.com/office/drawing/2014/main" id="{D85554FF-6319-489A-9607-1AD2E2AC0071}"/>
              </a:ext>
            </a:extLst>
          </p:cNvPr>
          <p:cNvSpPr txBox="1">
            <a:spLocks/>
          </p:cNvSpPr>
          <p:nvPr/>
        </p:nvSpPr>
        <p:spPr>
          <a:xfrm>
            <a:off x="838200" y="598451"/>
            <a:ext cx="10515600" cy="5909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b="1" dirty="0"/>
              <a:t>Cenário: Entrar no Sistema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A841CEA-3126-48C5-8C31-2DA7E934AFCA}"/>
              </a:ext>
            </a:extLst>
          </p:cNvPr>
          <p:cNvCxnSpPr>
            <a:cxnSpLocks/>
            <a:stCxn id="7" idx="3"/>
            <a:endCxn id="2" idx="2"/>
          </p:cNvCxnSpPr>
          <p:nvPr/>
        </p:nvCxnSpPr>
        <p:spPr>
          <a:xfrm>
            <a:off x="3154017" y="3465444"/>
            <a:ext cx="4789003" cy="11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B61F9E9-6C16-49AD-9D17-EFD85E95EFBF}"/>
              </a:ext>
            </a:extLst>
          </p:cNvPr>
          <p:cNvSpPr txBox="1"/>
          <p:nvPr/>
        </p:nvSpPr>
        <p:spPr>
          <a:xfrm>
            <a:off x="8017564" y="1941588"/>
            <a:ext cx="3008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Sistema de Buscar NCM</a:t>
            </a:r>
          </a:p>
        </p:txBody>
      </p:sp>
      <p:sp>
        <p:nvSpPr>
          <p:cNvPr id="2" name="Cubo 1">
            <a:extLst>
              <a:ext uri="{FF2B5EF4-FFF2-40B4-BE49-F238E27FC236}">
                <a16:creationId xmlns:a16="http://schemas.microsoft.com/office/drawing/2014/main" id="{17C8E3FE-BB02-46AB-9AC4-27E9A4C98482}"/>
              </a:ext>
            </a:extLst>
          </p:cNvPr>
          <p:cNvSpPr/>
          <p:nvPr/>
        </p:nvSpPr>
        <p:spPr>
          <a:xfrm>
            <a:off x="7943020" y="2847702"/>
            <a:ext cx="2504661" cy="1007071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Navegador</a:t>
            </a:r>
          </a:p>
          <a:p>
            <a:pPr algn="ctr"/>
            <a:r>
              <a:rPr lang="pt-BR" sz="1600" b="1" dirty="0">
                <a:solidFill>
                  <a:schemeClr val="tx1"/>
                </a:solidFill>
              </a:rPr>
              <a:t>(Nó operacional)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0B1CC632-8382-40BD-984C-20BB8E5259D0}"/>
              </a:ext>
            </a:extLst>
          </p:cNvPr>
          <p:cNvSpPr/>
          <p:nvPr/>
        </p:nvSpPr>
        <p:spPr>
          <a:xfrm>
            <a:off x="8208063" y="4382019"/>
            <a:ext cx="1717814" cy="7036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Tratar o login e senha 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D08B0DE5-4E26-4A46-B149-2C8F849AEE14}"/>
              </a:ext>
            </a:extLst>
          </p:cNvPr>
          <p:cNvCxnSpPr>
            <a:cxnSpLocks/>
            <a:stCxn id="2" idx="3"/>
            <a:endCxn id="3" idx="0"/>
          </p:cNvCxnSpPr>
          <p:nvPr/>
        </p:nvCxnSpPr>
        <p:spPr>
          <a:xfrm flipH="1">
            <a:off x="9066970" y="3854773"/>
            <a:ext cx="2497" cy="527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BB464FCC-33FE-4A44-8CB3-4834004130AF}"/>
              </a:ext>
            </a:extLst>
          </p:cNvPr>
          <p:cNvSpPr/>
          <p:nvPr/>
        </p:nvSpPr>
        <p:spPr>
          <a:xfrm>
            <a:off x="7248939" y="1616765"/>
            <a:ext cx="4104861" cy="369735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8944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222E71EB-668D-4A0C-83E3-99FE1AB790DD}"/>
              </a:ext>
            </a:extLst>
          </p:cNvPr>
          <p:cNvSpPr/>
          <p:nvPr/>
        </p:nvSpPr>
        <p:spPr>
          <a:xfrm>
            <a:off x="7248939" y="1616765"/>
            <a:ext cx="4104861" cy="369735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DB1CEDCA-373A-4A69-AFE2-709137A69100}"/>
              </a:ext>
            </a:extLst>
          </p:cNvPr>
          <p:cNvSpPr/>
          <p:nvPr/>
        </p:nvSpPr>
        <p:spPr>
          <a:xfrm>
            <a:off x="1046923" y="2736574"/>
            <a:ext cx="2107094" cy="1457739"/>
          </a:xfrm>
          <a:prstGeom prst="roundRect">
            <a:avLst>
              <a:gd name="adj" fmla="val 205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Usuário</a:t>
            </a:r>
          </a:p>
        </p:txBody>
      </p:sp>
      <p:sp>
        <p:nvSpPr>
          <p:cNvPr id="11" name="Título 3">
            <a:extLst>
              <a:ext uri="{FF2B5EF4-FFF2-40B4-BE49-F238E27FC236}">
                <a16:creationId xmlns:a16="http://schemas.microsoft.com/office/drawing/2014/main" id="{D85554FF-6319-489A-9607-1AD2E2AC0071}"/>
              </a:ext>
            </a:extLst>
          </p:cNvPr>
          <p:cNvSpPr txBox="1">
            <a:spLocks/>
          </p:cNvSpPr>
          <p:nvPr/>
        </p:nvSpPr>
        <p:spPr>
          <a:xfrm>
            <a:off x="838200" y="598451"/>
            <a:ext cx="10515600" cy="5909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b="1" dirty="0"/>
              <a:t>Cenário: Interagir com a Busca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A841CEA-3126-48C5-8C31-2DA7E934AFCA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>
            <a:off x="3154017" y="3465444"/>
            <a:ext cx="4789003" cy="11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B61F9E9-6C16-49AD-9D17-EFD85E95EFBF}"/>
              </a:ext>
            </a:extLst>
          </p:cNvPr>
          <p:cNvSpPr txBox="1"/>
          <p:nvPr/>
        </p:nvSpPr>
        <p:spPr>
          <a:xfrm>
            <a:off x="8017564" y="1958081"/>
            <a:ext cx="3008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Sistema de Buscar NCM</a:t>
            </a:r>
          </a:p>
        </p:txBody>
      </p:sp>
      <p:sp>
        <p:nvSpPr>
          <p:cNvPr id="8" name="Cubo 7">
            <a:extLst>
              <a:ext uri="{FF2B5EF4-FFF2-40B4-BE49-F238E27FC236}">
                <a16:creationId xmlns:a16="http://schemas.microsoft.com/office/drawing/2014/main" id="{C796CE15-1492-419E-B720-74354B0982DB}"/>
              </a:ext>
            </a:extLst>
          </p:cNvPr>
          <p:cNvSpPr/>
          <p:nvPr/>
        </p:nvSpPr>
        <p:spPr>
          <a:xfrm>
            <a:off x="7943020" y="2847702"/>
            <a:ext cx="2504661" cy="1007071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Navegador</a:t>
            </a:r>
          </a:p>
          <a:p>
            <a:pPr algn="ctr"/>
            <a:r>
              <a:rPr lang="pt-BR" sz="1600" b="1" dirty="0">
                <a:solidFill>
                  <a:schemeClr val="tx1"/>
                </a:solidFill>
              </a:rPr>
              <a:t>(Nó operacional)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05E9B5B0-6C89-4AA3-B80F-6ED00565857F}"/>
              </a:ext>
            </a:extLst>
          </p:cNvPr>
          <p:cNvSpPr/>
          <p:nvPr/>
        </p:nvSpPr>
        <p:spPr>
          <a:xfrm>
            <a:off x="7943020" y="4382019"/>
            <a:ext cx="2239618" cy="7036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Requisitos de dados para a busca NCM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5163F80F-ADA9-4B06-9A04-122EBA918977}"/>
              </a:ext>
            </a:extLst>
          </p:cNvPr>
          <p:cNvCxnSpPr>
            <a:cxnSpLocks/>
            <a:stCxn id="8" idx="3"/>
            <a:endCxn id="9" idx="0"/>
          </p:cNvCxnSpPr>
          <p:nvPr/>
        </p:nvCxnSpPr>
        <p:spPr>
          <a:xfrm flipH="1">
            <a:off x="9062829" y="3854773"/>
            <a:ext cx="6638" cy="527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650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222E71EB-668D-4A0C-83E3-99FE1AB790DD}"/>
              </a:ext>
            </a:extLst>
          </p:cNvPr>
          <p:cNvSpPr/>
          <p:nvPr/>
        </p:nvSpPr>
        <p:spPr>
          <a:xfrm>
            <a:off x="7248939" y="1616765"/>
            <a:ext cx="4104861" cy="369735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DB1CEDCA-373A-4A69-AFE2-709137A69100}"/>
              </a:ext>
            </a:extLst>
          </p:cNvPr>
          <p:cNvSpPr/>
          <p:nvPr/>
        </p:nvSpPr>
        <p:spPr>
          <a:xfrm>
            <a:off x="1046923" y="2736574"/>
            <a:ext cx="2107094" cy="1457739"/>
          </a:xfrm>
          <a:prstGeom prst="roundRect">
            <a:avLst>
              <a:gd name="adj" fmla="val 205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Usuário</a:t>
            </a:r>
          </a:p>
        </p:txBody>
      </p:sp>
      <p:sp>
        <p:nvSpPr>
          <p:cNvPr id="11" name="Título 3">
            <a:extLst>
              <a:ext uri="{FF2B5EF4-FFF2-40B4-BE49-F238E27FC236}">
                <a16:creationId xmlns:a16="http://schemas.microsoft.com/office/drawing/2014/main" id="{D85554FF-6319-489A-9607-1AD2E2AC0071}"/>
              </a:ext>
            </a:extLst>
          </p:cNvPr>
          <p:cNvSpPr txBox="1">
            <a:spLocks/>
          </p:cNvSpPr>
          <p:nvPr/>
        </p:nvSpPr>
        <p:spPr>
          <a:xfrm>
            <a:off x="838200" y="598451"/>
            <a:ext cx="10515600" cy="5909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b="1" dirty="0"/>
              <a:t>Cenário: Resultado do NCM Correto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A841CEA-3126-48C5-8C31-2DA7E934AFCA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>
            <a:off x="3154017" y="3465444"/>
            <a:ext cx="4789003" cy="11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B61F9E9-6C16-49AD-9D17-EFD85E95EFBF}"/>
              </a:ext>
            </a:extLst>
          </p:cNvPr>
          <p:cNvSpPr txBox="1"/>
          <p:nvPr/>
        </p:nvSpPr>
        <p:spPr>
          <a:xfrm>
            <a:off x="8017564" y="1958081"/>
            <a:ext cx="3008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Sistema de Buscar NCM</a:t>
            </a:r>
          </a:p>
        </p:txBody>
      </p:sp>
      <p:sp>
        <p:nvSpPr>
          <p:cNvPr id="8" name="Cubo 7">
            <a:extLst>
              <a:ext uri="{FF2B5EF4-FFF2-40B4-BE49-F238E27FC236}">
                <a16:creationId xmlns:a16="http://schemas.microsoft.com/office/drawing/2014/main" id="{EEE08107-BE02-463C-A99C-3CBB677618C2}"/>
              </a:ext>
            </a:extLst>
          </p:cNvPr>
          <p:cNvSpPr/>
          <p:nvPr/>
        </p:nvSpPr>
        <p:spPr>
          <a:xfrm>
            <a:off x="7943020" y="2847702"/>
            <a:ext cx="2504661" cy="1007071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Navegador</a:t>
            </a:r>
          </a:p>
          <a:p>
            <a:pPr algn="ctr"/>
            <a:r>
              <a:rPr lang="pt-BR" sz="1600" b="1" dirty="0">
                <a:solidFill>
                  <a:schemeClr val="tx1"/>
                </a:solidFill>
              </a:rPr>
              <a:t>(Nó operacional)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185C026D-5F60-4E8E-A894-3438B7903189}"/>
              </a:ext>
            </a:extLst>
          </p:cNvPr>
          <p:cNvSpPr/>
          <p:nvPr/>
        </p:nvSpPr>
        <p:spPr>
          <a:xfrm>
            <a:off x="8208063" y="4382019"/>
            <a:ext cx="1717814" cy="7036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Trazer o NCM Correto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26F2BACA-DCA5-404C-B221-922B76F302F7}"/>
              </a:ext>
            </a:extLst>
          </p:cNvPr>
          <p:cNvCxnSpPr>
            <a:cxnSpLocks/>
            <a:stCxn id="8" idx="3"/>
            <a:endCxn id="9" idx="0"/>
          </p:cNvCxnSpPr>
          <p:nvPr/>
        </p:nvCxnSpPr>
        <p:spPr>
          <a:xfrm flipH="1">
            <a:off x="9066970" y="3854773"/>
            <a:ext cx="2497" cy="527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178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4976D97-24BB-48CD-8FC5-6E705F50A640}"/>
              </a:ext>
            </a:extLst>
          </p:cNvPr>
          <p:cNvSpPr txBox="1">
            <a:spLocks/>
          </p:cNvSpPr>
          <p:nvPr/>
        </p:nvSpPr>
        <p:spPr>
          <a:xfrm>
            <a:off x="690716" y="396915"/>
            <a:ext cx="10515600" cy="5909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b="1" dirty="0"/>
              <a:t>Resumo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F0207CE-3B6B-4ECC-84F5-A3D0557E57D1}"/>
              </a:ext>
            </a:extLst>
          </p:cNvPr>
          <p:cNvSpPr txBox="1"/>
          <p:nvPr/>
        </p:nvSpPr>
        <p:spPr>
          <a:xfrm>
            <a:off x="513735" y="1665399"/>
            <a:ext cx="320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Cenário: Entrar no Sistema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35C3E72-CD7C-4515-A8E4-CBD4304BC969}"/>
              </a:ext>
            </a:extLst>
          </p:cNvPr>
          <p:cNvSpPr txBox="1"/>
          <p:nvPr/>
        </p:nvSpPr>
        <p:spPr>
          <a:xfrm>
            <a:off x="4058267" y="1665399"/>
            <a:ext cx="32070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Cenário: Interagir com a Busca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8E0AA04-95BA-4538-805A-78BE50A5E87D}"/>
              </a:ext>
            </a:extLst>
          </p:cNvPr>
          <p:cNvSpPr txBox="1"/>
          <p:nvPr/>
        </p:nvSpPr>
        <p:spPr>
          <a:xfrm>
            <a:off x="7959213" y="166539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Cenário: Resultado do NCM Correto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6B892EA-D7D8-467C-A6A4-A1B0EF678CD0}"/>
              </a:ext>
            </a:extLst>
          </p:cNvPr>
          <p:cNvSpPr txBox="1"/>
          <p:nvPr/>
        </p:nvSpPr>
        <p:spPr>
          <a:xfrm>
            <a:off x="513735" y="2123768"/>
            <a:ext cx="2848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Nó Operacional: </a:t>
            </a:r>
            <a:r>
              <a:rPr lang="pt-BR" b="1" dirty="0"/>
              <a:t>Navegador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B9264EA-D377-4173-A4EB-6D8A1522AB6F}"/>
              </a:ext>
            </a:extLst>
          </p:cNvPr>
          <p:cNvSpPr txBox="1"/>
          <p:nvPr/>
        </p:nvSpPr>
        <p:spPr>
          <a:xfrm>
            <a:off x="4033685" y="2167725"/>
            <a:ext cx="2848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Nó Operacional: </a:t>
            </a:r>
            <a:r>
              <a:rPr lang="pt-BR" b="1" dirty="0"/>
              <a:t>Navegador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80AEDC8-9A6C-48F2-814E-C4DCFB2C691C}"/>
              </a:ext>
            </a:extLst>
          </p:cNvPr>
          <p:cNvSpPr txBox="1"/>
          <p:nvPr/>
        </p:nvSpPr>
        <p:spPr>
          <a:xfrm>
            <a:off x="7959213" y="2167725"/>
            <a:ext cx="2848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Nó Operacional: </a:t>
            </a:r>
            <a:r>
              <a:rPr lang="pt-BR" b="1" dirty="0"/>
              <a:t>Navegador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C91D485-B736-4B6E-B38A-13FEABD0F12C}"/>
              </a:ext>
            </a:extLst>
          </p:cNvPr>
          <p:cNvSpPr txBox="1"/>
          <p:nvPr/>
        </p:nvSpPr>
        <p:spPr>
          <a:xfrm>
            <a:off x="602225" y="2640546"/>
            <a:ext cx="267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Capacidade do Navegador: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98FE156-4E6A-4963-AD17-EC39D849FFAC}"/>
              </a:ext>
            </a:extLst>
          </p:cNvPr>
          <p:cNvSpPr txBox="1"/>
          <p:nvPr/>
        </p:nvSpPr>
        <p:spPr>
          <a:xfrm>
            <a:off x="4122175" y="2640546"/>
            <a:ext cx="267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Capacidade do Navegador: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CCD40CE-EA04-4A90-B86E-9A781D623FC5}"/>
              </a:ext>
            </a:extLst>
          </p:cNvPr>
          <p:cNvSpPr txBox="1"/>
          <p:nvPr/>
        </p:nvSpPr>
        <p:spPr>
          <a:xfrm>
            <a:off x="7959213" y="2640546"/>
            <a:ext cx="267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Capacidade do Navegador: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51001A1-52FB-4CA0-93D4-2B60C0FB9DA7}"/>
              </a:ext>
            </a:extLst>
          </p:cNvPr>
          <p:cNvSpPr txBox="1"/>
          <p:nvPr/>
        </p:nvSpPr>
        <p:spPr>
          <a:xfrm>
            <a:off x="602224" y="3157324"/>
            <a:ext cx="2848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Tratar o login e senha </a:t>
            </a:r>
            <a:r>
              <a:rPr lang="pt-BR" dirty="0"/>
              <a:t> 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655F1F1-835C-4B4A-81AB-1CC8EB4F311A}"/>
              </a:ext>
            </a:extLst>
          </p:cNvPr>
          <p:cNvSpPr txBox="1"/>
          <p:nvPr/>
        </p:nvSpPr>
        <p:spPr>
          <a:xfrm>
            <a:off x="4058267" y="3157324"/>
            <a:ext cx="30979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Tratar o Requisitos de dados para a busca NCM</a:t>
            </a:r>
          </a:p>
          <a:p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B477159-00C0-4168-BFA2-D11747D2A8CB}"/>
              </a:ext>
            </a:extLst>
          </p:cNvPr>
          <p:cNvSpPr txBox="1"/>
          <p:nvPr/>
        </p:nvSpPr>
        <p:spPr>
          <a:xfrm>
            <a:off x="7621712" y="3147378"/>
            <a:ext cx="3097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Trazer o NCM Correto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31504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CF7F73210E25E4C80F38D3AF8DBA1CE" ma:contentTypeVersion="5" ma:contentTypeDescription="Crie um novo documento." ma:contentTypeScope="" ma:versionID="c9a3508504e9f3864337e8f8f13b8320">
  <xsd:schema xmlns:xsd="http://www.w3.org/2001/XMLSchema" xmlns:xs="http://www.w3.org/2001/XMLSchema" xmlns:p="http://schemas.microsoft.com/office/2006/metadata/properties" xmlns:ns3="6f48301a-8fe6-4e77-9b8b-4bfb63225020" xmlns:ns4="cb39491a-d688-40e9-85ac-9e954f52aece" targetNamespace="http://schemas.microsoft.com/office/2006/metadata/properties" ma:root="true" ma:fieldsID="56da7c2b13f7bdfb4bf20311946818ab" ns3:_="" ns4:_="">
    <xsd:import namespace="6f48301a-8fe6-4e77-9b8b-4bfb63225020"/>
    <xsd:import namespace="cb39491a-d688-40e9-85ac-9e954f52aec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48301a-8fe6-4e77-9b8b-4bfb6322502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39491a-d688-40e9-85ac-9e954f52ae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8E4F8D1-CC1C-4314-A655-A69284205ED8}">
  <ds:schemaRefs>
    <ds:schemaRef ds:uri="cb39491a-d688-40e9-85ac-9e954f52aece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6f48301a-8fe6-4e77-9b8b-4bfb63225020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7934EB7-9B6C-41BA-B4D0-80B48B796F9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D953589-B619-4DDF-BA20-4E50D9439F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f48301a-8fe6-4e77-9b8b-4bfb63225020"/>
    <ds:schemaRef ds:uri="cb39491a-d688-40e9-85ac-9e954f52ae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148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Vinnicius Dias Vergatti Augusto</dc:creator>
  <cp:lastModifiedBy>Vinnicius Dias Vergatti Augusto</cp:lastModifiedBy>
  <cp:revision>8</cp:revision>
  <dcterms:created xsi:type="dcterms:W3CDTF">2021-02-26T22:38:00Z</dcterms:created>
  <dcterms:modified xsi:type="dcterms:W3CDTF">2021-02-26T23:47:14Z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0x0101009CF7F73210E25E4C80F38D3AF8DBA1CE</vt:lpwstr>
  </property>
</Properties>
</file>