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4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en.wikipedia.org/wiki/File:Steve_Irwin,_December_2005.jpg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en.wikipedia.org/wiki/File:LettuceLadies-Guangzhou-092508.jpg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en.wikipedia.org/wiki/File:HKfashion-week-08.jpg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7D4F12-7DE7-45E7-9EA4-D47F00CE7A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Humanity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C53965-0706-4298-BACB-45B6E51712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People for the Ethical Treatment of Animals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3000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584A413-197D-424C-8BE8-BFB243DA2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Catalogue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B3DED13-2970-42A7-AA79-A605C23CB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Brief Introduction</a:t>
            </a:r>
          </a:p>
          <a:p>
            <a:endParaRPr lang="en-US" altLang="zh-CN" dirty="0"/>
          </a:p>
          <a:p>
            <a:r>
              <a:rPr lang="en-US" altLang="zh-CN" dirty="0"/>
              <a:t>Positions </a:t>
            </a:r>
          </a:p>
          <a:p>
            <a:endParaRPr lang="en-US" altLang="zh-CN" dirty="0"/>
          </a:p>
          <a:p>
            <a:r>
              <a:rPr lang="en-US" altLang="zh-CN" dirty="0"/>
              <a:t>PETA Asia-Pacific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8647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89A6CE40-F964-4998-BE95-1812DF715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BREAF INTRODUCTION</a:t>
            </a:r>
            <a:endParaRPr lang="zh-CN" altLang="en-US" dirty="0"/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A6C12B27-B8E2-4B37-AC9F-2830D45EABB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0" y="2829719"/>
            <a:ext cx="2095500" cy="2066925"/>
          </a:xfrm>
        </p:spPr>
      </p:pic>
      <p:graphicFrame>
        <p:nvGraphicFramePr>
          <p:cNvPr id="14" name="内容占位符 13">
            <a:extLst>
              <a:ext uri="{FF2B5EF4-FFF2-40B4-BE49-F238E27FC236}">
                <a16:creationId xmlns:a16="http://schemas.microsoft.com/office/drawing/2014/main" id="{D5DD01F7-185D-4DCD-9AB3-EEBFD5F4CBF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58290616"/>
              </p:ext>
            </p:extLst>
          </p:nvPr>
        </p:nvGraphicFramePr>
        <p:xfrm>
          <a:off x="4648200" y="1600200"/>
          <a:ext cx="4038600" cy="4963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>
                  <a:extLst>
                    <a:ext uri="{9D8B030D-6E8A-4147-A177-3AD203B41FA5}">
                      <a16:colId xmlns:a16="http://schemas.microsoft.com/office/drawing/2014/main" val="2133483159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1676403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Founded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March 22, 1980; 38 years ago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786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Founder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 dirty="0">
                          <a:solidFill>
                            <a:srgbClr val="0B0080"/>
                          </a:solidFill>
                          <a:effectLst/>
                        </a:rPr>
                        <a:t>Ingrid Newkirk</a:t>
                      </a:r>
                      <a:r>
                        <a:rPr lang="en-US" dirty="0">
                          <a:effectLst/>
                        </a:rPr>
                        <a:t> </a:t>
                      </a:r>
                      <a:r>
                        <a:rPr lang="en-US" u="none" strike="noStrike" dirty="0">
                          <a:solidFill>
                            <a:srgbClr val="0B0080"/>
                          </a:solidFill>
                          <a:effectLst/>
                        </a:rPr>
                        <a:t>Alex Pacheco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435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 dirty="0">
                          <a:solidFill>
                            <a:srgbClr val="0B0080"/>
                          </a:solidFill>
                          <a:effectLst/>
                        </a:rPr>
                        <a:t>501(c)(3)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787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Focus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 dirty="0">
                          <a:solidFill>
                            <a:srgbClr val="0B0080"/>
                          </a:solidFill>
                          <a:effectLst/>
                        </a:rPr>
                        <a:t>Animal rights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680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u="none" strike="noStrike" dirty="0">
                          <a:solidFill>
                            <a:srgbClr val="0B0080"/>
                          </a:solidFill>
                          <a:effectLst/>
                        </a:rPr>
                        <a:t>Norfolk, Virginia</a:t>
                      </a:r>
                      <a:r>
                        <a:rPr lang="en-US" dirty="0">
                          <a:effectLst/>
                        </a:rPr>
                        <a:t>, </a:t>
                      </a:r>
                      <a:r>
                        <a:rPr lang="en-US" u="none" strike="noStrike" dirty="0">
                          <a:solidFill>
                            <a:srgbClr val="0B0080"/>
                          </a:solidFill>
                          <a:effectLst/>
                        </a:rPr>
                        <a:t>United States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351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Members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6.5 million (including supporters)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139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Revenue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$43 million in 2014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599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Employees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>
                          <a:effectLst/>
                        </a:rPr>
                        <a:t>389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571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Website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 dirty="0">
                          <a:solidFill>
                            <a:srgbClr val="663366"/>
                          </a:solidFill>
                          <a:effectLst/>
                        </a:rPr>
                        <a:t>www.peta.org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17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9627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1E2F88-C37F-4FAA-BA26-E1ECD9B92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Positions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AA5D5F-FC86-450B-B550-001911B2E3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Direct action and the ALF</a:t>
            </a:r>
          </a:p>
          <a:p>
            <a:endParaRPr lang="en-US" altLang="zh-CN" dirty="0"/>
          </a:p>
          <a:p>
            <a:r>
              <a:rPr lang="en-US" altLang="zh-CN" dirty="0"/>
              <a:t>Neutering, backyard dogs, working animals and pets</a:t>
            </a:r>
          </a:p>
          <a:p>
            <a:endParaRPr lang="en-US" altLang="zh-CN" dirty="0"/>
          </a:p>
          <a:p>
            <a:r>
              <a:rPr lang="en-US" altLang="zh-CN" dirty="0"/>
              <a:t>Animal testing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363705-1FFC-486D-B447-0C6597CACE2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Clothing </a:t>
            </a:r>
          </a:p>
          <a:p>
            <a:endParaRPr lang="en-US" altLang="zh-CN" dirty="0"/>
          </a:p>
          <a:p>
            <a:r>
              <a:rPr lang="en-US" altLang="zh-CN" dirty="0"/>
              <a:t>Autism</a:t>
            </a:r>
            <a:r>
              <a:rPr lang="zh-CN" altLang="en-US" dirty="0"/>
              <a:t> </a:t>
            </a:r>
            <a:r>
              <a:rPr lang="en-US" altLang="zh-CN" dirty="0"/>
              <a:t>and dairy products controversy</a:t>
            </a:r>
          </a:p>
          <a:p>
            <a:endParaRPr lang="en-US" altLang="zh-CN" dirty="0"/>
          </a:p>
          <a:p>
            <a:r>
              <a:rPr lang="en-US" altLang="zh-CN" dirty="0"/>
              <a:t>Wildlife conservation personalities</a:t>
            </a:r>
          </a:p>
        </p:txBody>
      </p:sp>
    </p:spTree>
    <p:extLst>
      <p:ext uri="{BB962C8B-B14F-4D97-AF65-F5344CB8AC3E}">
        <p14:creationId xmlns:p14="http://schemas.microsoft.com/office/powerpoint/2010/main" val="25375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0CDF725-E54A-496D-B43D-0C6E71F5A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Wildlife conservation personalities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CAF549C-6152-4B53-854D-7B8D573D65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PETA argues that conservation personalities, such as Steve Irwin(pictured above), place animals under stress.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8" name="内容占位符 7" descr="https://upload.wikimedia.org/wikipedia/commons/thumb/6/6a/Steve_Irwin%2C_December_2005.jpg/220px-Steve_Irwin%2C_December_2005.jpg">
            <a:hlinkClick r:id="rId2"/>
            <a:extLst>
              <a:ext uri="{FF2B5EF4-FFF2-40B4-BE49-F238E27FC236}">
                <a16:creationId xmlns:a16="http://schemas.microsoft.com/office/drawing/2014/main" id="{7656F8F1-34C1-4A4F-B4BA-7EBE6049DEA3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" y="2815431"/>
            <a:ext cx="2794000" cy="2095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4265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B8C2EF0B-9920-4A2A-B47A-E0A55F2E0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PETA Asia-pacific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2DF4CBBC-2F5F-454C-95E1-C0013A1039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2572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1C4A804-A9F5-421A-B9DF-058D3AD5C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Vegetarian/vegan/factory farming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D263EC3-DB74-4221-860C-50E977103C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Lettuce Ladies in Guangzhou, China</a:t>
            </a:r>
            <a:endParaRPr lang="zh-CN" altLang="en-US" dirty="0"/>
          </a:p>
        </p:txBody>
      </p:sp>
      <p:pic>
        <p:nvPicPr>
          <p:cNvPr id="7" name="内容占位符 6" descr="https://upload.wikimedia.org/wikipedia/commons/thumb/a/a9/LettuceLadies-Guangzhou-092508.jpg/170px-LettuceLadies-Guangzhou-092508.jpg">
            <a:hlinkClick r:id="rId2"/>
            <a:extLst>
              <a:ext uri="{FF2B5EF4-FFF2-40B4-BE49-F238E27FC236}">
                <a16:creationId xmlns:a16="http://schemas.microsoft.com/office/drawing/2014/main" id="{614784CC-4148-4F2F-B583-DBD4712AF49A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92" y="2524407"/>
            <a:ext cx="2924736" cy="27047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6097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960C0F-CBA7-4D3E-8979-32987B6CB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Anti-fur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3C2ABC-5BCB-433A-B63F-84C43D4024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PETA Asia-Pacific "naked" demo during Hong Kong fashion week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5" name="内容占位符 4" descr="https://upload.wikimedia.org/wikipedia/commons/thumb/b/b1/HKfashion-week-08.jpg/170px-HKfashion-week-08.jpg">
            <a:hlinkClick r:id="rId2"/>
            <a:extLst>
              <a:ext uri="{FF2B5EF4-FFF2-40B4-BE49-F238E27FC236}">
                <a16:creationId xmlns:a16="http://schemas.microsoft.com/office/drawing/2014/main" id="{13411720-CA83-44CB-AA9D-45FD92E58042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204864"/>
            <a:ext cx="2433736" cy="33166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0577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113</Words>
  <Application>Microsoft Office PowerPoint</Application>
  <PresentationFormat>全屏显示(4:3)</PresentationFormat>
  <Paragraphs>52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宋体</vt:lpstr>
      <vt:lpstr>Arial</vt:lpstr>
      <vt:lpstr>Calibri</vt:lpstr>
      <vt:lpstr>Office 主题</vt:lpstr>
      <vt:lpstr>Humanity</vt:lpstr>
      <vt:lpstr>Catalogue</vt:lpstr>
      <vt:lpstr>BREAF INTRODUCTION</vt:lpstr>
      <vt:lpstr>Positions</vt:lpstr>
      <vt:lpstr>Wildlife conservation personalities </vt:lpstr>
      <vt:lpstr>PETA Asia-pacific</vt:lpstr>
      <vt:lpstr>Vegetarian/vegan/factory farming</vt:lpstr>
      <vt:lpstr>Anti-fur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Humanity</dc:title>
  <dc:creator>何ボイス</dc:creator>
  <cp:lastModifiedBy>何ボイス</cp:lastModifiedBy>
  <cp:revision>7</cp:revision>
  <dcterms:created xsi:type="dcterms:W3CDTF">2018-06-05T11:23:51Z</dcterms:created>
  <dcterms:modified xsi:type="dcterms:W3CDTF">2018-06-05T12:21:52Z</dcterms:modified>
</cp:coreProperties>
</file>