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8" r:id="rId7"/>
    <p:sldId id="261" r:id="rId8"/>
    <p:sldId id="262" r:id="rId9"/>
    <p:sldId id="263" r:id="rId10"/>
    <p:sldId id="264" r:id="rId11"/>
    <p:sldId id="265" r:id="rId12"/>
    <p:sldId id="266" r:id="rId13"/>
    <p:sldId id="267" r:id="rId14"/>
  </p:sldIdLst>
  <p:sldSz cx="10080625" cy="7559675"/>
  <p:notesSz cx="7772400" cy="100584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62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444" autoAdjust="0"/>
  </p:normalViewPr>
  <p:slideViewPr>
    <p:cSldViewPr snapToGrid="0">
      <p:cViewPr varScale="1">
        <p:scale>
          <a:sx n="60" d="100"/>
          <a:sy n="60" d="100"/>
        </p:scale>
        <p:origin x="95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737FCC2-D8B8-4496-A646-FA3D1545D785}" type="datetimeFigureOut">
              <a:rPr lang="zh-CN" altLang="en-US" smtClean="0"/>
              <a:t>2018.06.07</a:t>
            </a:fld>
            <a:endParaRPr lang="zh-CN" altLang="en-US"/>
          </a:p>
        </p:txBody>
      </p:sp>
      <p:sp>
        <p:nvSpPr>
          <p:cNvPr id="4" name="幻灯片图像占位符 3"/>
          <p:cNvSpPr>
            <a:spLocks noGrp="1" noRot="1" noChangeAspect="1"/>
          </p:cNvSpPr>
          <p:nvPr>
            <p:ph type="sldImg" idx="2"/>
          </p:nvPr>
        </p:nvSpPr>
        <p:spPr>
          <a:xfrm>
            <a:off x="1624013" y="1257300"/>
            <a:ext cx="4524375" cy="339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BFEAC89E-BDAD-4DD7-BC7E-8ADA36915ECC}" type="slidenum">
              <a:rPr lang="zh-CN" altLang="en-US" smtClean="0"/>
              <a:t>‹#›</a:t>
            </a:fld>
            <a:endParaRPr lang="zh-CN" altLang="en-US"/>
          </a:p>
        </p:txBody>
      </p:sp>
    </p:spTree>
    <p:extLst>
      <p:ext uri="{BB962C8B-B14F-4D97-AF65-F5344CB8AC3E}">
        <p14:creationId xmlns:p14="http://schemas.microsoft.com/office/powerpoint/2010/main" val="3528682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Well ,let know about some realities. The reality about the relationship between human beings and animals. </a:t>
            </a:r>
            <a:endParaRPr lang="zh-CN" altLang="en-US" dirty="0"/>
          </a:p>
        </p:txBody>
      </p:sp>
      <p:sp>
        <p:nvSpPr>
          <p:cNvPr id="4" name="灯片编号占位符 3"/>
          <p:cNvSpPr>
            <a:spLocks noGrp="1"/>
          </p:cNvSpPr>
          <p:nvPr>
            <p:ph type="sldNum" sz="quarter" idx="10"/>
          </p:nvPr>
        </p:nvSpPr>
        <p:spPr/>
        <p:txBody>
          <a:bodyPr/>
          <a:lstStyle/>
          <a:p>
            <a:fld id="{BFEAC89E-BDAD-4DD7-BC7E-8ADA36915ECC}" type="slidenum">
              <a:rPr lang="zh-CN" altLang="en-US" smtClean="0"/>
              <a:t>4</a:t>
            </a:fld>
            <a:endParaRPr lang="zh-CN" altLang="en-US"/>
          </a:p>
        </p:txBody>
      </p:sp>
    </p:spTree>
    <p:extLst>
      <p:ext uri="{BB962C8B-B14F-4D97-AF65-F5344CB8AC3E}">
        <p14:creationId xmlns:p14="http://schemas.microsoft.com/office/powerpoint/2010/main" val="2113681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en-US" altLang="zh-CN" dirty="0"/>
              <a:t>* One major opinion is that animals raised by human beings have rights like human beings and live a happy life.</a:t>
            </a:r>
          </a:p>
          <a:p>
            <a:pPr marL="0" indent="0">
              <a:buFont typeface="Arial" panose="020B0604020202020204" pitchFamily="34" charset="0"/>
              <a:buNone/>
            </a:pPr>
            <a:r>
              <a:rPr lang="en-US" altLang="zh-CN" dirty="0"/>
              <a:t>* Like what displayed on television and printed on advertisement paper. They have big ‘play ground’ to play freely and eat delicious foods. Besides, they will accept physical examination and be treated timely. With reasonable and humanistic breeding they will keep in good health and have a positive mood.</a:t>
            </a:r>
          </a:p>
          <a:p>
            <a:pPr marL="0" indent="0">
              <a:buFont typeface="Arial" panose="020B0604020202020204" pitchFamily="34" charset="0"/>
              <a:buNone/>
            </a:pPr>
            <a:r>
              <a:rPr lang="en-US" altLang="zh-CN" dirty="0"/>
              <a:t>*Another major opinion is that animals are suffering great pain and they totally have no rights or respect.</a:t>
            </a:r>
          </a:p>
          <a:p>
            <a:pPr marL="0" indent="0">
              <a:buFont typeface="Arial" panose="020B0604020202020204" pitchFamily="34" charset="0"/>
              <a:buNone/>
            </a:pPr>
            <a:r>
              <a:rPr lang="en-US" altLang="zh-CN" dirty="0"/>
              <a:t>* We can also see on some video that many animal like pig will killed cruelly. Some pets like dogs were under maltreat of their owners. Some endangered animals were killed because of the drive of the of the profile.</a:t>
            </a:r>
            <a:endParaRPr lang="zh-CN" altLang="en-US" dirty="0"/>
          </a:p>
        </p:txBody>
      </p:sp>
      <p:sp>
        <p:nvSpPr>
          <p:cNvPr id="4" name="灯片编号占位符 3"/>
          <p:cNvSpPr>
            <a:spLocks noGrp="1"/>
          </p:cNvSpPr>
          <p:nvPr>
            <p:ph type="sldNum" sz="quarter" idx="10"/>
          </p:nvPr>
        </p:nvSpPr>
        <p:spPr/>
        <p:txBody>
          <a:bodyPr/>
          <a:lstStyle/>
          <a:p>
            <a:fld id="{BFEAC89E-BDAD-4DD7-BC7E-8ADA36915ECC}" type="slidenum">
              <a:rPr lang="zh-CN" altLang="en-US" smtClean="0"/>
              <a:t>5</a:t>
            </a:fld>
            <a:endParaRPr lang="zh-CN" altLang="en-US"/>
          </a:p>
        </p:txBody>
      </p:sp>
    </p:spTree>
    <p:extLst>
      <p:ext uri="{BB962C8B-B14F-4D97-AF65-F5344CB8AC3E}">
        <p14:creationId xmlns:p14="http://schemas.microsoft.com/office/powerpoint/2010/main" val="2833528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    * As a matter of fact. Both of them exists. In some area, most animals are taken good care of even if some kind of animals like pigs. People will let them fell less pain when killing them. However, in other places, thing may not be so fantastic to animals. We have to admit that some of us kill animals just for unreasonable profile, vanity or just for fun. They killed animals in extremely cruel way. That's what most of us can't accept. </a:t>
            </a:r>
          </a:p>
          <a:p>
            <a:endParaRPr lang="zh-CN" altLang="en-US" dirty="0"/>
          </a:p>
        </p:txBody>
      </p:sp>
      <p:sp>
        <p:nvSpPr>
          <p:cNvPr id="4" name="灯片编号占位符 3"/>
          <p:cNvSpPr>
            <a:spLocks noGrp="1"/>
          </p:cNvSpPr>
          <p:nvPr>
            <p:ph type="sldNum" sz="quarter" idx="10"/>
          </p:nvPr>
        </p:nvSpPr>
        <p:spPr/>
        <p:txBody>
          <a:bodyPr/>
          <a:lstStyle/>
          <a:p>
            <a:fld id="{BFEAC89E-BDAD-4DD7-BC7E-8ADA36915ECC}" type="slidenum">
              <a:rPr lang="zh-CN" altLang="en-US" smtClean="0"/>
              <a:t>6</a:t>
            </a:fld>
            <a:endParaRPr lang="zh-CN" altLang="en-US"/>
          </a:p>
        </p:txBody>
      </p:sp>
    </p:spTree>
    <p:extLst>
      <p:ext uri="{BB962C8B-B14F-4D97-AF65-F5344CB8AC3E}">
        <p14:creationId xmlns:p14="http://schemas.microsoft.com/office/powerpoint/2010/main" val="2488045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kern="1200" dirty="0">
                <a:solidFill>
                  <a:schemeClr val="tx1"/>
                </a:solidFill>
                <a:effectLst/>
                <a:latin typeface="+mn-lt"/>
                <a:ea typeface="+mn-ea"/>
                <a:cs typeface="+mn-cs"/>
              </a:rPr>
              <a:t>    * We are happy to witness the found of all kinds of animal rights protection organizations and more and more volunteers participating various of activities. With the developing of human beings, animals rights were being more and more think highly of. We start to care about what animals feeling and whether they lives well.</a:t>
            </a:r>
          </a:p>
          <a:p>
            <a:r>
              <a:rPr lang="en-US" altLang="zh-CN" sz="1200" b="0" kern="1200" dirty="0">
                <a:solidFill>
                  <a:schemeClr val="tx1"/>
                </a:solidFill>
                <a:effectLst/>
                <a:latin typeface="+mn-lt"/>
                <a:ea typeface="+mn-ea"/>
                <a:cs typeface="+mn-cs"/>
              </a:rPr>
              <a:t>    * We are also sad to see news that there were still hundred of thousands of abandoned pet walking alone the street and have no place to sleep and no food to eat. Hundreds of thousands of endangered animals were being killed everyday illegal because it will bring income to hunters. Some children and adults get joy by cheating small and weak animals such as their home hold animals, Id don't think their home hold animals can be seen as pets, these animals are more like inanimate objects to their owner.</a:t>
            </a:r>
          </a:p>
          <a:p>
            <a:r>
              <a:rPr lang="en-US" altLang="zh-CN" sz="1200" b="0" kern="1200" dirty="0">
                <a:solidFill>
                  <a:schemeClr val="tx1"/>
                </a:solidFill>
                <a:effectLst/>
                <a:latin typeface="+mn-lt"/>
                <a:ea typeface="+mn-ea"/>
                <a:cs typeface="+mn-cs"/>
              </a:rPr>
              <a:t>    * Well we </a:t>
            </a:r>
            <a:r>
              <a:rPr lang="en-US" altLang="zh-CN" sz="1200" b="0" kern="1200" dirty="0" err="1">
                <a:solidFill>
                  <a:schemeClr val="tx1"/>
                </a:solidFill>
                <a:effectLst/>
                <a:latin typeface="+mn-lt"/>
                <a:ea typeface="+mn-ea"/>
                <a:cs typeface="+mn-cs"/>
              </a:rPr>
              <a:t>shoud</a:t>
            </a:r>
            <a:r>
              <a:rPr lang="en-US" altLang="zh-CN" sz="1200" b="0" kern="1200" dirty="0">
                <a:solidFill>
                  <a:schemeClr val="tx1"/>
                </a:solidFill>
                <a:effectLst/>
                <a:latin typeface="+mn-lt"/>
                <a:ea typeface="+mn-ea"/>
                <a:cs typeface="+mn-cs"/>
              </a:rPr>
              <a:t> be confident to our future ,and at the meantime, we have to suffering the pain to overcome the difficulty to improve our mind and thought.</a:t>
            </a:r>
          </a:p>
          <a:p>
            <a:br>
              <a:rPr lang="en-US" altLang="zh-CN" sz="1200" b="0" kern="1200" dirty="0">
                <a:solidFill>
                  <a:schemeClr val="tx1"/>
                </a:solidFill>
                <a:effectLst/>
                <a:latin typeface="+mn-lt"/>
                <a:ea typeface="+mn-ea"/>
                <a:cs typeface="+mn-cs"/>
              </a:rPr>
            </a:br>
            <a:endParaRPr lang="en-US" altLang="zh-CN" sz="1200" b="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BFEAC89E-BDAD-4DD7-BC7E-8ADA36915ECC}" type="slidenum">
              <a:rPr lang="zh-CN" altLang="en-US" smtClean="0"/>
              <a:t>7</a:t>
            </a:fld>
            <a:endParaRPr lang="zh-CN" altLang="en-US"/>
          </a:p>
        </p:txBody>
      </p:sp>
    </p:spTree>
    <p:extLst>
      <p:ext uri="{BB962C8B-B14F-4D97-AF65-F5344CB8AC3E}">
        <p14:creationId xmlns:p14="http://schemas.microsoft.com/office/powerpoint/2010/main" val="2519715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504000" y="1769040"/>
            <a:ext cx="9071640" cy="2090880"/>
          </a:xfrm>
          <a:prstGeom prst="rect">
            <a:avLst/>
          </a:prstGeom>
        </p:spPr>
        <p:txBody>
          <a:bodyPr lIns="0" tIns="0" rIns="0" bIns="0"/>
          <a:lstStyle/>
          <a:p>
            <a:endParaRPr/>
          </a:p>
        </p:txBody>
      </p:sp>
      <p:sp>
        <p:nvSpPr>
          <p:cNvPr id="28" name="PlaceHolder 3"/>
          <p:cNvSpPr>
            <a:spLocks noGrp="1"/>
          </p:cNvSpPr>
          <p:nvPr>
            <p:ph type="body"/>
          </p:nvPr>
        </p:nvSpPr>
        <p:spPr>
          <a:xfrm>
            <a:off x="504000" y="4059000"/>
            <a:ext cx="9071640" cy="2090880"/>
          </a:xfrm>
          <a:prstGeom prst="rect">
            <a:avLst/>
          </a:prstGeom>
        </p:spPr>
        <p:txBody>
          <a:bodyPr lIns="0" tIns="0" rIns="0" bIns="0"/>
          <a:lstStyle/>
          <a:p>
            <a:endParaRPr/>
          </a:p>
        </p:txBody>
      </p:sp>
    </p:spTree>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30" name="PlaceHolder 2"/>
          <p:cNvSpPr>
            <a:spLocks noGrp="1"/>
          </p:cNvSpPr>
          <p:nvPr>
            <p:ph type="body"/>
          </p:nvPr>
        </p:nvSpPr>
        <p:spPr>
          <a:xfrm>
            <a:off x="504000" y="1769040"/>
            <a:ext cx="4426920" cy="2090880"/>
          </a:xfrm>
          <a:prstGeom prst="rect">
            <a:avLst/>
          </a:prstGeom>
        </p:spPr>
        <p:txBody>
          <a:bodyPr lIns="0" tIns="0" rIns="0" bIns="0"/>
          <a:lstStyle/>
          <a:p>
            <a:endParaRPr/>
          </a:p>
        </p:txBody>
      </p:sp>
      <p:sp>
        <p:nvSpPr>
          <p:cNvPr id="31" name="PlaceHolder 3"/>
          <p:cNvSpPr>
            <a:spLocks noGrp="1"/>
          </p:cNvSpPr>
          <p:nvPr>
            <p:ph type="body"/>
          </p:nvPr>
        </p:nvSpPr>
        <p:spPr>
          <a:xfrm>
            <a:off x="5152680" y="1769040"/>
            <a:ext cx="4426920" cy="2090880"/>
          </a:xfrm>
          <a:prstGeom prst="rect">
            <a:avLst/>
          </a:prstGeom>
        </p:spPr>
        <p:txBody>
          <a:bodyPr lIns="0" tIns="0" rIns="0" bIns="0"/>
          <a:lstStyle/>
          <a:p>
            <a:endParaRPr/>
          </a:p>
        </p:txBody>
      </p:sp>
      <p:sp>
        <p:nvSpPr>
          <p:cNvPr id="32" name="PlaceHolder 4"/>
          <p:cNvSpPr>
            <a:spLocks noGrp="1"/>
          </p:cNvSpPr>
          <p:nvPr>
            <p:ph type="body"/>
          </p:nvPr>
        </p:nvSpPr>
        <p:spPr>
          <a:xfrm>
            <a:off x="5152680" y="4059000"/>
            <a:ext cx="4426920" cy="2090880"/>
          </a:xfrm>
          <a:prstGeom prst="rect">
            <a:avLst/>
          </a:prstGeom>
        </p:spPr>
        <p:txBody>
          <a:bodyPr lIns="0" tIns="0" rIns="0" bIns="0"/>
          <a:lstStyle/>
          <a:p>
            <a:endParaRPr/>
          </a:p>
        </p:txBody>
      </p:sp>
      <p:sp>
        <p:nvSpPr>
          <p:cNvPr id="33" name="PlaceHolder 5"/>
          <p:cNvSpPr>
            <a:spLocks noGrp="1"/>
          </p:cNvSpPr>
          <p:nvPr>
            <p:ph type="body"/>
          </p:nvPr>
        </p:nvSpPr>
        <p:spPr>
          <a:xfrm>
            <a:off x="504000" y="4059000"/>
            <a:ext cx="4426920" cy="2090880"/>
          </a:xfrm>
          <a:prstGeom prst="rect">
            <a:avLst/>
          </a:prstGeom>
        </p:spPr>
        <p:txBody>
          <a:bodyPr lIns="0" tIns="0" rIns="0" bIns="0"/>
          <a:lstStyle/>
          <a:p>
            <a:endParaRPr/>
          </a:p>
        </p:txBody>
      </p:sp>
    </p:spTree>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35" name="PlaceHolder 2"/>
          <p:cNvSpPr>
            <a:spLocks noGrp="1"/>
          </p:cNvSpPr>
          <p:nvPr>
            <p:ph type="body"/>
          </p:nvPr>
        </p:nvSpPr>
        <p:spPr>
          <a:xfrm>
            <a:off x="504000" y="1769040"/>
            <a:ext cx="9071640" cy="4384080"/>
          </a:xfrm>
          <a:prstGeom prst="rect">
            <a:avLst/>
          </a:prstGeom>
        </p:spPr>
        <p:txBody>
          <a:bodyPr lIns="0" tIns="0" rIns="0" bIns="0"/>
          <a:lstStyle/>
          <a:p>
            <a:endParaRPr/>
          </a:p>
        </p:txBody>
      </p:sp>
      <p:sp>
        <p:nvSpPr>
          <p:cNvPr id="36" name="PlaceHolder 3"/>
          <p:cNvSpPr>
            <a:spLocks noGrp="1"/>
          </p:cNvSpPr>
          <p:nvPr>
            <p:ph type="body"/>
          </p:nvPr>
        </p:nvSpPr>
        <p:spPr>
          <a:xfrm>
            <a:off x="504000" y="1769040"/>
            <a:ext cx="9071640" cy="4384080"/>
          </a:xfrm>
          <a:prstGeom prst="rect">
            <a:avLst/>
          </a:prstGeom>
        </p:spPr>
        <p:txBody>
          <a:bodyPr lIns="0" tIns="0" rIns="0" bIns="0"/>
          <a:lstStyle/>
          <a:p>
            <a:endParaRPr/>
          </a:p>
        </p:txBody>
      </p:sp>
      <p:pic>
        <p:nvPicPr>
          <p:cNvPr id="37" name="图片 36"/>
          <p:cNvPicPr/>
          <p:nvPr/>
        </p:nvPicPr>
        <p:blipFill>
          <a:blip r:embed="rId2"/>
          <a:stretch>
            <a:fillRect/>
          </a:stretch>
        </p:blipFill>
        <p:spPr>
          <a:xfrm>
            <a:off x="2292120" y="1769040"/>
            <a:ext cx="5494680" cy="4384080"/>
          </a:xfrm>
          <a:prstGeom prst="rect">
            <a:avLst/>
          </a:prstGeom>
          <a:ln>
            <a:noFill/>
          </a:ln>
        </p:spPr>
      </p:pic>
      <p:pic>
        <p:nvPicPr>
          <p:cNvPr id="38" name="图片 37"/>
          <p:cNvPicPr/>
          <p:nvPr/>
        </p:nvPicPr>
        <p:blipFill>
          <a:blip r:embed="rId2"/>
          <a:stretch>
            <a:fillRect/>
          </a:stretch>
        </p:blipFill>
        <p:spPr>
          <a:xfrm>
            <a:off x="2292120" y="1769040"/>
            <a:ext cx="5494680" cy="4384080"/>
          </a:xfrm>
          <a:prstGeom prst="rect">
            <a:avLst/>
          </a:prstGeom>
          <a:ln>
            <a:noFill/>
          </a:ln>
        </p:spPr>
      </p:pic>
    </p:spTree>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6" name="PlaceHolder 2"/>
          <p:cNvSpPr>
            <a:spLocks noGrp="1"/>
          </p:cNvSpPr>
          <p:nvPr>
            <p:ph type="subTitle"/>
          </p:nvPr>
        </p:nvSpPr>
        <p:spPr>
          <a:xfrm>
            <a:off x="504000" y="1769040"/>
            <a:ext cx="9071640" cy="4384440"/>
          </a:xfrm>
          <a:prstGeom prst="rect">
            <a:avLst/>
          </a:prstGeom>
        </p:spPr>
        <p:txBody>
          <a:bodyPr lIns="0" tIns="0" rIns="0" bIns="0" anchor="ctr"/>
          <a:lstStyle/>
          <a:p>
            <a:pPr algn="ctr"/>
            <a:endParaRPr/>
          </a:p>
        </p:txBody>
      </p:sp>
    </p:spTree>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8" name="PlaceHolder 2"/>
          <p:cNvSpPr>
            <a:spLocks noGrp="1"/>
          </p:cNvSpPr>
          <p:nvPr>
            <p:ph type="body"/>
          </p:nvPr>
        </p:nvSpPr>
        <p:spPr>
          <a:xfrm>
            <a:off x="504000" y="1769040"/>
            <a:ext cx="9071640" cy="4384080"/>
          </a:xfrm>
          <a:prstGeom prst="rect">
            <a:avLst/>
          </a:prstGeom>
        </p:spPr>
        <p:txBody>
          <a:bodyPr lIns="0" tIns="0" rIns="0" bIns="0"/>
          <a:lstStyle/>
          <a:p>
            <a:endParaRPr/>
          </a:p>
        </p:txBody>
      </p:sp>
    </p:spTree>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10" name="PlaceHolder 2"/>
          <p:cNvSpPr>
            <a:spLocks noGrp="1"/>
          </p:cNvSpPr>
          <p:nvPr>
            <p:ph type="body"/>
          </p:nvPr>
        </p:nvSpPr>
        <p:spPr>
          <a:xfrm>
            <a:off x="504000" y="1769040"/>
            <a:ext cx="4426920" cy="4384080"/>
          </a:xfrm>
          <a:prstGeom prst="rect">
            <a:avLst/>
          </a:prstGeom>
        </p:spPr>
        <p:txBody>
          <a:bodyPr lIns="0" tIns="0" rIns="0" bIns="0"/>
          <a:lstStyle/>
          <a:p>
            <a:endParaRPr/>
          </a:p>
        </p:txBody>
      </p:sp>
      <p:sp>
        <p:nvSpPr>
          <p:cNvPr id="11" name="PlaceHolder 3"/>
          <p:cNvSpPr>
            <a:spLocks noGrp="1"/>
          </p:cNvSpPr>
          <p:nvPr>
            <p:ph type="body"/>
          </p:nvPr>
        </p:nvSpPr>
        <p:spPr>
          <a:xfrm>
            <a:off x="5152680" y="1769040"/>
            <a:ext cx="4426920" cy="4384080"/>
          </a:xfrm>
          <a:prstGeom prst="rect">
            <a:avLst/>
          </a:prstGeom>
        </p:spPr>
        <p:txBody>
          <a:bodyPr lIns="0" tIns="0" rIns="0" bIns="0"/>
          <a:lstStyle/>
          <a:p>
            <a:endParaRPr/>
          </a:p>
        </p:txBody>
      </p:sp>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2160"/>
          </a:xfrm>
          <a:prstGeom prst="rect">
            <a:avLst/>
          </a:prstGeom>
        </p:spPr>
        <p:txBody>
          <a:bodyPr lIns="0" tIns="0" rIns="0" bIns="0" anchor="ctr"/>
          <a:lstStyle/>
          <a:p>
            <a:pPr algn="ctr"/>
            <a:endParaRPr/>
          </a:p>
        </p:txBody>
      </p:sp>
    </p:spTree>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15" name="PlaceHolder 2"/>
          <p:cNvSpPr>
            <a:spLocks noGrp="1"/>
          </p:cNvSpPr>
          <p:nvPr>
            <p:ph type="body"/>
          </p:nvPr>
        </p:nvSpPr>
        <p:spPr>
          <a:xfrm>
            <a:off x="504000" y="1769040"/>
            <a:ext cx="4426920" cy="2090880"/>
          </a:xfrm>
          <a:prstGeom prst="rect">
            <a:avLst/>
          </a:prstGeom>
        </p:spPr>
        <p:txBody>
          <a:bodyPr lIns="0" tIns="0" rIns="0" bIns="0"/>
          <a:lstStyle/>
          <a:p>
            <a:endParaRPr/>
          </a:p>
        </p:txBody>
      </p:sp>
      <p:sp>
        <p:nvSpPr>
          <p:cNvPr id="16" name="PlaceHolder 3"/>
          <p:cNvSpPr>
            <a:spLocks noGrp="1"/>
          </p:cNvSpPr>
          <p:nvPr>
            <p:ph type="body"/>
          </p:nvPr>
        </p:nvSpPr>
        <p:spPr>
          <a:xfrm>
            <a:off x="504000" y="4059000"/>
            <a:ext cx="4426920" cy="2090880"/>
          </a:xfrm>
          <a:prstGeom prst="rect">
            <a:avLst/>
          </a:prstGeom>
        </p:spPr>
        <p:txBody>
          <a:bodyPr lIns="0" tIns="0" rIns="0" bIns="0"/>
          <a:lstStyle/>
          <a:p>
            <a:endParaRPr/>
          </a:p>
        </p:txBody>
      </p:sp>
      <p:sp>
        <p:nvSpPr>
          <p:cNvPr id="17" name="PlaceHolder 4"/>
          <p:cNvSpPr>
            <a:spLocks noGrp="1"/>
          </p:cNvSpPr>
          <p:nvPr>
            <p:ph type="body"/>
          </p:nvPr>
        </p:nvSpPr>
        <p:spPr>
          <a:xfrm>
            <a:off x="5152680" y="1769040"/>
            <a:ext cx="4426920" cy="4384080"/>
          </a:xfrm>
          <a:prstGeom prst="rect">
            <a:avLst/>
          </a:prstGeom>
        </p:spPr>
        <p:txBody>
          <a:bodyPr lIns="0" tIns="0" rIns="0" bIns="0"/>
          <a:lstStyle/>
          <a:p>
            <a:endParaRPr/>
          </a:p>
        </p:txBody>
      </p:sp>
    </p:spTree>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19" name="PlaceHolder 2"/>
          <p:cNvSpPr>
            <a:spLocks noGrp="1"/>
          </p:cNvSpPr>
          <p:nvPr>
            <p:ph type="body"/>
          </p:nvPr>
        </p:nvSpPr>
        <p:spPr>
          <a:xfrm>
            <a:off x="504000" y="1769040"/>
            <a:ext cx="4426920" cy="4384080"/>
          </a:xfrm>
          <a:prstGeom prst="rect">
            <a:avLst/>
          </a:prstGeom>
        </p:spPr>
        <p:txBody>
          <a:bodyPr lIns="0" tIns="0" rIns="0" bIns="0"/>
          <a:lstStyle/>
          <a:p>
            <a:endParaRPr/>
          </a:p>
        </p:txBody>
      </p:sp>
      <p:sp>
        <p:nvSpPr>
          <p:cNvPr id="20" name="PlaceHolder 3"/>
          <p:cNvSpPr>
            <a:spLocks noGrp="1"/>
          </p:cNvSpPr>
          <p:nvPr>
            <p:ph type="body"/>
          </p:nvPr>
        </p:nvSpPr>
        <p:spPr>
          <a:xfrm>
            <a:off x="5152680" y="1769040"/>
            <a:ext cx="4426920" cy="2090880"/>
          </a:xfrm>
          <a:prstGeom prst="rect">
            <a:avLst/>
          </a:prstGeom>
        </p:spPr>
        <p:txBody>
          <a:bodyPr lIns="0" tIns="0" rIns="0" bIns="0"/>
          <a:lstStyle/>
          <a:p>
            <a:endParaRPr/>
          </a:p>
        </p:txBody>
      </p:sp>
      <p:sp>
        <p:nvSpPr>
          <p:cNvPr id="21" name="PlaceHolder 4"/>
          <p:cNvSpPr>
            <a:spLocks noGrp="1"/>
          </p:cNvSpPr>
          <p:nvPr>
            <p:ph type="body"/>
          </p:nvPr>
        </p:nvSpPr>
        <p:spPr>
          <a:xfrm>
            <a:off x="5152680" y="4059000"/>
            <a:ext cx="4426920" cy="2090880"/>
          </a:xfrm>
          <a:prstGeom prst="rect">
            <a:avLst/>
          </a:prstGeom>
        </p:spPr>
        <p:txBody>
          <a:bodyPr lIns="0" tIns="0" rIns="0" bIns="0"/>
          <a:lstStyle/>
          <a:p>
            <a:endParaRPr/>
          </a:p>
        </p:txBody>
      </p:sp>
    </p:spTree>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23" name="PlaceHolder 2"/>
          <p:cNvSpPr>
            <a:spLocks noGrp="1"/>
          </p:cNvSpPr>
          <p:nvPr>
            <p:ph type="body"/>
          </p:nvPr>
        </p:nvSpPr>
        <p:spPr>
          <a:xfrm>
            <a:off x="504000" y="1769040"/>
            <a:ext cx="4426920" cy="2090880"/>
          </a:xfrm>
          <a:prstGeom prst="rect">
            <a:avLst/>
          </a:prstGeom>
        </p:spPr>
        <p:txBody>
          <a:bodyPr lIns="0" tIns="0" rIns="0" bIns="0"/>
          <a:lstStyle/>
          <a:p>
            <a:endParaRPr/>
          </a:p>
        </p:txBody>
      </p:sp>
      <p:sp>
        <p:nvSpPr>
          <p:cNvPr id="24" name="PlaceHolder 3"/>
          <p:cNvSpPr>
            <a:spLocks noGrp="1"/>
          </p:cNvSpPr>
          <p:nvPr>
            <p:ph type="body"/>
          </p:nvPr>
        </p:nvSpPr>
        <p:spPr>
          <a:xfrm>
            <a:off x="5152680" y="1769040"/>
            <a:ext cx="4426920" cy="2090880"/>
          </a:xfrm>
          <a:prstGeom prst="rect">
            <a:avLst/>
          </a:prstGeom>
        </p:spPr>
        <p:txBody>
          <a:bodyPr lIns="0" tIns="0" rIns="0" bIns="0"/>
          <a:lstStyle/>
          <a:p>
            <a:endParaRPr/>
          </a:p>
        </p:txBody>
      </p:sp>
      <p:sp>
        <p:nvSpPr>
          <p:cNvPr id="25" name="PlaceHolder 4"/>
          <p:cNvSpPr>
            <a:spLocks noGrp="1"/>
          </p:cNvSpPr>
          <p:nvPr>
            <p:ph type="body"/>
          </p:nvPr>
        </p:nvSpPr>
        <p:spPr>
          <a:xfrm>
            <a:off x="504000" y="4059000"/>
            <a:ext cx="9071640" cy="2090880"/>
          </a:xfrm>
          <a:prstGeom prst="rect">
            <a:avLst/>
          </a:prstGeom>
        </p:spPr>
        <p:txBody>
          <a:bodyPr lIns="0" tIns="0" rIns="0" bIns="0"/>
          <a:lstStyle/>
          <a:p>
            <a:endParaRPr/>
          </a:p>
        </p:txBody>
      </p: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r>
              <a:rPr lang="en-US" sz="4400">
                <a:latin typeface="Arial"/>
              </a:rPr>
              <a:t>Click to edit the title text format</a:t>
            </a:r>
            <a:endParaRPr/>
          </a:p>
        </p:txBody>
      </p:sp>
      <p:sp>
        <p:nvSpPr>
          <p:cNvPr id="6" name="PlaceHolder 2"/>
          <p:cNvSpPr>
            <a:spLocks noGrp="1"/>
          </p:cNvSpPr>
          <p:nvPr>
            <p:ph type="body"/>
          </p:nvPr>
        </p:nvSpPr>
        <p:spPr>
          <a:xfrm>
            <a:off x="504000" y="1769040"/>
            <a:ext cx="9071640" cy="43840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tIns="0" rIns="0" bIns="0"/>
          <a:lstStyle/>
          <a:p>
            <a:r>
              <a:rPr lang="en-US"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tIns="0" rIns="0" bIns="0"/>
          <a:lstStyle/>
          <a:p>
            <a:pPr algn="ctr"/>
            <a:r>
              <a:rPr lang="en-US" sz="1400">
                <a:latin typeface="Times New Roman"/>
              </a:rPr>
              <a:t>&lt;footer&gt;</a:t>
            </a:r>
            <a:endParaRPr/>
          </a:p>
        </p:txBody>
      </p:sp>
      <p:sp>
        <p:nvSpPr>
          <p:cNvPr id="4" name="PlaceHolder 5"/>
          <p:cNvSpPr>
            <a:spLocks noGrp="1"/>
          </p:cNvSpPr>
          <p:nvPr>
            <p:ph type="sldNum"/>
          </p:nvPr>
        </p:nvSpPr>
        <p:spPr>
          <a:xfrm>
            <a:off x="7227000" y="6887160"/>
            <a:ext cx="2348280" cy="521280"/>
          </a:xfrm>
          <a:prstGeom prst="rect">
            <a:avLst/>
          </a:prstGeom>
        </p:spPr>
        <p:txBody>
          <a:bodyPr lIns="0" tIns="0" rIns="0" bIns="0"/>
          <a:lstStyle/>
          <a:p>
            <a:pPr algn="r"/>
            <a:fld id="{48FD289A-614A-4F43-9816-E931AD26CEB9}" type="slidenum">
              <a:rPr lang="en-US" sz="1400">
                <a:latin typeface="Times New Roman"/>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723C0D5-B343-44D8-90C0-18A3925A21E5}"/>
              </a:ext>
            </a:extLst>
          </p:cNvPr>
          <p:cNvPicPr>
            <a:picLocks noChangeAspect="1"/>
          </p:cNvPicPr>
          <p:nvPr/>
        </p:nvPicPr>
        <p:blipFill rotWithShape="1">
          <a:blip r:embed="rId2"/>
          <a:srcRect l="6333" r="6333"/>
          <a:stretch/>
        </p:blipFill>
        <p:spPr>
          <a:xfrm>
            <a:off x="-1" y="-34040"/>
            <a:ext cx="10124955" cy="7593716"/>
          </a:xfrm>
          <a:prstGeom prst="rect">
            <a:avLst/>
          </a:prstGeom>
        </p:spPr>
      </p:pic>
      <p:sp>
        <p:nvSpPr>
          <p:cNvPr id="39" name="TextShape 1"/>
          <p:cNvSpPr txBox="1"/>
          <p:nvPr/>
        </p:nvSpPr>
        <p:spPr>
          <a:xfrm>
            <a:off x="5433950" y="5187002"/>
            <a:ext cx="4359140" cy="1791313"/>
          </a:xfrm>
          <a:prstGeom prst="rect">
            <a:avLst/>
          </a:prstGeom>
        </p:spPr>
        <p:txBody>
          <a:bodyPr lIns="0" tIns="0" rIns="0" bIns="0" anchor="ctr"/>
          <a:lstStyle/>
          <a:p>
            <a:pPr algn="r"/>
            <a:r>
              <a:rPr lang="en-US" sz="4400" b="1" spc="50" dirty="0">
                <a:ln w="0"/>
                <a:solidFill>
                  <a:schemeClr val="bg2"/>
                </a:solidFill>
                <a:effectLst>
                  <a:innerShdw blurRad="63500" dist="50800" dir="13500000">
                    <a:srgbClr val="000000">
                      <a:alpha val="50000"/>
                    </a:srgbClr>
                  </a:innerShdw>
                  <a:reflection blurRad="6350" stA="55000" endA="300" endPos="45500" dir="5400000" sy="-100000" algn="bl" rotWithShape="0"/>
                </a:effectLst>
                <a:latin typeface="Arial"/>
              </a:rPr>
              <a:t>Understanding</a:t>
            </a:r>
          </a:p>
          <a:p>
            <a:pPr algn="r"/>
            <a:r>
              <a:rPr lang="en-US" sz="4400" b="1" spc="50" dirty="0">
                <a:ln w="0"/>
                <a:solidFill>
                  <a:schemeClr val="bg2"/>
                </a:solidFill>
                <a:effectLst>
                  <a:innerShdw blurRad="63500" dist="50800" dir="13500000">
                    <a:srgbClr val="000000">
                      <a:alpha val="50000"/>
                    </a:srgbClr>
                  </a:innerShdw>
                  <a:reflection blurRad="6350" stA="55000" endA="300" endPos="45500" dir="5400000" sy="-100000" algn="bl" rotWithShape="0"/>
                </a:effectLst>
                <a:latin typeface="Arial"/>
              </a:rPr>
              <a:t> animals</a:t>
            </a:r>
            <a:endParaRPr b="1" spc="50" dirty="0">
              <a:ln w="0"/>
              <a:solidFill>
                <a:schemeClr val="bg2"/>
              </a:solidFill>
              <a:effectLst>
                <a:innerShdw blurRad="63500" dist="50800" dir="13500000">
                  <a:srgbClr val="000000">
                    <a:alpha val="50000"/>
                  </a:srgbClr>
                </a:innerShdw>
                <a:reflection blurRad="6350" stA="55000" endA="300" endPos="45500" dir="5400000" sy="-100000" algn="bl" rotWithShape="0"/>
              </a:effectLst>
            </a:endParaRPr>
          </a:p>
        </p:txBody>
      </p:sp>
    </p:spTree>
  </p:cSld>
  <p:clrMapOvr>
    <a:masterClrMapping/>
  </p:clrMapOvr>
  <p:transition spd="slow">
    <p:cove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504000" y="301320"/>
            <a:ext cx="9071640" cy="1262160"/>
          </a:xfrm>
          <a:prstGeom prst="rect">
            <a:avLst/>
          </a:prstGeom>
        </p:spPr>
        <p:txBody>
          <a:bodyPr lIns="0" tIns="0" rIns="0" bIns="0" anchor="ctr"/>
          <a:lstStyle/>
          <a:p>
            <a:pPr algn="ctr"/>
            <a:endParaRPr/>
          </a:p>
        </p:txBody>
      </p:sp>
      <p:sp>
        <p:nvSpPr>
          <p:cNvPr id="56" name="TextShape 2"/>
          <p:cNvSpPr txBox="1"/>
          <p:nvPr/>
        </p:nvSpPr>
        <p:spPr>
          <a:xfrm>
            <a:off x="504000" y="1769040"/>
            <a:ext cx="9071640" cy="4384080"/>
          </a:xfrm>
          <a:prstGeom prst="rect">
            <a:avLst/>
          </a:prstGeom>
        </p:spPr>
        <p:txBody>
          <a:bodyPr lIns="0" tIns="0" rIns="0" bIns="0"/>
          <a:lstStyle/>
          <a:p>
            <a:pPr>
              <a:buSzPct val="45000"/>
              <a:buFont typeface="StarSymbol"/>
              <a:buChar char=""/>
            </a:pPr>
            <a:r>
              <a:rPr lang="en-US" sz="3200">
                <a:latin typeface="Arial"/>
              </a:rPr>
              <a:t>Ecology</a:t>
            </a:r>
            <a:endParaRPr/>
          </a:p>
        </p:txBody>
      </p:sp>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Shape 1"/>
          <p:cNvSpPr txBox="1"/>
          <p:nvPr/>
        </p:nvSpPr>
        <p:spPr>
          <a:xfrm>
            <a:off x="504000" y="301320"/>
            <a:ext cx="9071640" cy="1262160"/>
          </a:xfrm>
          <a:prstGeom prst="rect">
            <a:avLst/>
          </a:prstGeom>
        </p:spPr>
        <p:txBody>
          <a:bodyPr lIns="0" tIns="0" rIns="0" bIns="0" anchor="ctr"/>
          <a:lstStyle/>
          <a:p>
            <a:pPr algn="ctr"/>
            <a:r>
              <a:rPr lang="en-US" sz="4400">
                <a:latin typeface="Arial"/>
              </a:rPr>
              <a:t>Take action</a:t>
            </a:r>
            <a:endParaRPr/>
          </a:p>
        </p:txBody>
      </p:sp>
      <p:sp>
        <p:nvSpPr>
          <p:cNvPr id="58" name="TextShape 2"/>
          <p:cNvSpPr txBox="1"/>
          <p:nvPr/>
        </p:nvSpPr>
        <p:spPr>
          <a:xfrm>
            <a:off x="504000" y="1769040"/>
            <a:ext cx="9071640" cy="4384080"/>
          </a:xfrm>
          <a:prstGeom prst="rect">
            <a:avLst/>
          </a:prstGeom>
        </p:spPr>
        <p:txBody>
          <a:bodyPr lIns="0" tIns="0" rIns="0" bIns="0"/>
          <a:lstStyle/>
          <a:p>
            <a:endParaRPr/>
          </a:p>
        </p:txBody>
      </p:sp>
    </p:spTree>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504000" y="301320"/>
            <a:ext cx="9071640" cy="1262160"/>
          </a:xfrm>
          <a:prstGeom prst="rect">
            <a:avLst/>
          </a:prstGeom>
        </p:spPr>
        <p:txBody>
          <a:bodyPr lIns="0" tIns="0" rIns="0" bIns="0" anchor="ctr"/>
          <a:lstStyle/>
          <a:p>
            <a:pPr algn="ctr"/>
            <a:endParaRPr/>
          </a:p>
        </p:txBody>
      </p:sp>
      <p:sp>
        <p:nvSpPr>
          <p:cNvPr id="60" name="TextShape 2"/>
          <p:cNvSpPr txBox="1"/>
          <p:nvPr/>
        </p:nvSpPr>
        <p:spPr>
          <a:xfrm>
            <a:off x="504000" y="1769040"/>
            <a:ext cx="9071640" cy="4384080"/>
          </a:xfrm>
          <a:prstGeom prst="rect">
            <a:avLst/>
          </a:prstGeom>
        </p:spPr>
        <p:txBody>
          <a:bodyPr lIns="0" tIns="0" rIns="0" bIns="0"/>
          <a:lstStyle/>
          <a:p>
            <a:pPr>
              <a:buSzPct val="45000"/>
              <a:buFont typeface="StarSymbol"/>
              <a:buChar char=""/>
            </a:pPr>
            <a:r>
              <a:rPr lang="en-US" sz="3200">
                <a:latin typeface="Arial"/>
              </a:rPr>
              <a:t>Humanitarianism activities</a:t>
            </a:r>
            <a:endParaRPr/>
          </a:p>
        </p:txBody>
      </p:sp>
    </p:spTree>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A81118-71A8-4DC9-86DF-55C88947597B}"/>
              </a:ext>
            </a:extLst>
          </p:cNvPr>
          <p:cNvSpPr>
            <a:spLocks noGrp="1"/>
          </p:cNvSpPr>
          <p:nvPr>
            <p:ph type="title"/>
          </p:nvPr>
        </p:nvSpPr>
        <p:spPr/>
        <p:txBody>
          <a:bodyPr/>
          <a:lstStyle/>
          <a:p>
            <a:endParaRPr lang="zh-CN" altLang="en-US"/>
          </a:p>
        </p:txBody>
      </p:sp>
      <p:sp>
        <p:nvSpPr>
          <p:cNvPr id="4" name="TextShape 2">
            <a:extLst>
              <a:ext uri="{FF2B5EF4-FFF2-40B4-BE49-F238E27FC236}">
                <a16:creationId xmlns:a16="http://schemas.microsoft.com/office/drawing/2014/main" id="{79768F42-358A-403D-98A3-4F9E3191A1A1}"/>
              </a:ext>
            </a:extLst>
          </p:cNvPr>
          <p:cNvSpPr txBox="1">
            <a:spLocks noGrp="1"/>
          </p:cNvSpPr>
          <p:nvPr>
            <p:ph type="body"/>
          </p:nvPr>
        </p:nvSpPr>
        <p:spPr>
          <a:prstGeom prst="rect">
            <a:avLst/>
          </a:prstGeom>
        </p:spPr>
        <p:txBody>
          <a:bodyPr lIns="0" tIns="0" rIns="0" bIns="0" anchor="ctr"/>
          <a:lstStyle/>
          <a:p>
            <a:pPr algn="ctr"/>
            <a:r>
              <a:rPr lang="en-US" sz="1500" dirty="0">
                <a:latin typeface="Arial"/>
              </a:rPr>
              <a:t>Group IV</a:t>
            </a:r>
            <a:endParaRPr dirty="0"/>
          </a:p>
          <a:p>
            <a:pPr algn="ctr"/>
            <a:r>
              <a:rPr lang="en-US" sz="1500" dirty="0" err="1">
                <a:latin typeface="Arial"/>
              </a:rPr>
              <a:t>汪三科</a:t>
            </a:r>
            <a:endParaRPr dirty="0"/>
          </a:p>
          <a:p>
            <a:pPr algn="ctr"/>
            <a:r>
              <a:rPr lang="en-US" sz="1500" dirty="0" err="1">
                <a:latin typeface="Arial"/>
              </a:rPr>
              <a:t>冯书逸</a:t>
            </a:r>
            <a:endParaRPr dirty="0"/>
          </a:p>
          <a:p>
            <a:pPr algn="ctr"/>
            <a:r>
              <a:rPr lang="en-US" sz="1500" dirty="0" err="1">
                <a:latin typeface="Arial"/>
              </a:rPr>
              <a:t>徐志鹏</a:t>
            </a:r>
            <a:endParaRPr dirty="0"/>
          </a:p>
          <a:p>
            <a:pPr algn="ctr"/>
            <a:r>
              <a:rPr lang="en-US" sz="1500" dirty="0" err="1">
                <a:latin typeface="Arial"/>
              </a:rPr>
              <a:t>何子玉</a:t>
            </a:r>
            <a:endParaRPr dirty="0"/>
          </a:p>
          <a:p>
            <a:pPr algn="ctr"/>
            <a:r>
              <a:rPr lang="en-US" sz="1500" dirty="0" err="1">
                <a:latin typeface="Arial"/>
              </a:rPr>
              <a:t>卢立强</a:t>
            </a:r>
            <a:endParaRPr dirty="0"/>
          </a:p>
        </p:txBody>
      </p:sp>
    </p:spTree>
    <p:extLst>
      <p:ext uri="{BB962C8B-B14F-4D97-AF65-F5344CB8AC3E}">
        <p14:creationId xmlns:p14="http://schemas.microsoft.com/office/powerpoint/2010/main" val="2877527807"/>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609599" y="1538513"/>
            <a:ext cx="5990612" cy="1359554"/>
          </a:xfrm>
          <a:prstGeom prst="rect">
            <a:avLst/>
          </a:prstGeom>
        </p:spPr>
        <p:txBody>
          <a:bodyPr lIns="0" tIns="0" rIns="0" bIns="0" anchor="ctr"/>
          <a:lstStyle/>
          <a:p>
            <a:pPr algn="ctr"/>
            <a:r>
              <a:rPr lang="en-US" sz="4400" dirty="0">
                <a:latin typeface="Comic Sans MS" panose="030F0702030302020204" pitchFamily="66" charset="0"/>
              </a:rPr>
              <a:t>Animals </a:t>
            </a:r>
            <a:r>
              <a:rPr lang="en-US" sz="3600" dirty="0">
                <a:latin typeface="Comic Sans MS" panose="030F0702030302020204" pitchFamily="66" charset="0"/>
              </a:rPr>
              <a:t>&amp;</a:t>
            </a:r>
            <a:r>
              <a:rPr lang="en-US" sz="4400" dirty="0">
                <a:latin typeface="Comic Sans MS" panose="030F0702030302020204" pitchFamily="66" charset="0"/>
              </a:rPr>
              <a:t> people</a:t>
            </a:r>
            <a:endParaRPr dirty="0">
              <a:latin typeface="Comic Sans MS" panose="030F0702030302020204" pitchFamily="66" charset="0"/>
            </a:endParaRPr>
          </a:p>
        </p:txBody>
      </p:sp>
      <p:sp>
        <p:nvSpPr>
          <p:cNvPr id="42" name="TextShape 2"/>
          <p:cNvSpPr txBox="1"/>
          <p:nvPr/>
        </p:nvSpPr>
        <p:spPr>
          <a:xfrm>
            <a:off x="504000" y="1769040"/>
            <a:ext cx="9071640" cy="4384080"/>
          </a:xfrm>
          <a:prstGeom prst="rect">
            <a:avLst/>
          </a:prstGeom>
        </p:spPr>
        <p:txBody>
          <a:bodyPr lIns="0" tIns="0" rIns="0" bIns="0"/>
          <a:lstStyle/>
          <a:p>
            <a:endParaRPr/>
          </a:p>
        </p:txBody>
      </p:sp>
      <p:pic>
        <p:nvPicPr>
          <p:cNvPr id="2" name="图片 1">
            <a:extLst>
              <a:ext uri="{FF2B5EF4-FFF2-40B4-BE49-F238E27FC236}">
                <a16:creationId xmlns:a16="http://schemas.microsoft.com/office/drawing/2014/main" id="{625344DC-8A1E-439C-9B71-70C5BB19827D}"/>
              </a:ext>
            </a:extLst>
          </p:cNvPr>
          <p:cNvPicPr>
            <a:picLocks noChangeAspect="1"/>
          </p:cNvPicPr>
          <p:nvPr/>
        </p:nvPicPr>
        <p:blipFill rotWithShape="1">
          <a:blip r:embed="rId2"/>
          <a:srcRect l="15000" r="15000"/>
          <a:stretch/>
        </p:blipFill>
        <p:spPr>
          <a:xfrm>
            <a:off x="4601028" y="3330409"/>
            <a:ext cx="4974611" cy="373095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ransition spd="med">
    <p:pull/>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p:spPr>
        <p:txBody>
          <a:bodyPr lIns="0" tIns="0" rIns="0" bIns="0" anchor="ctr"/>
          <a:lstStyle/>
          <a:p>
            <a:pPr algn="ctr"/>
            <a:endParaRPr/>
          </a:p>
        </p:txBody>
      </p:sp>
      <p:sp>
        <p:nvSpPr>
          <p:cNvPr id="44" name="TextShape 2"/>
          <p:cNvSpPr txBox="1"/>
          <p:nvPr/>
        </p:nvSpPr>
        <p:spPr>
          <a:xfrm>
            <a:off x="504000" y="1769040"/>
            <a:ext cx="2573029" cy="872560"/>
          </a:xfrm>
          <a:prstGeom prst="rect">
            <a:avLst/>
          </a:prstGeom>
        </p:spPr>
        <p:txBody>
          <a:bodyPr lIns="0" tIns="0" rIns="0" bIns="0"/>
          <a:lstStyle/>
          <a:p>
            <a:pPr>
              <a:buSzPct val="45000"/>
            </a:pPr>
            <a:r>
              <a:rPr lang="en-US" sz="3200" dirty="0">
                <a:latin typeface="Arial"/>
              </a:rPr>
              <a:t>Relationship</a:t>
            </a:r>
            <a:endParaRPr dirty="0"/>
          </a:p>
        </p:txBody>
      </p:sp>
    </p:spTree>
  </p:cSld>
  <p:clrMapOvr>
    <a:masterClrMapping/>
  </p:clrMapOvr>
  <p:transition spd="med">
    <p:pull/>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F545F6A-26A1-4E38-9CDB-30A96A728AEB}"/>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5516380" y="687050"/>
            <a:ext cx="3810000" cy="3810000"/>
          </a:xfrm>
          <a:prstGeom prst="rect">
            <a:avLst/>
          </a:prstGeom>
        </p:spPr>
      </p:pic>
      <p:sp>
        <p:nvSpPr>
          <p:cNvPr id="46" name="TextShape 2"/>
          <p:cNvSpPr txBox="1"/>
          <p:nvPr/>
        </p:nvSpPr>
        <p:spPr>
          <a:xfrm>
            <a:off x="978107" y="3492710"/>
            <a:ext cx="7881079" cy="2008680"/>
          </a:xfrm>
          <a:prstGeom prst="rect">
            <a:avLst/>
          </a:prstGeom>
        </p:spPr>
        <p:txBody>
          <a:bodyPr lIns="0" tIns="0" rIns="0" bIns="0"/>
          <a:lstStyle/>
          <a:p>
            <a:pPr>
              <a:buSzPct val="45000"/>
            </a:pPr>
            <a:r>
              <a:rPr lang="en-US" altLang="zh-CN" sz="23900" dirty="0">
                <a:solidFill>
                  <a:srgbClr val="626262"/>
                </a:solidFill>
                <a:latin typeface="Comic Sans MS" panose="030F0702030302020204" pitchFamily="66" charset="0"/>
                <a:cs typeface="ItalicT" panose="00000400000000000000" pitchFamily="2" charset="0"/>
              </a:rPr>
              <a:t>Re</a:t>
            </a:r>
            <a:r>
              <a:rPr lang="en-US" altLang="zh-CN" sz="16600" dirty="0">
                <a:solidFill>
                  <a:srgbClr val="626262"/>
                </a:solidFill>
                <a:latin typeface="Comic Sans MS" panose="030F0702030302020204" pitchFamily="66" charset="0"/>
                <a:cs typeface="ItalicT" panose="00000400000000000000" pitchFamily="2" charset="0"/>
              </a:rPr>
              <a:t>a</a:t>
            </a:r>
            <a:r>
              <a:rPr lang="en-US" altLang="zh-CN" sz="8800" dirty="0">
                <a:solidFill>
                  <a:srgbClr val="626262"/>
                </a:solidFill>
                <a:latin typeface="Comic Sans MS" panose="030F0702030302020204" pitchFamily="66" charset="0"/>
                <a:cs typeface="ItalicT" panose="00000400000000000000" pitchFamily="2" charset="0"/>
              </a:rPr>
              <a:t>l</a:t>
            </a:r>
            <a:r>
              <a:rPr lang="en-US" altLang="zh-CN" sz="7200" dirty="0">
                <a:solidFill>
                  <a:srgbClr val="626262"/>
                </a:solidFill>
                <a:latin typeface="Comic Sans MS" panose="030F0702030302020204" pitchFamily="66" charset="0"/>
                <a:cs typeface="ItalicT" panose="00000400000000000000" pitchFamily="2" charset="0"/>
              </a:rPr>
              <a:t>i</a:t>
            </a:r>
            <a:r>
              <a:rPr lang="en-US" altLang="zh-CN" sz="6600" dirty="0">
                <a:solidFill>
                  <a:srgbClr val="626262"/>
                </a:solidFill>
                <a:latin typeface="Comic Sans MS" panose="030F0702030302020204" pitchFamily="66" charset="0"/>
                <a:cs typeface="ItalicT" panose="00000400000000000000" pitchFamily="2" charset="0"/>
              </a:rPr>
              <a:t>t</a:t>
            </a:r>
            <a:r>
              <a:rPr lang="en-US" altLang="zh-CN" sz="5400" dirty="0">
                <a:solidFill>
                  <a:srgbClr val="626262"/>
                </a:solidFill>
                <a:latin typeface="Comic Sans MS" panose="030F0702030302020204" pitchFamily="66" charset="0"/>
                <a:cs typeface="ItalicT" panose="00000400000000000000" pitchFamily="2" charset="0"/>
              </a:rPr>
              <a:t>y</a:t>
            </a:r>
            <a:endParaRPr sz="4800" dirty="0">
              <a:solidFill>
                <a:srgbClr val="626262"/>
              </a:solidFill>
              <a:latin typeface="Comic Sans MS" panose="030F0702030302020204" pitchFamily="66" charset="0"/>
              <a:cs typeface="ItalicT" panose="00000400000000000000" pitchFamily="2" charset="0"/>
            </a:endParaRPr>
          </a:p>
        </p:txBody>
      </p:sp>
    </p:spTree>
  </p:cSld>
  <p:clrMapOvr>
    <a:masterClrMapping/>
  </p:clrMapOvr>
  <p:transition spd="med">
    <p:pull/>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AB64D8-692F-421D-9148-A824D1EDC291}"/>
              </a:ext>
            </a:extLst>
          </p:cNvPr>
          <p:cNvPicPr>
            <a:picLocks noChangeAspect="1"/>
          </p:cNvPicPr>
          <p:nvPr/>
        </p:nvPicPr>
        <p:blipFill>
          <a:blip r:embed="rId3"/>
          <a:stretch>
            <a:fillRect/>
          </a:stretch>
        </p:blipFill>
        <p:spPr>
          <a:xfrm>
            <a:off x="1064077" y="1771357"/>
            <a:ext cx="7546523" cy="536678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8" name="TextShape 2"/>
          <p:cNvSpPr txBox="1"/>
          <p:nvPr/>
        </p:nvSpPr>
        <p:spPr>
          <a:xfrm>
            <a:off x="937077" y="774666"/>
            <a:ext cx="6137767" cy="852657"/>
          </a:xfrm>
          <a:prstGeom prst="rect">
            <a:avLst/>
          </a:prstGeom>
        </p:spPr>
        <p:txBody>
          <a:bodyPr lIns="0" tIns="0" rIns="0" bIns="0"/>
          <a:lstStyle/>
          <a:p>
            <a:pPr>
              <a:buSzPct val="45000"/>
            </a:pPr>
            <a:r>
              <a:rPr lang="en-US" sz="5400" b="1" dirty="0">
                <a:ln w="12700">
                  <a:solidFill>
                    <a:schemeClr val="accent5"/>
                  </a:solidFill>
                  <a:prstDash val="solid"/>
                </a:ln>
                <a:pattFill prst="ltDnDiag">
                  <a:fgClr>
                    <a:schemeClr val="accent5">
                      <a:lumMod val="60000"/>
                      <a:lumOff val="40000"/>
                    </a:schemeClr>
                  </a:fgClr>
                  <a:bgClr>
                    <a:schemeClr val="bg1"/>
                  </a:bgClr>
                </a:pattFill>
                <a:latin typeface="Comic Sans MS" panose="030F0702030302020204" pitchFamily="66" charset="0"/>
              </a:rPr>
              <a:t>Public impression</a:t>
            </a:r>
            <a:endParaRPr sz="3600" b="1" dirty="0">
              <a:ln w="12700">
                <a:solidFill>
                  <a:schemeClr val="accent5"/>
                </a:solidFill>
                <a:prstDash val="solid"/>
              </a:ln>
              <a:pattFill prst="ltDnDiag">
                <a:fgClr>
                  <a:schemeClr val="accent5">
                    <a:lumMod val="60000"/>
                    <a:lumOff val="40000"/>
                  </a:schemeClr>
                </a:fgClr>
                <a:bgClr>
                  <a:schemeClr val="bg1"/>
                </a:bgClr>
              </a:pattFill>
              <a:latin typeface="Comic Sans MS" panose="030F0702030302020204" pitchFamily="66" charset="0"/>
            </a:endParaRPr>
          </a:p>
        </p:txBody>
      </p:sp>
      <p:pic>
        <p:nvPicPr>
          <p:cNvPr id="2" name="图片 1">
            <a:extLst>
              <a:ext uri="{FF2B5EF4-FFF2-40B4-BE49-F238E27FC236}">
                <a16:creationId xmlns:a16="http://schemas.microsoft.com/office/drawing/2014/main" id="{848E824E-0FF1-41E7-A579-FF18BFEA51AE}"/>
              </a:ext>
            </a:extLst>
          </p:cNvPr>
          <p:cNvPicPr>
            <a:picLocks noChangeAspect="1"/>
          </p:cNvPicPr>
          <p:nvPr/>
        </p:nvPicPr>
        <p:blipFill>
          <a:blip r:embed="rId4"/>
          <a:stretch>
            <a:fillRect/>
          </a:stretch>
        </p:blipFill>
        <p:spPr>
          <a:xfrm>
            <a:off x="3196504" y="1938201"/>
            <a:ext cx="5033096" cy="503309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1+ppt_h/2"/>
                                          </p:val>
                                        </p:tav>
                                      </p:tavLst>
                                    </p:anim>
                                    <p:set>
                                      <p:cBhvr>
                                        <p:cTn id="8" dur="1" fill="hold">
                                          <p:stCondLst>
                                            <p:cond delay="499"/>
                                          </p:stCondLst>
                                        </p:cTn>
                                        <p:tgtEl>
                                          <p:spTgt spid="3"/>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5E1E85F-941F-4F16-86DF-FC86B5B5D21E}"/>
              </a:ext>
            </a:extLst>
          </p:cNvPr>
          <p:cNvPicPr>
            <a:picLocks noChangeAspect="1"/>
          </p:cNvPicPr>
          <p:nvPr/>
        </p:nvPicPr>
        <p:blipFill>
          <a:blip r:embed="rId3"/>
          <a:stretch>
            <a:fillRect/>
          </a:stretch>
        </p:blipFill>
        <p:spPr>
          <a:xfrm>
            <a:off x="2941846" y="1266065"/>
            <a:ext cx="4762500" cy="4762500"/>
          </a:xfrm>
          <a:prstGeom prst="rect">
            <a:avLst/>
          </a:prstGeom>
        </p:spPr>
      </p:pic>
      <p:sp>
        <p:nvSpPr>
          <p:cNvPr id="3" name="文本占位符 2">
            <a:extLst>
              <a:ext uri="{FF2B5EF4-FFF2-40B4-BE49-F238E27FC236}">
                <a16:creationId xmlns:a16="http://schemas.microsoft.com/office/drawing/2014/main" id="{50AE733F-DC54-4CB7-85A4-12770E84A371}"/>
              </a:ext>
            </a:extLst>
          </p:cNvPr>
          <p:cNvSpPr>
            <a:spLocks noGrp="1"/>
          </p:cNvSpPr>
          <p:nvPr>
            <p:ph type="body"/>
          </p:nvPr>
        </p:nvSpPr>
        <p:spPr>
          <a:xfrm>
            <a:off x="3790539" y="3146983"/>
            <a:ext cx="4253530" cy="1000664"/>
          </a:xfrm>
        </p:spPr>
        <p:txBody>
          <a:bodyPr>
            <a:scene3d>
              <a:camera prst="perspectiveContrastingRightFacing"/>
              <a:lightRig rig="threePt" dir="t"/>
            </a:scene3d>
          </a:bodyPr>
          <a:lstStyle/>
          <a:p>
            <a:pPr marL="0" indent="0">
              <a:buNone/>
            </a:pPr>
            <a:r>
              <a:rPr lang="en-US" altLang="zh-CN" sz="9600" b="1" dirty="0">
                <a:ln>
                  <a:solidFill>
                    <a:srgbClr val="FF0000"/>
                  </a:solidFill>
                </a:ln>
                <a:blipFill>
                  <a:blip r:embed="rId4"/>
                  <a:tile tx="0" ty="0" sx="100000" sy="100000" flip="none" algn="tl"/>
                </a:blipFill>
                <a:effectLst>
                  <a:glow rad="63500">
                    <a:schemeClr val="accent2">
                      <a:satMod val="175000"/>
                      <a:alpha val="40000"/>
                    </a:schemeClr>
                  </a:glow>
                  <a:outerShdw blurRad="60007" dir="2000400" sy="-30000" kx="-800400" algn="bl" rotWithShape="0">
                    <a:prstClr val="black">
                      <a:alpha val="20000"/>
                    </a:prstClr>
                  </a:outerShdw>
                </a:effectLst>
                <a:latin typeface="Comic Sans MS" panose="030F0702030302020204" pitchFamily="66" charset="0"/>
              </a:rPr>
              <a:t>Facts</a:t>
            </a:r>
            <a:endParaRPr lang="zh-CN" altLang="en-US" sz="9600" b="1" dirty="0">
              <a:ln>
                <a:solidFill>
                  <a:srgbClr val="FF0000"/>
                </a:solidFill>
              </a:ln>
              <a:blipFill>
                <a:blip r:embed="rId4"/>
                <a:tile tx="0" ty="0" sx="100000" sy="100000" flip="none" algn="tl"/>
              </a:blipFill>
              <a:effectLst>
                <a:glow rad="63500">
                  <a:schemeClr val="accent2">
                    <a:satMod val="175000"/>
                    <a:alpha val="40000"/>
                  </a:schemeClr>
                </a:glow>
                <a:outerShdw blurRad="60007" dir="2000400" sy="-30000" kx="-800400" algn="bl" rotWithShape="0">
                  <a:prstClr val="black">
                    <a:alpha val="20000"/>
                  </a:prstClr>
                </a:outerShdw>
              </a:effectLst>
              <a:latin typeface="Comic Sans MS" panose="030F0702030302020204" pitchFamily="66" charset="0"/>
            </a:endParaRPr>
          </a:p>
        </p:txBody>
      </p:sp>
    </p:spTree>
    <p:extLst>
      <p:ext uri="{BB962C8B-B14F-4D97-AF65-F5344CB8AC3E}">
        <p14:creationId xmlns:p14="http://schemas.microsoft.com/office/powerpoint/2010/main" val="2460421819"/>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EBADFF6-1445-4616-81DD-C3271D485770}"/>
              </a:ext>
            </a:extLst>
          </p:cNvPr>
          <p:cNvPicPr>
            <a:picLocks noChangeAspect="1"/>
          </p:cNvPicPr>
          <p:nvPr/>
        </p:nvPicPr>
        <p:blipFill>
          <a:blip r:embed="rId3"/>
          <a:stretch>
            <a:fillRect/>
          </a:stretch>
        </p:blipFill>
        <p:spPr>
          <a:xfrm>
            <a:off x="3799251" y="2518348"/>
            <a:ext cx="5629562" cy="4247760"/>
          </a:xfrm>
          <a:prstGeom prst="rect">
            <a:avLst/>
          </a:prstGeom>
        </p:spPr>
      </p:pic>
      <p:sp>
        <p:nvSpPr>
          <p:cNvPr id="49" name="TextShape 1"/>
          <p:cNvSpPr txBox="1"/>
          <p:nvPr/>
        </p:nvSpPr>
        <p:spPr>
          <a:xfrm>
            <a:off x="504000" y="301320"/>
            <a:ext cx="9071640" cy="1262160"/>
          </a:xfrm>
          <a:prstGeom prst="rect">
            <a:avLst/>
          </a:prstGeom>
        </p:spPr>
        <p:txBody>
          <a:bodyPr lIns="0" tIns="0" rIns="0" bIns="0" anchor="ctr"/>
          <a:lstStyle/>
          <a:p>
            <a:pPr algn="ctr"/>
            <a:endParaRPr/>
          </a:p>
        </p:txBody>
      </p:sp>
      <p:sp>
        <p:nvSpPr>
          <p:cNvPr id="50" name="TextShape 2"/>
          <p:cNvSpPr txBox="1"/>
          <p:nvPr/>
        </p:nvSpPr>
        <p:spPr>
          <a:xfrm>
            <a:off x="1823135" y="1978902"/>
            <a:ext cx="5926780" cy="2038462"/>
          </a:xfrm>
          <a:prstGeom prst="rect">
            <a:avLst/>
          </a:prstGeom>
        </p:spPr>
        <p:txBody>
          <a:bodyPr lIns="0" tIns="0" rIns="0" bIns="0"/>
          <a:lstStyle/>
          <a:p>
            <a:pPr>
              <a:buSzPct val="45000"/>
            </a:pPr>
            <a:r>
              <a:rPr lang="en-US" sz="5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omic Sans MS" panose="030F0702030302020204" pitchFamily="66" charset="0"/>
              </a:rPr>
              <a:t>Present situation &amp; future</a:t>
            </a:r>
            <a:endParaRPr sz="3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omic Sans MS" panose="030F0702030302020204" pitchFamily="66" charset="0"/>
            </a:endParaRPr>
          </a:p>
        </p:txBody>
      </p:sp>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504000" y="301320"/>
            <a:ext cx="9071640" cy="1262160"/>
          </a:xfrm>
          <a:prstGeom prst="rect">
            <a:avLst/>
          </a:prstGeom>
        </p:spPr>
        <p:txBody>
          <a:bodyPr lIns="0" tIns="0" rIns="0" bIns="0" anchor="ctr"/>
          <a:lstStyle/>
          <a:p>
            <a:pPr algn="ctr"/>
            <a:r>
              <a:rPr lang="en-US" sz="4400">
                <a:latin typeface="Arial"/>
              </a:rPr>
              <a:t>Humanity &amp; ecology</a:t>
            </a:r>
            <a:endParaRPr/>
          </a:p>
        </p:txBody>
      </p:sp>
      <p:sp>
        <p:nvSpPr>
          <p:cNvPr id="52" name="TextShape 2"/>
          <p:cNvSpPr txBox="1"/>
          <p:nvPr/>
        </p:nvSpPr>
        <p:spPr>
          <a:xfrm>
            <a:off x="504000" y="1769040"/>
            <a:ext cx="9071640" cy="4384080"/>
          </a:xfrm>
          <a:prstGeom prst="rect">
            <a:avLst/>
          </a:prstGeom>
        </p:spPr>
        <p:txBody>
          <a:bodyPr lIns="0" tIns="0" rIns="0" bIns="0"/>
          <a:lstStyle/>
          <a:p>
            <a:endParaRPr/>
          </a:p>
        </p:txBody>
      </p:sp>
    </p:spTree>
  </p:cSld>
  <p:clrMapOvr>
    <a:masterClrMapping/>
  </p:clrMapOvr>
  <p:transition spd="med">
    <p:pull/>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504000" y="301320"/>
            <a:ext cx="9071640" cy="1262160"/>
          </a:xfrm>
          <a:prstGeom prst="rect">
            <a:avLst/>
          </a:prstGeom>
        </p:spPr>
        <p:txBody>
          <a:bodyPr lIns="0" tIns="0" rIns="0" bIns="0" anchor="ctr"/>
          <a:lstStyle/>
          <a:p>
            <a:pPr algn="ctr"/>
            <a:endParaRPr/>
          </a:p>
        </p:txBody>
      </p:sp>
      <p:sp>
        <p:nvSpPr>
          <p:cNvPr id="54" name="TextShape 2"/>
          <p:cNvSpPr txBox="1"/>
          <p:nvPr/>
        </p:nvSpPr>
        <p:spPr>
          <a:xfrm>
            <a:off x="504000" y="1769040"/>
            <a:ext cx="9071640" cy="4384080"/>
          </a:xfrm>
          <a:prstGeom prst="rect">
            <a:avLst/>
          </a:prstGeom>
        </p:spPr>
        <p:txBody>
          <a:bodyPr lIns="0" tIns="0" rIns="0" bIns="0"/>
          <a:lstStyle/>
          <a:p>
            <a:pPr>
              <a:buSzPct val="45000"/>
              <a:buFont typeface="StarSymbol"/>
              <a:buChar char=""/>
            </a:pPr>
            <a:r>
              <a:rPr lang="en-US" sz="3200">
                <a:latin typeface="Arial"/>
              </a:rPr>
              <a:t>Humanity</a:t>
            </a:r>
            <a:endParaRPr/>
          </a:p>
        </p:txBody>
      </p:sp>
    </p:spTree>
  </p:cSld>
  <p:clrMapOvr>
    <a:masterClrMapping/>
  </p:clrMapOvr>
  <p:transition spd="med">
    <p:pull/>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195</Words>
  <Application>Microsoft Office PowerPoint</Application>
  <PresentationFormat>自定义</PresentationFormat>
  <Paragraphs>33</Paragraphs>
  <Slides>13</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DejaVu Sans</vt:lpstr>
      <vt:lpstr>StarSymbol</vt:lpstr>
      <vt:lpstr>等线</vt:lpstr>
      <vt:lpstr>Arial</vt:lpstr>
      <vt:lpstr>Comic Sans MS</vt:lpstr>
      <vt:lpstr>ItalicT</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涂山月</cp:lastModifiedBy>
  <cp:revision>28</cp:revision>
  <dcterms:modified xsi:type="dcterms:W3CDTF">2018-06-07T09:34:55Z</dcterms:modified>
</cp:coreProperties>
</file>