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8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AB47-81A3-4E5E-9500-6DED8C09B8A9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055F-9D39-4D51-B95F-F9ACB7A9B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2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AB47-81A3-4E5E-9500-6DED8C09B8A9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055F-9D39-4D51-B95F-F9ACB7A9B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94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AB47-81A3-4E5E-9500-6DED8C09B8A9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055F-9D39-4D51-B95F-F9ACB7A9B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43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AB47-81A3-4E5E-9500-6DED8C09B8A9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055F-9D39-4D51-B95F-F9ACB7A9B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88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AB47-81A3-4E5E-9500-6DED8C09B8A9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055F-9D39-4D51-B95F-F9ACB7A9B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80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AB47-81A3-4E5E-9500-6DED8C09B8A9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055F-9D39-4D51-B95F-F9ACB7A9B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69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AB47-81A3-4E5E-9500-6DED8C09B8A9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055F-9D39-4D51-B95F-F9ACB7A9B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9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AB47-81A3-4E5E-9500-6DED8C09B8A9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055F-9D39-4D51-B95F-F9ACB7A9B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8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AB47-81A3-4E5E-9500-6DED8C09B8A9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055F-9D39-4D51-B95F-F9ACB7A9B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30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AB47-81A3-4E5E-9500-6DED8C09B8A9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055F-9D39-4D51-B95F-F9ACB7A9B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81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AB47-81A3-4E5E-9500-6DED8C09B8A9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055F-9D39-4D51-B95F-F9ACB7A9B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90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FAB47-81A3-4E5E-9500-6DED8C09B8A9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055F-9D39-4D51-B95F-F9ACB7A9B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98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23850" y="260350"/>
            <a:ext cx="8007350" cy="393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两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个无穷大平行平面上都有均匀分布的面电流</a:t>
            </a:r>
            <a:r>
              <a:rPr kumimoji="1"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面电流密度分别为  和  </a:t>
            </a:r>
            <a:r>
              <a:rPr kumimoji="1"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且两电流密度之间的夹角为  </a:t>
            </a:r>
            <a:r>
              <a:rPr kumimoji="1"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两面之间的磁感强度的大小  </a:t>
            </a:r>
            <a:r>
              <a:rPr kumimoji="1"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两面之外空间的磁感强度的大小  </a:t>
            </a:r>
            <a:r>
              <a:rPr kumimoji="1"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当         ，     时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以上结果如何？</a:t>
            </a: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3276600" y="692150"/>
          <a:ext cx="381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692150"/>
                        <a:ext cx="3810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4067175" y="692150"/>
          <a:ext cx="4222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26720" imgH="215640" progId="Equation.3">
                  <p:embed/>
                </p:oleObj>
              </mc:Choice>
              <mc:Fallback>
                <p:oleObj name="Equation" r:id="rId5" imgW="126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692150"/>
                        <a:ext cx="4222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1116013" y="1196975"/>
          <a:ext cx="3603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26720" imgH="177480" progId="Equation.3">
                  <p:embed/>
                </p:oleObj>
              </mc:Choice>
              <mc:Fallback>
                <p:oleObj name="Equation" r:id="rId7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96975"/>
                        <a:ext cx="36036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5219700" y="1916113"/>
          <a:ext cx="4762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152280" imgH="164880" progId="Equation.3">
                  <p:embed/>
                </p:oleObj>
              </mc:Choice>
              <mc:Fallback>
                <p:oleObj name="Equation" r:id="rId9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916113"/>
                        <a:ext cx="4762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5867400" y="2420938"/>
          <a:ext cx="5556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177480" imgH="164880" progId="Equation.3">
                  <p:embed/>
                </p:oleObj>
              </mc:Choice>
              <mc:Fallback>
                <p:oleObj name="Equation" r:id="rId11" imgW="177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420938"/>
                        <a:ext cx="5556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1403350" y="3068638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3" imgW="571320" imgH="215640" progId="Equation.3">
                  <p:embed/>
                </p:oleObj>
              </mc:Choice>
              <mc:Fallback>
                <p:oleObj name="Equation" r:id="rId13" imgW="571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068638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3132138" y="3068638"/>
          <a:ext cx="9366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5" imgW="355320" imgH="177480" progId="Equation.3">
                  <p:embed/>
                </p:oleObj>
              </mc:Choice>
              <mc:Fallback>
                <p:oleObj name="Equation" r:id="rId15" imgW="355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068638"/>
                        <a:ext cx="9366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5076825" y="3213100"/>
            <a:ext cx="3455988" cy="2952750"/>
          </a:xfrm>
          <a:prstGeom prst="rect">
            <a:avLst/>
          </a:prstGeom>
          <a:solidFill>
            <a:srgbClr val="2F54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829" name="Group 13"/>
          <p:cNvGrpSpPr>
            <a:grpSpLocks/>
          </p:cNvGrpSpPr>
          <p:nvPr/>
        </p:nvGrpSpPr>
        <p:grpSpPr bwMode="auto">
          <a:xfrm>
            <a:off x="5195888" y="3603625"/>
            <a:ext cx="3094037" cy="2089150"/>
            <a:chOff x="3364" y="2477"/>
            <a:chExt cx="1988" cy="1683"/>
          </a:xfrm>
        </p:grpSpPr>
        <p:grpSp>
          <p:nvGrpSpPr>
            <p:cNvPr id="34830" name="Group 14"/>
            <p:cNvGrpSpPr>
              <a:grpSpLocks/>
            </p:cNvGrpSpPr>
            <p:nvPr/>
          </p:nvGrpSpPr>
          <p:grpSpPr bwMode="auto">
            <a:xfrm>
              <a:off x="3974" y="2477"/>
              <a:ext cx="943" cy="1598"/>
              <a:chOff x="3974" y="2477"/>
              <a:chExt cx="943" cy="1598"/>
            </a:xfrm>
          </p:grpSpPr>
          <p:pic>
            <p:nvPicPr>
              <p:cNvPr id="34831" name="Picture 15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9" y="2477"/>
                <a:ext cx="278" cy="15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832" name="Picture 16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4" y="2485"/>
                <a:ext cx="278" cy="15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4833" name="Text Box 17"/>
            <p:cNvSpPr txBox="1">
              <a:spLocks noChangeArrowheads="1"/>
            </p:cNvSpPr>
            <p:nvPr/>
          </p:nvSpPr>
          <p:spPr bwMode="auto">
            <a:xfrm>
              <a:off x="3364" y="3788"/>
              <a:ext cx="44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chemeClr val="bg1"/>
                  </a:solidFill>
                  <a:latin typeface="Times New Roman" pitchFamily="18" charset="0"/>
                </a:rPr>
                <a:t>  (1)</a:t>
              </a:r>
            </a:p>
          </p:txBody>
        </p:sp>
        <p:sp>
          <p:nvSpPr>
            <p:cNvPr id="34834" name="Text Box 18"/>
            <p:cNvSpPr txBox="1">
              <a:spLocks noChangeArrowheads="1"/>
            </p:cNvSpPr>
            <p:nvPr/>
          </p:nvSpPr>
          <p:spPr bwMode="auto">
            <a:xfrm>
              <a:off x="3689" y="3788"/>
              <a:ext cx="88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b="1">
                  <a:solidFill>
                    <a:schemeClr val="bg1"/>
                  </a:solidFill>
                  <a:latin typeface="Times New Roman" pitchFamily="18" charset="0"/>
                </a:rPr>
                <a:t>           (2)</a:t>
              </a:r>
            </a:p>
          </p:txBody>
        </p:sp>
        <p:sp>
          <p:nvSpPr>
            <p:cNvPr id="34835" name="Text Box 19"/>
            <p:cNvSpPr txBox="1">
              <a:spLocks noChangeArrowheads="1"/>
            </p:cNvSpPr>
            <p:nvPr/>
          </p:nvSpPr>
          <p:spPr bwMode="auto">
            <a:xfrm>
              <a:off x="4858" y="3792"/>
              <a:ext cx="49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chemeClr val="bg1"/>
                  </a:solidFill>
                  <a:latin typeface="Times New Roman" pitchFamily="18" charset="0"/>
                </a:rPr>
                <a:t>   (3)</a:t>
              </a:r>
            </a:p>
          </p:txBody>
        </p:sp>
      </p:grpSp>
      <p:grpSp>
        <p:nvGrpSpPr>
          <p:cNvPr id="34862" name="Group 46"/>
          <p:cNvGrpSpPr>
            <a:grpSpLocks/>
          </p:cNvGrpSpPr>
          <p:nvPr/>
        </p:nvGrpSpPr>
        <p:grpSpPr bwMode="auto">
          <a:xfrm>
            <a:off x="6146800" y="3740150"/>
            <a:ext cx="463550" cy="1463675"/>
            <a:chOff x="4007" y="2703"/>
            <a:chExt cx="292" cy="922"/>
          </a:xfrm>
        </p:grpSpPr>
        <p:sp>
          <p:nvSpPr>
            <p:cNvPr id="34863" name="Line 47"/>
            <p:cNvSpPr>
              <a:spLocks noChangeShapeType="1"/>
            </p:cNvSpPr>
            <p:nvPr/>
          </p:nvSpPr>
          <p:spPr bwMode="auto">
            <a:xfrm flipV="1">
              <a:off x="4095" y="3030"/>
              <a:ext cx="0" cy="5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4" name="Text Box 48"/>
            <p:cNvSpPr txBox="1">
              <a:spLocks noChangeArrowheads="1"/>
            </p:cNvSpPr>
            <p:nvPr/>
          </p:nvSpPr>
          <p:spPr bwMode="auto">
            <a:xfrm>
              <a:off x="4007" y="2703"/>
              <a:ext cx="2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 dirty="0" smtClean="0">
                  <a:solidFill>
                    <a:srgbClr val="FF0000"/>
                  </a:solidFill>
                  <a:latin typeface="Times New Roman" pitchFamily="18" charset="0"/>
                </a:rPr>
                <a:t>i1</a:t>
              </a:r>
              <a:endPara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4865" name="Line 49"/>
          <p:cNvSpPr>
            <a:spLocks noChangeShapeType="1"/>
          </p:cNvSpPr>
          <p:nvPr/>
        </p:nvSpPr>
        <p:spPr bwMode="auto">
          <a:xfrm flipV="1">
            <a:off x="7235825" y="4221163"/>
            <a:ext cx="217488" cy="935037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6" name="Text Box 50"/>
          <p:cNvSpPr txBox="1">
            <a:spLocks noChangeArrowheads="1"/>
          </p:cNvSpPr>
          <p:nvPr/>
        </p:nvSpPr>
        <p:spPr bwMode="auto">
          <a:xfrm>
            <a:off x="7231063" y="3721100"/>
            <a:ext cx="4635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i="1" dirty="0" smtClean="0">
                <a:solidFill>
                  <a:srgbClr val="009999"/>
                </a:solidFill>
                <a:latin typeface="Times New Roman" pitchFamily="18" charset="0"/>
              </a:rPr>
              <a:t>i2</a:t>
            </a:r>
            <a:endParaRPr kumimoji="1" lang="en-US" altLang="zh-CN" sz="2800" b="1" i="1" dirty="0">
              <a:solidFill>
                <a:srgbClr val="009999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5" grpId="0" animBg="1"/>
      <p:bldP spid="34866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Office 主题​​</vt:lpstr>
      <vt:lpstr>Microsoft Equation 3.0</vt:lpstr>
      <vt:lpstr>PowerPoint 演示文稿</vt:lpstr>
    </vt:vector>
  </TitlesOfParts>
  <Company>SEU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zhangdaoyu</dc:creator>
  <cp:lastModifiedBy>zhangdaoyu</cp:lastModifiedBy>
  <cp:revision>1</cp:revision>
  <dcterms:created xsi:type="dcterms:W3CDTF">2018-05-15T12:01:04Z</dcterms:created>
  <dcterms:modified xsi:type="dcterms:W3CDTF">2018-05-15T12:02:48Z</dcterms:modified>
</cp:coreProperties>
</file>