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Client Applications in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Project: Smart Home Device Inventory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7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do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54976"/>
            <a:ext cx="8946541" cy="48934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This application was developed to track smart home devices and the attributes associated with them.  It consists of three main pages.  Logon page, Device Type page, and Device Inventory page.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/>
              <a:t>Logon</a:t>
            </a:r>
            <a:r>
              <a:rPr lang="en-US" dirty="0"/>
              <a:t> page: </a:t>
            </a:r>
          </a:p>
          <a:p>
            <a:pPr lvl="1"/>
            <a:r>
              <a:rPr lang="en-US" dirty="0"/>
              <a:t>Consists of a Username and password fields.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Device Type</a:t>
            </a:r>
            <a:r>
              <a:rPr lang="en-US" dirty="0"/>
              <a:t> page: </a:t>
            </a:r>
          </a:p>
          <a:p>
            <a:pPr lvl="1"/>
            <a:r>
              <a:rPr lang="en-US" dirty="0"/>
              <a:t>Main functionality of this page is to display and add new device types to the database.  Which become available when adding a new device to the inventory.  </a:t>
            </a:r>
          </a:p>
          <a:p>
            <a:pPr lvl="1"/>
            <a:r>
              <a:rPr lang="en-US" dirty="0"/>
              <a:t>Add, Edit, and remove device types.</a:t>
            </a:r>
          </a:p>
          <a:p>
            <a:pPr lvl="1"/>
            <a:r>
              <a:rPr lang="en-US" dirty="0"/>
              <a:t>Proceed to the device inventory page.</a:t>
            </a:r>
          </a:p>
          <a:p>
            <a:pPr lvl="1"/>
            <a:r>
              <a:rPr lang="en-US" dirty="0"/>
              <a:t>This page also allows a user to double click on any given type, to proceed to the device inventory list that will be filtered by the device type that was clicked on.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Device Inventory</a:t>
            </a:r>
            <a:r>
              <a:rPr lang="en-US" dirty="0"/>
              <a:t> page:</a:t>
            </a:r>
          </a:p>
          <a:p>
            <a:pPr lvl="1"/>
            <a:r>
              <a:rPr lang="en-US" dirty="0"/>
              <a:t>Display the Device inventory list.</a:t>
            </a:r>
          </a:p>
          <a:p>
            <a:pPr lvl="1"/>
            <a:r>
              <a:rPr lang="en-US" dirty="0"/>
              <a:t>Add, Edit, and remove device types.</a:t>
            </a:r>
          </a:p>
          <a:p>
            <a:pPr lvl="1"/>
            <a:r>
              <a:rPr lang="en-US" dirty="0"/>
              <a:t>Filter by Device type and show entire inventory.</a:t>
            </a:r>
          </a:p>
          <a:p>
            <a:pPr lvl="1"/>
            <a:r>
              <a:rPr lang="en-US" dirty="0"/>
              <a:t>Option to go back to the Device Type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7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cool WPF features?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the Device Type page, you can filter by device type.</a:t>
            </a:r>
          </a:p>
          <a:p>
            <a:r>
              <a:rPr lang="en-US" dirty="0"/>
              <a:t>Filtering on the Device inventory page</a:t>
            </a:r>
          </a:p>
          <a:p>
            <a:r>
              <a:rPr lang="en-US" dirty="0"/>
              <a:t>Combo </a:t>
            </a:r>
            <a:r>
              <a:rPr lang="en-US" dirty="0" smtClean="0"/>
              <a:t>boxes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4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technical difficulties did you face?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found the following challenging and frustrating at times:</a:t>
            </a:r>
          </a:p>
          <a:p>
            <a:pPr lvl="1"/>
            <a:r>
              <a:rPr lang="en-US" dirty="0" err="1"/>
              <a:t>Xaml</a:t>
            </a:r>
            <a:r>
              <a:rPr lang="en-US" dirty="0"/>
              <a:t> coding</a:t>
            </a:r>
            <a:endParaRPr lang="en-US" sz="1600" dirty="0"/>
          </a:p>
          <a:p>
            <a:pPr lvl="2"/>
            <a:r>
              <a:rPr lang="en-US" dirty="0" smtClean="0"/>
              <a:t>Issues </a:t>
            </a:r>
            <a:r>
              <a:rPr lang="en-US" dirty="0"/>
              <a:t>with global styles</a:t>
            </a:r>
            <a:endParaRPr lang="en-US" sz="1400" dirty="0"/>
          </a:p>
          <a:p>
            <a:pPr lvl="2"/>
            <a:r>
              <a:rPr lang="en-US" dirty="0"/>
              <a:t>Binding</a:t>
            </a:r>
            <a:endParaRPr lang="en-US" sz="1400" dirty="0"/>
          </a:p>
          <a:p>
            <a:pPr lvl="1"/>
            <a:r>
              <a:rPr lang="en-US" dirty="0"/>
              <a:t>Developing </a:t>
            </a:r>
            <a:r>
              <a:rPr lang="en-US" dirty="0" smtClean="0"/>
              <a:t>dynamic dropdown </a:t>
            </a:r>
            <a:r>
              <a:rPr lang="en-US" dirty="0"/>
              <a:t>fields</a:t>
            </a:r>
            <a:endParaRPr lang="en-US" sz="1600" dirty="0"/>
          </a:p>
          <a:p>
            <a:pPr lvl="1"/>
            <a:r>
              <a:rPr lang="en-US" dirty="0"/>
              <a:t>Issues with filters and dynamic menu </a:t>
            </a:r>
            <a:r>
              <a:rPr lang="en-US" dirty="0" smtClean="0"/>
              <a:t>items</a:t>
            </a:r>
          </a:p>
          <a:p>
            <a:pPr lvl="1"/>
            <a:r>
              <a:rPr lang="en-US" sz="1600" dirty="0"/>
              <a:t>File menu </a:t>
            </a:r>
            <a:r>
              <a:rPr lang="en-US" sz="1600" dirty="0" smtClean="0"/>
              <a:t>development</a:t>
            </a:r>
            <a:endParaRPr lang="en-US" sz="1600" dirty="0"/>
          </a:p>
          <a:p>
            <a:pPr lvl="1"/>
            <a:r>
              <a:rPr lang="en-US" dirty="0"/>
              <a:t>Connections to the database and auto mapping</a:t>
            </a:r>
            <a:endParaRPr lang="en-US" sz="1600" dirty="0"/>
          </a:p>
          <a:p>
            <a:pPr lvl="2"/>
            <a:r>
              <a:rPr lang="en-US" dirty="0"/>
              <a:t>Non-entity database</a:t>
            </a:r>
            <a:endParaRPr lang="en-US" sz="1400" dirty="0"/>
          </a:p>
          <a:p>
            <a:pPr lvl="1"/>
            <a:r>
              <a:rPr lang="en-US" dirty="0" err="1"/>
              <a:t>Linq</a:t>
            </a:r>
            <a:r>
              <a:rPr lang="en-US" dirty="0"/>
              <a:t> queries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6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had to do it over again, what would you do differently?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Develop a plan for the application.  What the program should do and what type of basic feature it should have.</a:t>
            </a:r>
          </a:p>
          <a:p>
            <a:pPr lvl="1"/>
            <a:r>
              <a:rPr lang="en-US" dirty="0"/>
              <a:t>Research the structures, methods, and ways to achieve what is in the plan, prior to writing code.</a:t>
            </a:r>
          </a:p>
          <a:p>
            <a:pPr lvl="1"/>
            <a:r>
              <a:rPr lang="en-US" dirty="0"/>
              <a:t>Construct a proper database, with multiple tables and stored procedures.</a:t>
            </a:r>
          </a:p>
          <a:p>
            <a:pPr lvl="1"/>
            <a:r>
              <a:rPr lang="en-US" dirty="0" smtClean="0"/>
              <a:t>Having </a:t>
            </a:r>
            <a:r>
              <a:rPr lang="en-US" dirty="0"/>
              <a:t>a little database experience, I found it difficult to work in a non-relational database.  Trying to change the mindset held me up.</a:t>
            </a:r>
          </a:p>
          <a:p>
            <a:pPr lvl="1"/>
            <a:r>
              <a:rPr lang="en-US" dirty="0"/>
              <a:t>Stick to the plan.</a:t>
            </a:r>
          </a:p>
          <a:p>
            <a:pPr lvl="1"/>
            <a:r>
              <a:rPr lang="en-US" dirty="0"/>
              <a:t>Start small and build </a:t>
            </a:r>
          </a:p>
          <a:p>
            <a:pPr lvl="1"/>
            <a:r>
              <a:rPr lang="en-US" dirty="0"/>
              <a:t>Thoroughly test along the 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01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376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Creating Client Applications in C#</vt:lpstr>
      <vt:lpstr>What does it do?</vt:lpstr>
      <vt:lpstr>Any cool WPF features? </vt:lpstr>
      <vt:lpstr>What technical difficulties did you face?</vt:lpstr>
      <vt:lpstr>If you had to do it over again, what would you do differently? 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Client Applications in C#</dc:title>
  <dc:creator>Brown, Mark</dc:creator>
  <cp:lastModifiedBy>Brown, Mark</cp:lastModifiedBy>
  <cp:revision>3</cp:revision>
  <dcterms:created xsi:type="dcterms:W3CDTF">2020-06-04T03:19:03Z</dcterms:created>
  <dcterms:modified xsi:type="dcterms:W3CDTF">2020-06-04T04:00:28Z</dcterms:modified>
</cp:coreProperties>
</file>