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54F-8877-4FCE-BA01-CE839E14EC95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177-A0BC-4532-85AE-126527CBA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43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54F-8877-4FCE-BA01-CE839E14EC95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177-A0BC-4532-85AE-126527CBA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38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54F-8877-4FCE-BA01-CE839E14EC95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177-A0BC-4532-85AE-126527CBA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9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54F-8877-4FCE-BA01-CE839E14EC95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177-A0BC-4532-85AE-126527CBA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96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54F-8877-4FCE-BA01-CE839E14EC95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177-A0BC-4532-85AE-126527CBA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23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54F-8877-4FCE-BA01-CE839E14EC95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177-A0BC-4532-85AE-126527CBA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84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54F-8877-4FCE-BA01-CE839E14EC95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177-A0BC-4532-85AE-126527CBA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71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54F-8877-4FCE-BA01-CE839E14EC95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177-A0BC-4532-85AE-126527CBA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3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54F-8877-4FCE-BA01-CE839E14EC95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177-A0BC-4532-85AE-126527CBA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21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54F-8877-4FCE-BA01-CE839E14EC95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177-A0BC-4532-85AE-126527CBA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30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54F-8877-4FCE-BA01-CE839E14EC95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177-A0BC-4532-85AE-126527CBA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45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5254F-8877-4FCE-BA01-CE839E14EC95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29177-A0BC-4532-85AE-126527CBA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60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Previous</a:t>
            </a:r>
            <a:r>
              <a:rPr lang="fr-FR" dirty="0" smtClean="0"/>
              <a:t> meeting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 err="1" smtClean="0"/>
              <a:t>Postgis</a:t>
            </a:r>
            <a:r>
              <a:rPr lang="fr-FR" dirty="0" smtClean="0"/>
              <a:t> table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roads</a:t>
            </a:r>
            <a:r>
              <a:rPr lang="fr-FR" dirty="0" smtClean="0"/>
              <a:t> of 3 types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 err="1" smtClean="0"/>
              <a:t>Get</a:t>
            </a:r>
            <a:r>
              <a:rPr lang="fr-FR" dirty="0" smtClean="0"/>
              <a:t> graphs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osm</a:t>
            </a:r>
            <a:r>
              <a:rPr lang="fr-FR" dirty="0" smtClean="0"/>
              <a:t> on 3 types </a:t>
            </a:r>
            <a:r>
              <a:rPr lang="fr-FR" dirty="0" err="1" smtClean="0"/>
              <a:t>roads</a:t>
            </a: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15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fr-FR" dirty="0" smtClean="0"/>
              <a:t>A </a:t>
            </a:r>
            <a:r>
              <a:rPr lang="fr-FR" dirty="0" err="1" smtClean="0"/>
              <a:t>postgis</a:t>
            </a:r>
            <a:r>
              <a:rPr lang="fr-FR" dirty="0" smtClean="0"/>
              <a:t> table for </a:t>
            </a:r>
            <a:r>
              <a:rPr lang="fr-FR" dirty="0" err="1" smtClean="0"/>
              <a:t>each</a:t>
            </a:r>
            <a:r>
              <a:rPr lang="fr-FR" dirty="0" smtClean="0"/>
              <a:t> road types</a:t>
            </a:r>
          </a:p>
          <a:p>
            <a:pPr>
              <a:buFontTx/>
              <a:buChar char="-"/>
            </a:pPr>
            <a:r>
              <a:rPr lang="fr-FR" dirty="0" smtClean="0"/>
              <a:t>All road types :</a:t>
            </a:r>
          </a:p>
          <a:p>
            <a:pPr>
              <a:buFontTx/>
              <a:buChar char="-"/>
            </a:pPr>
            <a:r>
              <a:rPr lang="fr-FR" dirty="0" smtClean="0"/>
              <a:t>A main table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roads</a:t>
            </a:r>
            <a:r>
              <a:rPr lang="fr-FR" dirty="0" smtClean="0"/>
              <a:t> </a:t>
            </a:r>
            <a:r>
              <a:rPr lang="fr-FR" dirty="0" err="1" smtClean="0"/>
              <a:t>merged</a:t>
            </a:r>
            <a:r>
              <a:rPr lang="fr-FR" dirty="0" smtClean="0"/>
              <a:t>, </a:t>
            </a:r>
            <a:r>
              <a:rPr lang="fr-FR" dirty="0" err="1" smtClean="0"/>
              <a:t>keeping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Graphs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gdf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postgis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networkx</a:t>
            </a:r>
            <a:r>
              <a:rPr lang="fr-FR" dirty="0" smtClean="0"/>
              <a:t> (but not sure the format </a:t>
            </a:r>
            <a:r>
              <a:rPr lang="fr-FR" dirty="0" err="1" smtClean="0"/>
              <a:t>is</a:t>
            </a:r>
            <a:r>
              <a:rPr lang="fr-FR" dirty="0" smtClean="0"/>
              <a:t> a good one)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 smtClean="0">
                <a:sym typeface="Wingdings" pitchFamily="2" charset="2"/>
              </a:rPr>
              <a:t> No </a:t>
            </a:r>
            <a:r>
              <a:rPr lang="fr-FR" dirty="0" err="1" smtClean="0">
                <a:sym typeface="Wingdings" pitchFamily="2" charset="2"/>
              </a:rPr>
              <a:t>need</a:t>
            </a:r>
            <a:r>
              <a:rPr lang="fr-FR" dirty="0" smtClean="0">
                <a:sym typeface="Wingdings" pitchFamily="2" charset="2"/>
              </a:rPr>
              <a:t> to </a:t>
            </a:r>
            <a:r>
              <a:rPr lang="fr-FR" dirty="0" err="1" smtClean="0">
                <a:sym typeface="Wingdings" pitchFamily="2" charset="2"/>
              </a:rPr>
              <a:t>get</a:t>
            </a:r>
            <a:r>
              <a:rPr lang="fr-FR" dirty="0" smtClean="0">
                <a:sym typeface="Wingdings" pitchFamily="2" charset="2"/>
              </a:rPr>
              <a:t> data </a:t>
            </a:r>
            <a:r>
              <a:rPr lang="fr-FR" dirty="0" err="1" smtClean="0">
                <a:sym typeface="Wingdings" pitchFamily="2" charset="2"/>
              </a:rPr>
              <a:t>from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osm</a:t>
            </a:r>
            <a:r>
              <a:rPr lang="fr-FR" dirty="0" smtClean="0">
                <a:sym typeface="Wingdings" pitchFamily="2" charset="2"/>
              </a:rPr>
              <a:t> for </a:t>
            </a:r>
            <a:r>
              <a:rPr lang="fr-FR" dirty="0" err="1" smtClean="0">
                <a:sym typeface="Wingdings" pitchFamily="2" charset="2"/>
              </a:rPr>
              <a:t>experiments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anymore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57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Solved</a:t>
            </a:r>
            <a:r>
              <a:rPr lang="fr-FR" dirty="0" smtClean="0"/>
              <a:t> </a:t>
            </a:r>
            <a:r>
              <a:rPr lang="fr-FR" dirty="0" err="1" smtClean="0"/>
              <a:t>problems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10,000 road </a:t>
            </a:r>
            <a:r>
              <a:rPr lang="fr-FR" dirty="0" err="1" smtClean="0"/>
              <a:t>objects</a:t>
            </a:r>
            <a:r>
              <a:rPr lang="fr-FR" dirty="0" smtClean="0"/>
              <a:t> per city </a:t>
            </a:r>
            <a:r>
              <a:rPr lang="fr-FR" dirty="0" err="1" smtClean="0"/>
              <a:t>takes</a:t>
            </a:r>
            <a:r>
              <a:rPr lang="fr-FR" dirty="0" smtClean="0"/>
              <a:t> a long time to </a:t>
            </a:r>
            <a:r>
              <a:rPr lang="fr-FR" dirty="0" err="1" smtClean="0"/>
              <a:t>retrieve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Attributes</a:t>
            </a:r>
            <a:r>
              <a:rPr lang="fr-FR" dirty="0" smtClean="0"/>
              <a:t> are </a:t>
            </a:r>
            <a:r>
              <a:rPr lang="fr-FR" dirty="0" err="1" smtClean="0"/>
              <a:t>heterogene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creates</a:t>
            </a:r>
            <a:r>
              <a:rPr lang="fr-FR" dirty="0" smtClean="0"/>
              <a:t> tables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columns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ram </a:t>
            </a:r>
            <a:r>
              <a:rPr lang="fr-FR" dirty="0" err="1" smtClean="0"/>
              <a:t>memory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enough</a:t>
            </a:r>
            <a:r>
              <a:rPr lang="fr-FR" dirty="0" smtClean="0"/>
              <a:t> to stock the </a:t>
            </a:r>
            <a:r>
              <a:rPr lang="fr-FR" dirty="0" err="1" smtClean="0"/>
              <a:t>dataframes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are not </a:t>
            </a:r>
            <a:r>
              <a:rPr lang="fr-FR" dirty="0" err="1" smtClean="0"/>
              <a:t>linestrings</a:t>
            </a:r>
            <a:r>
              <a:rPr lang="fr-FR" dirty="0" smtClean="0"/>
              <a:t> and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filtered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contained</a:t>
            </a:r>
            <a:r>
              <a:rPr lang="fr-FR" dirty="0" smtClean="0"/>
              <a:t> in </a:t>
            </a:r>
            <a:r>
              <a:rPr lang="fr-FR" dirty="0" err="1" smtClean="0"/>
              <a:t>postgis</a:t>
            </a:r>
            <a:r>
              <a:rPr lang="fr-FR" dirty="0" smtClean="0"/>
              <a:t> and to </a:t>
            </a:r>
            <a:r>
              <a:rPr lang="fr-FR" dirty="0" err="1" smtClean="0"/>
              <a:t>create</a:t>
            </a:r>
            <a:r>
              <a:rPr lang="fr-FR" dirty="0" smtClean="0"/>
              <a:t> graphs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943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 check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err="1" smtClean="0"/>
              <a:t>Oriented</a:t>
            </a:r>
            <a:r>
              <a:rPr lang="fr-FR" dirty="0" smtClean="0"/>
              <a:t> graphs : do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enough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direction of the </a:t>
            </a:r>
            <a:r>
              <a:rPr lang="fr-FR" dirty="0" err="1" smtClean="0"/>
              <a:t>roads</a:t>
            </a:r>
            <a:r>
              <a:rPr lang="fr-FR" dirty="0" smtClean="0"/>
              <a:t> ? POSSIBLE : </a:t>
            </a:r>
            <a:r>
              <a:rPr lang="fr-FR" dirty="0" err="1" smtClean="0"/>
              <a:t>convert</a:t>
            </a:r>
            <a:r>
              <a:rPr lang="fr-FR" dirty="0" smtClean="0"/>
              <a:t> to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edges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2 directions</a:t>
            </a:r>
          </a:p>
          <a:p>
            <a:endParaRPr lang="fr-FR" dirty="0"/>
          </a:p>
          <a:p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vertexes</a:t>
            </a:r>
            <a:r>
              <a:rPr lang="fr-FR" dirty="0" smtClean="0"/>
              <a:t> and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edges</a:t>
            </a:r>
            <a:r>
              <a:rPr lang="fr-FR" dirty="0" smtClean="0"/>
              <a:t> ? So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estimate</a:t>
            </a:r>
            <a:r>
              <a:rPr lang="fr-FR" dirty="0" smtClean="0"/>
              <a:t> the time </a:t>
            </a:r>
            <a:r>
              <a:rPr lang="fr-FR" dirty="0" err="1" smtClean="0"/>
              <a:t>needed</a:t>
            </a:r>
            <a:r>
              <a:rPr lang="fr-FR" dirty="0" smtClean="0"/>
              <a:t> to </a:t>
            </a:r>
            <a:r>
              <a:rPr lang="fr-FR" dirty="0" err="1" smtClean="0"/>
              <a:t>compute</a:t>
            </a:r>
            <a:r>
              <a:rPr lang="fr-FR" dirty="0" smtClean="0"/>
              <a:t> cycles</a:t>
            </a:r>
          </a:p>
          <a:p>
            <a:endParaRPr lang="fr-FR" dirty="0"/>
          </a:p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use to </a:t>
            </a:r>
            <a:r>
              <a:rPr lang="fr-FR" dirty="0" err="1" smtClean="0"/>
              <a:t>get</a:t>
            </a:r>
            <a:r>
              <a:rPr lang="fr-FR" dirty="0" smtClean="0"/>
              <a:t> cycles on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multigraph</a:t>
            </a:r>
            <a:r>
              <a:rPr lang="fr-FR" dirty="0" smtClean="0"/>
              <a:t> ?</a:t>
            </a:r>
          </a:p>
          <a:p>
            <a:endParaRPr lang="fr-FR" dirty="0"/>
          </a:p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 graph and a </a:t>
            </a:r>
            <a:r>
              <a:rPr lang="fr-FR" dirty="0" err="1"/>
              <a:t>geodataframe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computer </a:t>
            </a:r>
            <a:r>
              <a:rPr lang="fr-FR" dirty="0" err="1"/>
              <a:t>pov</a:t>
            </a:r>
            <a:r>
              <a:rPr lang="fr-FR" dirty="0"/>
              <a:t> ?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« graph » format </a:t>
            </a:r>
            <a:r>
              <a:rPr lang="fr-FR" dirty="0" smtClean="0"/>
              <a:t>? Nico </a:t>
            </a:r>
            <a:r>
              <a:rPr lang="fr-FR" dirty="0" err="1" smtClean="0"/>
              <a:t>Ronio</a:t>
            </a:r>
            <a:r>
              <a:rPr lang="fr-FR" dirty="0" smtClean="0"/>
              <a:t> ?</a:t>
            </a:r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Tested</a:t>
            </a:r>
            <a:r>
              <a:rPr lang="fr-FR" dirty="0" smtClean="0"/>
              <a:t> : </a:t>
            </a:r>
            <a:r>
              <a:rPr lang="fr-FR" dirty="0" err="1" smtClean="0"/>
              <a:t>Osmnx</a:t>
            </a:r>
            <a:r>
              <a:rPr lang="fr-FR" dirty="0" smtClean="0"/>
              <a:t> graph format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networkx</a:t>
            </a:r>
            <a:r>
              <a:rPr lang="fr-FR" dirty="0" smtClean="0"/>
              <a:t> graph format…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751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draw</a:t>
            </a:r>
            <a:endParaRPr lang="fr-FR" dirty="0"/>
          </a:p>
        </p:txBody>
      </p:sp>
      <p:pic>
        <p:nvPicPr>
          <p:cNvPr id="1026" name="Picture 2" descr="C:\Users\qpotie\Desktop\LiZ\Projets\ringroad_detection\graph analysis\first dr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2776"/>
            <a:ext cx="5275972" cy="514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39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Second </a:t>
            </a:r>
            <a:r>
              <a:rPr lang="fr-FR" dirty="0" err="1" smtClean="0"/>
              <a:t>draw</a:t>
            </a:r>
            <a:endParaRPr lang="fr-FR" dirty="0"/>
          </a:p>
        </p:txBody>
      </p:sp>
      <p:pic>
        <p:nvPicPr>
          <p:cNvPr id="2050" name="Picture 2" descr="C:\Users\qpotie\Desktop\LiZ\Projets\ringroad_detection\graph analysis\second dr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08" y="191683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024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203</Words>
  <Application>Microsoft Office PowerPoint</Application>
  <PresentationFormat>Affichage à l'écran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Previous meeting</vt:lpstr>
      <vt:lpstr>now</vt:lpstr>
      <vt:lpstr>Solved problems</vt:lpstr>
      <vt:lpstr>To check</vt:lpstr>
      <vt:lpstr>First draw</vt:lpstr>
      <vt:lpstr>Second draw</vt:lpstr>
    </vt:vector>
  </TitlesOfParts>
  <Company>ENSG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Potie</dc:creator>
  <cp:lastModifiedBy>Quentin Potie</cp:lastModifiedBy>
  <cp:revision>12</cp:revision>
  <dcterms:created xsi:type="dcterms:W3CDTF">2022-01-17T15:55:01Z</dcterms:created>
  <dcterms:modified xsi:type="dcterms:W3CDTF">2022-01-18T11:34:31Z</dcterms:modified>
</cp:coreProperties>
</file>