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erif Display" charset="1" panose="00000000000000000000"/>
      <p:regular r:id="rId19"/>
    </p:embeddedFont>
    <p:embeddedFont>
      <p:font typeface="Inria Serif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6579" y="2993608"/>
            <a:ext cx="19581159" cy="2688984"/>
            <a:chOff x="0" y="0"/>
            <a:chExt cx="5157178" cy="708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708210"/>
            </a:xfrm>
            <a:custGeom>
              <a:avLst/>
              <a:gdLst/>
              <a:ahLst/>
              <a:cxnLst/>
              <a:rect r="r" b="b" t="t" l="l"/>
              <a:pathLst>
                <a:path h="708210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746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09027" y="3572268"/>
            <a:ext cx="1517041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REST API to manage employees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8975" y="6046740"/>
            <a:ext cx="5750050" cy="87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By Asrar Ul Haq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2501993" y="8856325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6918" y="806569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4702591">
            <a:off x="-2417166" y="5963280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10" y="3023859"/>
            <a:ext cx="15368345" cy="745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http://127.0.0.1:8000/api/employees/{id}/ (pass some id here say 1 the api will be like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http://127.0.0.1:8000/api/employees/1/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)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is put method to update employees and add data like below in raw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{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"name": "Asrar",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"email": "asrar@gmail.com",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"department": "cse",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"role": "rolee",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"date_joined": "2024-11-03"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}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87134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Update Employees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10" y="3023859"/>
            <a:ext cx="15368345" cy="372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http://127.0.0.1:8000/api/employees/{id}/ (pass some id here say 1 the api will be like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http://127.0.0.1:8000/api/employees/1/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)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is get method to get a particular employees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87134"/>
            <a:ext cx="11031392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Get particular Employees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10" y="3023859"/>
            <a:ext cx="15368345" cy="372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http://127.0.0.1:8000/api/employees/{id}/ (pass some id here say 1 the api will be like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http://127.0.0.1:8000/api/employees/1/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)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is delete method to delete a particular employee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87134"/>
            <a:ext cx="11031392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Delete Employees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7583" y="3275455"/>
            <a:ext cx="14792835" cy="4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762974" y="79915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702591">
            <a:off x="-2156185" y="5098488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2343022">
            <a:off x="17680160" y="702888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563620"/>
            <a:ext cx="11634146" cy="334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Employee Management API is a RESTful service designed to facilitate efficient management of employee records within a company. This API provides a set of endpoints that allow for the creation, retrieval, updating, and deletion (CRUD) of employee information, enabling organizations to maintain accurate and up-to-date records.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480339"/>
            <a:ext cx="9865465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7549" y="2408817"/>
            <a:ext cx="12524001" cy="159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primary purpose of this API is to streamline the employee management process by allowing authorized users to perform essential operations with ease. Key features include: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658809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Purpose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03974" y="4299964"/>
            <a:ext cx="12485168" cy="3722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Create an Employee</a:t>
            </a:r>
          </a:p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Retrieve Employee Information</a:t>
            </a:r>
          </a:p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Update Employee Records</a:t>
            </a:r>
          </a:p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Delete Employee Records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3280" y="3642721"/>
            <a:ext cx="12629667" cy="502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655" indent="-281328" lvl="1">
              <a:lnSpc>
                <a:spcPts val="3648"/>
              </a:lnSpc>
              <a:buFont typeface="Arial"/>
              <a:buChar char="•"/>
            </a:pPr>
            <a:r>
              <a:rPr lang="en-US" sz="26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To authenticate with the Employee Management API, users can obtain a JSON Web Token (JWT) by sending a POST request to the /api/token/ endpoint, providing their credentials in JSON format. This request should include the username and password in the body, formatted as {"username": "your_username", "password": "your_password"}. Upon successful authentication, the API responds with an access token and a refresh token. The access token is then included in the Authorization header of subsequent requests to secure API endpoints, following the format Authorization: Bearer access_token_value. This token-based authentication mechanism ensures that only authorized users can access and manipulate employee records, enhancing the overall security of the API.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55944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43713" y="4358516"/>
            <a:ext cx="10611969" cy="372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pip install -r requirements.txt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python manage.py makemigrations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python manage.py migrate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python manage.py createsuperuser (here you can have login id and password)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python manage.py runserver (the project will start on port 8000)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119280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HOW TO USE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7549" y="3221791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Initial Commands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424" y="4614379"/>
            <a:ext cx="8389540" cy="5463688"/>
          </a:xfrm>
          <a:custGeom>
            <a:avLst/>
            <a:gdLst/>
            <a:ahLst/>
            <a:cxnLst/>
            <a:rect r="r" b="b" t="t" l="l"/>
            <a:pathLst>
              <a:path h="5463688" w="8389540">
                <a:moveTo>
                  <a:pt x="0" y="0"/>
                </a:moveTo>
                <a:lnTo>
                  <a:pt x="8389540" y="0"/>
                </a:lnTo>
                <a:lnTo>
                  <a:pt x="8389540" y="5463688"/>
                </a:lnTo>
                <a:lnTo>
                  <a:pt x="0" y="546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9910" y="3023859"/>
            <a:ext cx="15368345" cy="159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http://127.0.0.1:8000/api/token/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api (post) will give you access_token and you will have to use that for future refrences.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3745" y="1887134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Login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6332" y="5329235"/>
            <a:ext cx="15361923" cy="3533242"/>
          </a:xfrm>
          <a:custGeom>
            <a:avLst/>
            <a:gdLst/>
            <a:ahLst/>
            <a:cxnLst/>
            <a:rect r="r" b="b" t="t" l="l"/>
            <a:pathLst>
              <a:path h="3533242" w="15361923">
                <a:moveTo>
                  <a:pt x="0" y="0"/>
                </a:moveTo>
                <a:lnTo>
                  <a:pt x="15361923" y="0"/>
                </a:lnTo>
                <a:lnTo>
                  <a:pt x="15361923" y="3533242"/>
                </a:lnTo>
                <a:lnTo>
                  <a:pt x="0" y="353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9910" y="3023859"/>
            <a:ext cx="15368345" cy="10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copy access and open new tab go to authorization and choose Bearer Token and paste it there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3745" y="1887134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Other Settings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10" y="3023859"/>
            <a:ext cx="15368345" cy="265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if you want to check next page then 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http://127.0.0.1:8000/api/employees/?page=2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is get method to get employees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87134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Get Employees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10" y="3023859"/>
            <a:ext cx="15368345" cy="639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http://127.0.0.1:8000/api/employees/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is post method to create employees and add data like below in raw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{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"name": "Asrar",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"email": "asrajr@gmail.com",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"department": "cse",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"role": "rolee",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"date_joined": "2024-11-03"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}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3745" y="184752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API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45" y="1887134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Create Employees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DAGVbW0XZxQ</dc:identifier>
  <dcterms:modified xsi:type="dcterms:W3CDTF">2011-08-01T06:04:30Z</dcterms:modified>
  <cp:revision>1</cp:revision>
  <dc:title>Cream and Pink Leaves Project Presentation</dc:title>
</cp:coreProperties>
</file>