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D154-F810-49B3-93A1-C1D781595C4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B68D8-3090-4635-ACC1-9AF1B810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9734B-EB64-4C11-8917-62551C1884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B265-1F9F-4F31-9DC0-6E81EEC4810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7B8-1158-43B8-88A0-E8CDF8A2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613" y="16268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FaceMatch2  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3769630" y="1234524"/>
            <a:ext cx="6166815" cy="4468958"/>
          </a:xfrm>
          <a:prstGeom prst="roundRect">
            <a:avLst/>
          </a:prstGeom>
          <a:solidFill>
            <a:srgbClr val="D2CDAE">
              <a:alpha val="23922"/>
            </a:srgb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092191" y="2293985"/>
            <a:ext cx="2611714" cy="1866725"/>
          </a:xfrm>
          <a:prstGeom prst="rect">
            <a:avLst/>
          </a:prstGeom>
          <a:solidFill>
            <a:schemeClr val="tx2">
              <a:lumMod val="20000"/>
              <a:lumOff val="80000"/>
              <a:alpha val="23922"/>
            </a:schemeClr>
          </a:solidFill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906532" y="2338770"/>
            <a:ext cx="1902342" cy="1446152"/>
          </a:xfrm>
          <a:prstGeom prst="rect">
            <a:avLst/>
          </a:prstGeom>
          <a:solidFill>
            <a:srgbClr val="CCECFF">
              <a:alpha val="23922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80719" y="5641506"/>
            <a:ext cx="2874524" cy="34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Linux Platform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73409" y="1853624"/>
            <a:ext cx="1982" cy="639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27660" y="2493216"/>
            <a:ext cx="1901986" cy="398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FM2 Web Services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27847" y="3020861"/>
            <a:ext cx="1621751" cy="4635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FaceMatch Lib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54992" y="4011507"/>
            <a:ext cx="1166081" cy="350353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NVidia GPU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823307" y="2696184"/>
            <a:ext cx="0" cy="3272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85699" y="3484384"/>
            <a:ext cx="330420" cy="516649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41301" y="1916324"/>
            <a:ext cx="1573646" cy="38387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63901" y="1476314"/>
            <a:ext cx="1970758" cy="41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Tomcat</a:t>
            </a:r>
            <a:r>
              <a:rPr lang="en-US" b="1" dirty="0"/>
              <a:t> Server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055251" y="2445814"/>
            <a:ext cx="1621751" cy="238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FM2JNI</a:t>
            </a:r>
          </a:p>
        </p:txBody>
      </p:sp>
      <p:cxnSp>
        <p:nvCxnSpPr>
          <p:cNvPr id="70" name="Straight Arrow Connector 69"/>
          <p:cNvCxnSpPr>
            <a:endCxn id="71" idx="1"/>
          </p:cNvCxnSpPr>
          <p:nvPr/>
        </p:nvCxnSpPr>
        <p:spPr>
          <a:xfrm flipV="1">
            <a:off x="7222576" y="2564918"/>
            <a:ext cx="832674" cy="73262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777746" y="2024611"/>
            <a:ext cx="2158698" cy="28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Shared Library (C++)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73385" y="3196459"/>
            <a:ext cx="1894916" cy="5991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FM2 Server</a:t>
            </a:r>
          </a:p>
          <a:p>
            <a:pPr algn="ctr"/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5135845" y="2069999"/>
            <a:ext cx="194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FM2 Web Server (Java)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275391" y="2865637"/>
            <a:ext cx="9406" cy="3248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50970" y="2365081"/>
            <a:ext cx="1125631" cy="450233"/>
          </a:xfrm>
          <a:prstGeom prst="round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FM2 Web Client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89159" y="3604532"/>
            <a:ext cx="1034717" cy="449392"/>
          </a:xfrm>
          <a:prstGeom prst="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Test Client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7239487" y="2696183"/>
            <a:ext cx="815756" cy="7194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6126974" y="4772150"/>
            <a:ext cx="988023" cy="6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Can 120"/>
          <p:cNvSpPr/>
          <p:nvPr/>
        </p:nvSpPr>
        <p:spPr>
          <a:xfrm>
            <a:off x="7809179" y="4498770"/>
            <a:ext cx="1014128" cy="6214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6071516" y="4841793"/>
            <a:ext cx="986863" cy="51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MySQL Database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770755" y="4584443"/>
            <a:ext cx="1012335" cy="51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Index Descriptors</a:t>
            </a:r>
          </a:p>
        </p:txBody>
      </p:sp>
      <p:cxnSp>
        <p:nvCxnSpPr>
          <p:cNvPr id="131" name="Straight Arrow Connector 130"/>
          <p:cNvCxnSpPr>
            <a:stCxn id="85" idx="2"/>
          </p:cNvCxnSpPr>
          <p:nvPr/>
        </p:nvCxnSpPr>
        <p:spPr>
          <a:xfrm>
            <a:off x="6320844" y="3795641"/>
            <a:ext cx="134527" cy="976508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8295523" y="3517541"/>
            <a:ext cx="359468" cy="987930"/>
          </a:xfrm>
          <a:prstGeom prst="straightConnector1">
            <a:avLst/>
          </a:prstGeom>
          <a:ln w="28575" cmpd="dbl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7133605" y="4923879"/>
            <a:ext cx="698936" cy="362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Flowchart: Multidocument 155"/>
          <p:cNvSpPr/>
          <p:nvPr/>
        </p:nvSpPr>
        <p:spPr>
          <a:xfrm>
            <a:off x="5210100" y="4245417"/>
            <a:ext cx="814659" cy="463116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5201761" y="4352848"/>
            <a:ext cx="672326" cy="24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Logs</a:t>
            </a:r>
          </a:p>
        </p:txBody>
      </p:sp>
      <p:cxnSp>
        <p:nvCxnSpPr>
          <p:cNvPr id="161" name="Straight Arrow Connector 160"/>
          <p:cNvCxnSpPr>
            <a:endCxn id="156" idx="0"/>
          </p:cNvCxnSpPr>
          <p:nvPr/>
        </p:nvCxnSpPr>
        <p:spPr>
          <a:xfrm flipH="1">
            <a:off x="5673474" y="3810199"/>
            <a:ext cx="336498" cy="435218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415180" y="3227347"/>
            <a:ext cx="935034" cy="16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419600" y="3207496"/>
            <a:ext cx="1194" cy="34543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n 46"/>
          <p:cNvSpPr/>
          <p:nvPr/>
        </p:nvSpPr>
        <p:spPr>
          <a:xfrm>
            <a:off x="6748463" y="4188326"/>
            <a:ext cx="816248" cy="493758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86203" y="3792157"/>
            <a:ext cx="323036" cy="438196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521069" y="3469003"/>
            <a:ext cx="795175" cy="741028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55775" y="4369982"/>
            <a:ext cx="908936" cy="24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Temp image files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54440" y="1624418"/>
            <a:ext cx="1036984" cy="3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Service Requests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58320" y="2195097"/>
            <a:ext cx="672326" cy="24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55" name="Straight Arrow Connector 54"/>
          <p:cNvCxnSpPr>
            <a:endCxn id="76" idx="1"/>
          </p:cNvCxnSpPr>
          <p:nvPr/>
        </p:nvCxnSpPr>
        <p:spPr>
          <a:xfrm flipV="1">
            <a:off x="3318540" y="1682147"/>
            <a:ext cx="2045361" cy="7493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436260" y="1870288"/>
            <a:ext cx="19111" cy="6229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1" idx="3"/>
          </p:cNvCxnSpPr>
          <p:nvPr/>
        </p:nvCxnSpPr>
        <p:spPr>
          <a:xfrm flipV="1">
            <a:off x="3276601" y="1787702"/>
            <a:ext cx="2094121" cy="802496"/>
          </a:xfrm>
          <a:prstGeom prst="straightConnector1">
            <a:avLst/>
          </a:prstGeom>
          <a:ln w="19050">
            <a:solidFill>
              <a:srgbClr val="66003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29486" y="2907820"/>
            <a:ext cx="9047" cy="29967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70721" y="3246636"/>
            <a:ext cx="186876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77000" y="3886201"/>
            <a:ext cx="672326" cy="24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URI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12137" y="2565394"/>
            <a:ext cx="1901986" cy="3983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FM2 Servlets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598317" y="3295036"/>
            <a:ext cx="772404" cy="269769"/>
          </a:xfrm>
          <a:prstGeom prst="straightConnector1">
            <a:avLst/>
          </a:prstGeom>
          <a:ln w="19050">
            <a:solidFill>
              <a:srgbClr val="66003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50454" y="1780692"/>
            <a:ext cx="1620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Remote Test Clients</a:t>
            </a:r>
          </a:p>
        </p:txBody>
      </p:sp>
      <p:grpSp>
        <p:nvGrpSpPr>
          <p:cNvPr id="68" name="Group 41"/>
          <p:cNvGrpSpPr>
            <a:grpSpLocks/>
          </p:cNvGrpSpPr>
          <p:nvPr/>
        </p:nvGrpSpPr>
        <p:grpSpPr bwMode="auto">
          <a:xfrm>
            <a:off x="1281369" y="2502604"/>
            <a:ext cx="219075" cy="428625"/>
            <a:chOff x="672" y="2400"/>
            <a:chExt cx="336" cy="480"/>
          </a:xfrm>
        </p:grpSpPr>
        <p:sp>
          <p:nvSpPr>
            <p:cNvPr id="69" name="Line 42"/>
            <p:cNvSpPr>
              <a:spLocks noChangeShapeType="1"/>
            </p:cNvSpPr>
            <p:nvPr/>
          </p:nvSpPr>
          <p:spPr bwMode="auto">
            <a:xfrm>
              <a:off x="816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3"/>
            <p:cNvSpPr>
              <a:spLocks noChangeShapeType="1"/>
            </p:cNvSpPr>
            <p:nvPr/>
          </p:nvSpPr>
          <p:spPr bwMode="auto">
            <a:xfrm flipV="1">
              <a:off x="816" y="259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>
              <a:off x="816" y="268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816" y="278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6"/>
            <p:cNvSpPr>
              <a:spLocks noChangeArrowheads="1"/>
            </p:cNvSpPr>
            <p:nvPr/>
          </p:nvSpPr>
          <p:spPr bwMode="auto">
            <a:xfrm>
              <a:off x="672" y="2400"/>
              <a:ext cx="240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H="1">
              <a:off x="672" y="278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1588432" y="4722079"/>
            <a:ext cx="808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Legend: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692251" y="6034900"/>
            <a:ext cx="2870586" cy="315442"/>
            <a:chOff x="268702" y="5794628"/>
            <a:chExt cx="2351444" cy="307777"/>
          </a:xfrm>
        </p:grpSpPr>
        <p:sp>
          <p:nvSpPr>
            <p:cNvPr id="92" name="Rectangle 91"/>
            <p:cNvSpPr/>
            <p:nvPr/>
          </p:nvSpPr>
          <p:spPr>
            <a:xfrm>
              <a:off x="318137" y="5825888"/>
              <a:ext cx="255524" cy="2271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68702" y="5794628"/>
              <a:ext cx="2351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FM2 developed Server S/W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21903" y="6363661"/>
            <a:ext cx="2493088" cy="307777"/>
            <a:chOff x="304800" y="6093023"/>
            <a:chExt cx="2493088" cy="307777"/>
          </a:xfrm>
        </p:grpSpPr>
        <p:sp>
          <p:nvSpPr>
            <p:cNvPr id="91" name="Rectangle 90"/>
            <p:cNvSpPr/>
            <p:nvPr/>
          </p:nvSpPr>
          <p:spPr>
            <a:xfrm>
              <a:off x="304800" y="6124720"/>
              <a:ext cx="346109" cy="239173"/>
            </a:xfrm>
            <a:prstGeom prst="rect">
              <a:avLst/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6444" y="6093023"/>
              <a:ext cx="23514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FM2 developed Test S/W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V="1">
            <a:off x="1694320" y="5101671"/>
            <a:ext cx="376738" cy="104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057401" y="4953001"/>
            <a:ext cx="1132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Control flow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1609982" y="2557792"/>
            <a:ext cx="470756" cy="7126"/>
          </a:xfrm>
          <a:prstGeom prst="straightConnector1">
            <a:avLst/>
          </a:prstGeom>
          <a:ln w="28575" cmpd="dbl">
            <a:solidFill>
              <a:srgbClr val="7030A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094638" y="5181601"/>
            <a:ext cx="941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Data flow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694321" y="5562601"/>
            <a:ext cx="399053" cy="29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082764" y="5434156"/>
            <a:ext cx="1421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Accessible Path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697217" y="5842189"/>
            <a:ext cx="431951" cy="69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057401" y="5664098"/>
            <a:ext cx="1322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File location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74304" y="5487713"/>
            <a:ext cx="396099" cy="350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05228" y="2171711"/>
            <a:ext cx="956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Test files</a:t>
            </a:r>
          </a:p>
        </p:txBody>
      </p:sp>
      <p:sp>
        <p:nvSpPr>
          <p:cNvPr id="81" name="Flowchart: Multidocument 80"/>
          <p:cNvSpPr/>
          <p:nvPr/>
        </p:nvSpPr>
        <p:spPr>
          <a:xfrm>
            <a:off x="2540627" y="3132126"/>
            <a:ext cx="814659" cy="463116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/>
          <p:cNvCxnSpPr>
            <a:stCxn id="101" idx="2"/>
            <a:endCxn id="81" idx="0"/>
          </p:cNvCxnSpPr>
          <p:nvPr/>
        </p:nvCxnSpPr>
        <p:spPr>
          <a:xfrm>
            <a:off x="2713786" y="2815314"/>
            <a:ext cx="290216" cy="316812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1609982" y="3082974"/>
            <a:ext cx="674783" cy="481832"/>
          </a:xfrm>
          <a:prstGeom prst="flowChartAlternateProcess">
            <a:avLst/>
          </a:prstGeom>
          <a:solidFill>
            <a:schemeClr val="bg1"/>
          </a:solidFill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endCxn id="11" idx="0"/>
          </p:cNvCxnSpPr>
          <p:nvPr/>
        </p:nvCxnSpPr>
        <p:spPr>
          <a:xfrm flipH="1">
            <a:off x="1947374" y="2810906"/>
            <a:ext cx="409990" cy="272068"/>
          </a:xfrm>
          <a:prstGeom prst="straightConnector1">
            <a:avLst/>
          </a:prstGeom>
          <a:ln w="28575" cmpd="dbl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159525" y="2820195"/>
            <a:ext cx="672326" cy="248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131257" y="1624418"/>
            <a:ext cx="2484071" cy="209261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3922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99297" y="3735580"/>
            <a:ext cx="2874524" cy="34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 Test Platform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50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4" grpId="0" animBg="1"/>
      <p:bldP spid="35" grpId="0" animBg="1"/>
      <p:bldP spid="38" grpId="0"/>
      <p:bldP spid="41" grpId="0" animBg="1"/>
      <p:bldP spid="42" grpId="0" animBg="1"/>
      <p:bldP spid="45" grpId="0" animBg="1"/>
      <p:bldP spid="76" grpId="0" animBg="1"/>
      <p:bldP spid="71" grpId="0" animBg="1"/>
      <p:bldP spid="82" grpId="0"/>
      <p:bldP spid="85" grpId="0" animBg="1"/>
      <p:bldP spid="89" grpId="0"/>
      <p:bldP spid="101" grpId="0" animBg="1"/>
      <p:bldP spid="103" grpId="0" animBg="1"/>
      <p:bldP spid="120" grpId="0" animBg="1"/>
      <p:bldP spid="121" grpId="0" animBg="1"/>
      <p:bldP spid="123" grpId="0"/>
      <p:bldP spid="124" grpId="0"/>
      <p:bldP spid="156" grpId="0" animBg="1"/>
      <p:bldP spid="157" grpId="0"/>
      <p:bldP spid="47" grpId="0" animBg="1"/>
      <p:bldP spid="51" grpId="0"/>
      <p:bldP spid="53" grpId="0"/>
      <p:bldP spid="54" grpId="0"/>
      <p:bldP spid="59" grpId="0"/>
      <p:bldP spid="58" grpId="0" animBg="1"/>
      <p:bldP spid="17" grpId="0"/>
      <p:bldP spid="88" grpId="0"/>
      <p:bldP spid="98" grpId="0"/>
      <p:bldP spid="104" grpId="0"/>
      <p:bldP spid="107" grpId="0"/>
      <p:bldP spid="114" grpId="0"/>
      <p:bldP spid="83" grpId="0"/>
      <p:bldP spid="81" grpId="0" animBg="1"/>
      <p:bldP spid="108" grpId="0"/>
      <p:bldP spid="110" grpId="0" animBg="1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FaceMatch2  System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2016-08-08T20:54:58Z</dcterms:created>
  <dcterms:modified xsi:type="dcterms:W3CDTF">2018-09-25T18:47:20Z</dcterms:modified>
</cp:coreProperties>
</file>