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Airline Pricing and Performance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for Visual Analytics</a:t>
            </a:r>
          </a:p>
          <a:p>
            <a:r>
              <a:t>Sufyan Ahmed Khan, Awes Abdul</a:t>
            </a:r>
          </a:p>
          <a:p>
            <a:r>
              <a:t>May 2,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Flight Volume by Airline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C3C3C"/>
                </a:solidFill>
              </a:defRPr>
            </a:pPr>
            <a:r>
              <a:t>This packed bubble chart shows the number of flight records per airline. The 'Multiple' category dominates, followed by Qatar and IndiGo, indicating high-frequency carriers.</a:t>
            </a:r>
          </a:p>
        </p:txBody>
      </p:sp>
      <p:pic>
        <p:nvPicPr>
          <p:cNvPr id="4" name="Picture 3" descr="385507e4-ba6c-4427-ad43-040298285a6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13923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Avg Ticket Price by Number of Stops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C3C3C"/>
                </a:solidFill>
              </a:defRPr>
            </a:pPr>
            <a:r>
              <a:t>This bar chart reveals that flights with more stops tend to have significantly higher average ticket prices. Nonstop flights are the most cost-effective.</a:t>
            </a:r>
          </a:p>
        </p:txBody>
      </p:sp>
      <p:pic>
        <p:nvPicPr>
          <p:cNvPr id="4" name="Picture 3" descr="7873fc85-d92a-426c-ad1c-54fac3aabc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85740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Travel Time vs Ticket Price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C3C3C"/>
                </a:solidFill>
              </a:defRPr>
            </a:pPr>
            <a:r>
              <a:t>The scatter plot shows a moderate spread—indicating that longer travel times don’t always lead to higher ticket prices. Some expensive tickets still have short durations, highlighting pricing inconsistencies.</a:t>
            </a:r>
          </a:p>
        </p:txBody>
      </p:sp>
      <p:pic>
        <p:nvPicPr>
          <p:cNvPr id="4" name="Picture 3" descr="35e00856-6e3c-471e-ab39-00ef00b55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76538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Avg Ticket Price by Departure &amp; Destination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C3C3C"/>
                </a:solidFill>
              </a:defRPr>
            </a:pPr>
            <a:r>
              <a:t>This highlight table reveals which airport combinations yield higher or lower average ticket prices. It helps identify cost-efficient routes between major hubs.</a:t>
            </a:r>
          </a:p>
        </p:txBody>
      </p:sp>
      <p:pic>
        <p:nvPicPr>
          <p:cNvPr id="4" name="Picture 3" descr="b70da02a-7f8b-4548-b235-49fb71d5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7201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Airline vs 1st Stoppage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C3C3C"/>
                </a:solidFill>
              </a:defRPr>
            </a:pPr>
            <a:r>
              <a:t>This dot plot visualizes the average waiting time at the first stop for each airline. Some airlines consistently have longer layovers, potentially affecting traveler satisfaction.</a:t>
            </a:r>
          </a:p>
        </p:txBody>
      </p:sp>
      <p:pic>
        <p:nvPicPr>
          <p:cNvPr id="4" name="Picture 3" descr="95f3ae36-1567-457f-bf1c-7baba00268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12827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Interactive Dashboard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C3C3C"/>
                </a:solidFill>
              </a:defRPr>
            </a:pPr>
            <a:r>
              <a:t>This interactive dashboard combines multiple visualizations, enabling real-time exploration of travel trends, ticket prices, and wait times by airline or flight configuration.</a:t>
            </a:r>
          </a:p>
        </p:txBody>
      </p:sp>
      <p:pic>
        <p:nvPicPr>
          <p:cNvPr id="4" name="Picture 3" descr="dbb11bd4-86cd-4497-a90e-dd2728a146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80398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