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29" r:id="rId4"/>
    <p:sldId id="258" r:id="rId5"/>
    <p:sldId id="259" r:id="rId6"/>
    <p:sldId id="260" r:id="rId7"/>
    <p:sldId id="261" r:id="rId8"/>
    <p:sldId id="331" r:id="rId9"/>
    <p:sldId id="33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9" roundtripDataSignature="AMtx7miaC8LOVa5wH8aOCgshPArJDzeb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79" Type="http://customschemas.google.com/relationships/presentationmetadata" Target="metadata"/><Relationship Id="rId5" Type="http://schemas.openxmlformats.org/officeDocument/2006/relationships/slide" Target="slides/slide4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ab08f75e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34ab08f75e3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34ab08f75e3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ab08f75e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34ab08f75e3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34ab08f75e3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7193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be6ac8e9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g34be6ac8e99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34be6ac8e99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4ab08f75e3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g34ab08f75e3_0_1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34ab08f75e3_0_1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4ab08f75e3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1" name="Google Shape;661;g34ab08f75e3_0_3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g34ab08f75e3_0_3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34ab08f75e3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2" name="Google Shape;832;g34ab08f75e3_0_6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g34ab08f75e3_0_6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7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34ab08f75e3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2" name="Google Shape;832;g34ab08f75e3_0_6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g34ab08f75e3_0_6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8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5847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9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759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 descr="天體-R1---重疊標題H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dt" idx="10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ftr" idx="11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全景圖片">
  <p:cSld name="含標題的全景圖片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 descr="天體-R1---重疊內容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>
            <a:spLocks noGrp="1"/>
          </p:cNvSpPr>
          <p:nvPr>
            <p:ph type="pic" idx="2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352"/>
              </a:srgbClr>
            </a:outerShdw>
          </a:effectLst>
        </p:spPr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 descr="天體-R1---重疊內容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引述">
  <p:cSld name="含標題的引述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 descr="天體-R1---重疊內容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zh-TW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zh-TW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2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 descr="天體-R1---重疊內容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 descr="天體-R1---重疊內容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zh-TW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zh-TW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2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或 False">
  <p:cSld name="True 或 Fals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 descr="天體-R1---重疊內容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2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 descr="天體-R1---重疊內容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 descr="天體-R1---重疊內容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9" descr="天體-R1---重疊內容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0" descr="天體-R1---重疊內容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2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1" descr="天體-R1---重疊內容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2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3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4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descr="天體-R1---重疊內容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descr="天體-R1---重疊內容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 descr="天體-R1---重疊內容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 descr="天體-R1---重疊內容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>
            <a:spLocks noGrp="1"/>
          </p:cNvSpPr>
          <p:nvPr>
            <p:ph type="pic" idx="2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352"/>
              </a:srgbClr>
            </a:outerShdw>
          </a:effectLst>
        </p:spPr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hyperlink" Target="https://console.cloud.google.com/apis/api/youtube.googleapi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" descr="夜空與遙遠地平線上的群山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"/>
          <p:cNvSpPr txBox="1">
            <a:spLocks noGrp="1"/>
          </p:cNvSpPr>
          <p:nvPr>
            <p:ph type="ctrTitle"/>
          </p:nvPr>
        </p:nvSpPr>
        <p:spPr>
          <a:xfrm>
            <a:off x="3505199" y="1649380"/>
            <a:ext cx="4589930" cy="161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zh-TW" sz="7200" b="1">
                <a:latin typeface="Arial"/>
                <a:ea typeface="Arial"/>
                <a:cs typeface="Arial"/>
                <a:sym typeface="Arial"/>
              </a:rPr>
              <a:t>COMFYUI</a:t>
            </a:r>
            <a:endParaRPr sz="72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 txBox="1">
            <a:spLocks noGrp="1"/>
          </p:cNvSpPr>
          <p:nvPr>
            <p:ph type="subTitle" idx="1"/>
          </p:nvPr>
        </p:nvSpPr>
        <p:spPr>
          <a:xfrm>
            <a:off x="2659724" y="3428997"/>
            <a:ext cx="64305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zh-TW" altLang="en-US" sz="3200" dirty="0">
                <a:solidFill>
                  <a:srgbClr val="F5B4C7"/>
                </a:solidFill>
              </a:rPr>
              <a:t>如何用</a:t>
            </a:r>
            <a:r>
              <a:rPr lang="en-US" altLang="zh-TW" sz="3200" dirty="0" err="1">
                <a:solidFill>
                  <a:srgbClr val="F5B4C7"/>
                </a:solidFill>
              </a:rPr>
              <a:t>ComfyUI</a:t>
            </a:r>
            <a:r>
              <a:rPr lang="zh-TW" altLang="en-US" sz="3200" dirty="0">
                <a:solidFill>
                  <a:srgbClr val="F5B4C7"/>
                </a:solidFill>
              </a:rPr>
              <a:t>上傳</a:t>
            </a:r>
            <a:r>
              <a:rPr lang="en-US" altLang="zh-TW" sz="3200" dirty="0" err="1">
                <a:solidFill>
                  <a:srgbClr val="F5B4C7"/>
                </a:solidFill>
              </a:rPr>
              <a:t>Youtube</a:t>
            </a:r>
            <a:r>
              <a:rPr lang="zh-TW" altLang="en-US" sz="3200" dirty="0">
                <a:solidFill>
                  <a:srgbClr val="F5B4C7"/>
                </a:solidFill>
              </a:rPr>
              <a:t>呢</a:t>
            </a:r>
            <a:endParaRPr sz="3200" dirty="0">
              <a:solidFill>
                <a:srgbClr val="F5B4C7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dirty="0">
              <a:solidFill>
                <a:srgbClr val="F5B4C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ab08f75e3_0_7"/>
          <p:cNvSpPr txBox="1">
            <a:spLocks noGrp="1"/>
          </p:cNvSpPr>
          <p:nvPr>
            <p:ph type="title"/>
          </p:nvPr>
        </p:nvSpPr>
        <p:spPr>
          <a:xfrm>
            <a:off x="645525" y="196725"/>
            <a:ext cx="8136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DAA4"/>
              </a:buClr>
              <a:buSzPts val="6000"/>
              <a:buFont typeface="Arial"/>
              <a:buNone/>
            </a:pPr>
            <a:r>
              <a:rPr lang="zh-TW" altLang="en-US" sz="6000" dirty="0">
                <a:solidFill>
                  <a:srgbClr val="BFDAA4"/>
                </a:solidFill>
              </a:rPr>
              <a:t>設定</a:t>
            </a:r>
            <a:r>
              <a:rPr lang="en-US" altLang="zh-TW" sz="6000" dirty="0">
                <a:solidFill>
                  <a:srgbClr val="BFDAA4"/>
                </a:solidFill>
              </a:rPr>
              <a:t>API</a:t>
            </a:r>
            <a:endParaRPr sz="6000" dirty="0">
              <a:solidFill>
                <a:srgbClr val="BFDA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g34ab08f75e3_0_7"/>
          <p:cNvGrpSpPr/>
          <p:nvPr/>
        </p:nvGrpSpPr>
        <p:grpSpPr>
          <a:xfrm rot="-332700">
            <a:off x="8565884" y="3905152"/>
            <a:ext cx="3640155" cy="3163482"/>
            <a:chOff x="5281603" y="104899"/>
            <a:chExt cx="6910397" cy="6005491"/>
          </a:xfrm>
        </p:grpSpPr>
        <p:sp>
          <p:nvSpPr>
            <p:cNvPr id="159" name="Google Shape;159;g34ab08f75e3_0_7"/>
            <p:cNvSpPr/>
            <p:nvPr/>
          </p:nvSpPr>
          <p:spPr>
            <a:xfrm>
              <a:off x="5281603" y="104899"/>
              <a:ext cx="6896713" cy="6005491"/>
            </a:xfrm>
            <a:custGeom>
              <a:avLst/>
              <a:gdLst/>
              <a:ahLst/>
              <a:cxnLst/>
              <a:rect l="l" t="t" r="r" b="b"/>
              <a:pathLst>
                <a:path w="6896713" h="6005491" extrusionOk="0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0" name="Google Shape;160;g34ab08f75e3_0_7"/>
            <p:cNvGrpSpPr/>
            <p:nvPr/>
          </p:nvGrpSpPr>
          <p:grpSpPr>
            <a:xfrm>
              <a:off x="5516218" y="331504"/>
              <a:ext cx="6675782" cy="5276630"/>
              <a:chOff x="5516218" y="331504"/>
              <a:chExt cx="6675782" cy="5276630"/>
            </a:xfrm>
          </p:grpSpPr>
          <p:cxnSp>
            <p:nvCxnSpPr>
              <p:cNvPr id="161" name="Google Shape;161;g34ab08f75e3_0_7"/>
              <p:cNvCxnSpPr/>
              <p:nvPr/>
            </p:nvCxnSpPr>
            <p:spPr>
              <a:xfrm flipH="1">
                <a:off x="9266924" y="331504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2" name="Google Shape;162;g34ab08f75e3_0_7"/>
              <p:cNvCxnSpPr/>
              <p:nvPr/>
            </p:nvCxnSpPr>
            <p:spPr>
              <a:xfrm flipH="1">
                <a:off x="9408995" y="338389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3" name="Google Shape;163;g34ab08f75e3_0_7"/>
              <p:cNvCxnSpPr/>
              <p:nvPr/>
            </p:nvCxnSpPr>
            <p:spPr>
              <a:xfrm rot="311666" flipH="1">
                <a:off x="9551712" y="34759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4" name="Google Shape;164;g34ab08f75e3_0_7"/>
              <p:cNvCxnSpPr/>
              <p:nvPr/>
            </p:nvCxnSpPr>
            <p:spPr>
              <a:xfrm rot="311666" flipH="1">
                <a:off x="9688784" y="368111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5" name="Google Shape;165;g34ab08f75e3_0_7"/>
              <p:cNvCxnSpPr/>
              <p:nvPr/>
            </p:nvCxnSpPr>
            <p:spPr>
              <a:xfrm rot="618291" flipH="1">
                <a:off x="9824966" y="389198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6" name="Google Shape;166;g34ab08f75e3_0_7"/>
              <p:cNvCxnSpPr/>
              <p:nvPr/>
            </p:nvCxnSpPr>
            <p:spPr>
              <a:xfrm rot="618291" flipH="1">
                <a:off x="9966950" y="417581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7" name="Google Shape;167;g34ab08f75e3_0_7"/>
              <p:cNvCxnSpPr/>
              <p:nvPr/>
            </p:nvCxnSpPr>
            <p:spPr>
              <a:xfrm rot="915307" flipH="1">
                <a:off x="10104435" y="445810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8" name="Google Shape;168;g34ab08f75e3_0_7"/>
              <p:cNvCxnSpPr/>
              <p:nvPr/>
            </p:nvCxnSpPr>
            <p:spPr>
              <a:xfrm rot="915307" flipH="1">
                <a:off x="10240455" y="479464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9" name="Google Shape;169;g34ab08f75e3_0_7"/>
              <p:cNvCxnSpPr/>
              <p:nvPr/>
            </p:nvCxnSpPr>
            <p:spPr>
              <a:xfrm rot="915307" flipH="1">
                <a:off x="10373889" y="524449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0" name="Google Shape;170;g34ab08f75e3_0_7"/>
              <p:cNvCxnSpPr/>
              <p:nvPr/>
            </p:nvCxnSpPr>
            <p:spPr>
              <a:xfrm rot="1198986" flipH="1">
                <a:off x="10505592" y="57063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1" name="Google Shape;171;g34ab08f75e3_0_7"/>
              <p:cNvCxnSpPr/>
              <p:nvPr/>
            </p:nvCxnSpPr>
            <p:spPr>
              <a:xfrm rot="1308085" flipH="1">
                <a:off x="10637591" y="621398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2" name="Google Shape;172;g34ab08f75e3_0_7"/>
              <p:cNvCxnSpPr/>
              <p:nvPr/>
            </p:nvCxnSpPr>
            <p:spPr>
              <a:xfrm rot="1593903" flipH="1">
                <a:off x="10761027" y="690377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3" name="Google Shape;173;g34ab08f75e3_0_7"/>
              <p:cNvCxnSpPr/>
              <p:nvPr/>
            </p:nvCxnSpPr>
            <p:spPr>
              <a:xfrm rot="1593903" flipH="1">
                <a:off x="10888986" y="755092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4" name="Google Shape;174;g34ab08f75e3_0_7"/>
              <p:cNvCxnSpPr/>
              <p:nvPr/>
            </p:nvCxnSpPr>
            <p:spPr>
              <a:xfrm rot="1593903" flipH="1">
                <a:off x="11010128" y="819779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5" name="Google Shape;175;g34ab08f75e3_0_7"/>
              <p:cNvCxnSpPr/>
              <p:nvPr/>
            </p:nvCxnSpPr>
            <p:spPr>
              <a:xfrm rot="1857825" flipH="1">
                <a:off x="11128911" y="895644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6" name="Google Shape;176;g34ab08f75e3_0_7"/>
              <p:cNvCxnSpPr/>
              <p:nvPr/>
            </p:nvCxnSpPr>
            <p:spPr>
              <a:xfrm rot="2021404" flipH="1">
                <a:off x="11250022" y="968110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7" name="Google Shape;177;g34ab08f75e3_0_7"/>
              <p:cNvCxnSpPr/>
              <p:nvPr/>
            </p:nvCxnSpPr>
            <p:spPr>
              <a:xfrm rot="2272499" flipH="1">
                <a:off x="11366932" y="1048054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8" name="Google Shape;178;g34ab08f75e3_0_7"/>
              <p:cNvCxnSpPr/>
              <p:nvPr/>
            </p:nvCxnSpPr>
            <p:spPr>
              <a:xfrm rot="2272499" flipH="1">
                <a:off x="11474078" y="1131536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9" name="Google Shape;179;g34ab08f75e3_0_7"/>
              <p:cNvCxnSpPr/>
              <p:nvPr/>
            </p:nvCxnSpPr>
            <p:spPr>
              <a:xfrm rot="2272499" flipH="1">
                <a:off x="11583216" y="1221816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0" name="Google Shape;180;g34ab08f75e3_0_7"/>
              <p:cNvCxnSpPr/>
              <p:nvPr/>
            </p:nvCxnSpPr>
            <p:spPr>
              <a:xfrm rot="2700000" flipH="1">
                <a:off x="11685390" y="1321697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1" name="Google Shape;181;g34ab08f75e3_0_7"/>
              <p:cNvCxnSpPr/>
              <p:nvPr/>
            </p:nvCxnSpPr>
            <p:spPr>
              <a:xfrm rot="2700000" flipH="1">
                <a:off x="11787712" y="1417633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2" name="Google Shape;182;g34ab08f75e3_0_7"/>
              <p:cNvCxnSpPr/>
              <p:nvPr/>
            </p:nvCxnSpPr>
            <p:spPr>
              <a:xfrm rot="2700000" flipH="1">
                <a:off x="11880791" y="1517966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3" name="Google Shape;183;g34ab08f75e3_0_7"/>
              <p:cNvCxnSpPr/>
              <p:nvPr/>
            </p:nvCxnSpPr>
            <p:spPr>
              <a:xfrm rot="3127501" flipH="1">
                <a:off x="11969313" y="1627379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4" name="Google Shape;184;g34ab08f75e3_0_7"/>
              <p:cNvCxnSpPr/>
              <p:nvPr/>
            </p:nvCxnSpPr>
            <p:spPr>
              <a:xfrm rot="3127501" flipH="1">
                <a:off x="12061983" y="173597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5" name="Google Shape;185;g34ab08f75e3_0_7"/>
              <p:cNvCxnSpPr/>
              <p:nvPr/>
            </p:nvCxnSpPr>
            <p:spPr>
              <a:xfrm flipH="1">
                <a:off x="12074700" y="1910249"/>
                <a:ext cx="117300" cy="828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6" name="Google Shape;186;g34ab08f75e3_0_7"/>
              <p:cNvCxnSpPr/>
              <p:nvPr/>
            </p:nvCxnSpPr>
            <p:spPr>
              <a:xfrm flipH="1">
                <a:off x="12150019" y="2083594"/>
                <a:ext cx="39600" cy="213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7" name="Google Shape;187;g34ab08f75e3_0_7"/>
              <p:cNvCxnSpPr/>
              <p:nvPr/>
            </p:nvCxnSpPr>
            <p:spPr>
              <a:xfrm rot="-311666" flipH="1">
                <a:off x="9128089" y="33431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8" name="Google Shape;188;g34ab08f75e3_0_7"/>
              <p:cNvCxnSpPr/>
              <p:nvPr/>
            </p:nvCxnSpPr>
            <p:spPr>
              <a:xfrm rot="-311666" flipH="1">
                <a:off x="8987637" y="336637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9" name="Google Shape;189;g34ab08f75e3_0_7"/>
              <p:cNvCxnSpPr/>
              <p:nvPr/>
            </p:nvCxnSpPr>
            <p:spPr>
              <a:xfrm rot="-311666" flipH="1">
                <a:off x="8844890" y="351124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0" name="Google Shape;190;g34ab08f75e3_0_7"/>
              <p:cNvCxnSpPr/>
              <p:nvPr/>
            </p:nvCxnSpPr>
            <p:spPr>
              <a:xfrm rot="-618291" flipH="1">
                <a:off x="8706896" y="365762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1" name="Google Shape;191;g34ab08f75e3_0_7"/>
              <p:cNvCxnSpPr/>
              <p:nvPr/>
            </p:nvCxnSpPr>
            <p:spPr>
              <a:xfrm rot="-618291" flipH="1">
                <a:off x="8568076" y="38782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2" name="Google Shape;192;g34ab08f75e3_0_7"/>
              <p:cNvCxnSpPr/>
              <p:nvPr/>
            </p:nvCxnSpPr>
            <p:spPr>
              <a:xfrm rot="-915307" flipH="1">
                <a:off x="8429024" y="410118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3" name="Google Shape;193;g34ab08f75e3_0_7"/>
              <p:cNvCxnSpPr/>
              <p:nvPr/>
            </p:nvCxnSpPr>
            <p:spPr>
              <a:xfrm rot="-915307" flipH="1">
                <a:off x="8294932" y="446203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4" name="Google Shape;194;g34ab08f75e3_0_7"/>
              <p:cNvCxnSpPr/>
              <p:nvPr/>
            </p:nvCxnSpPr>
            <p:spPr>
              <a:xfrm rot="-915307" flipH="1">
                <a:off x="8160718" y="48232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5" name="Google Shape;195;g34ab08f75e3_0_7"/>
              <p:cNvCxnSpPr/>
              <p:nvPr/>
            </p:nvCxnSpPr>
            <p:spPr>
              <a:xfrm rot="-1198986" flipH="1">
                <a:off x="8027495" y="531864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6" name="Google Shape;196;g34ab08f75e3_0_7"/>
              <p:cNvCxnSpPr/>
              <p:nvPr/>
            </p:nvCxnSpPr>
            <p:spPr>
              <a:xfrm rot="-1308085" flipH="1">
                <a:off x="7894669" y="581267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7" name="Google Shape;197;g34ab08f75e3_0_7"/>
              <p:cNvCxnSpPr/>
              <p:nvPr/>
            </p:nvCxnSpPr>
            <p:spPr>
              <a:xfrm rot="-1593903" flipH="1">
                <a:off x="7761533" y="630796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8" name="Google Shape;198;g34ab08f75e3_0_7"/>
              <p:cNvCxnSpPr/>
              <p:nvPr/>
            </p:nvCxnSpPr>
            <p:spPr>
              <a:xfrm rot="-1593903" flipH="1">
                <a:off x="7636714" y="689764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9" name="Google Shape;199;g34ab08f75e3_0_7"/>
              <p:cNvCxnSpPr/>
              <p:nvPr/>
            </p:nvCxnSpPr>
            <p:spPr>
              <a:xfrm rot="-1857825" flipH="1">
                <a:off x="7511818" y="751233"/>
                <a:ext cx="3499" cy="18292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0" name="Google Shape;200;g34ab08f75e3_0_7"/>
              <p:cNvCxnSpPr/>
              <p:nvPr/>
            </p:nvCxnSpPr>
            <p:spPr>
              <a:xfrm rot="-1857825" flipH="1">
                <a:off x="7387780" y="819775"/>
                <a:ext cx="3499" cy="1828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1" name="Google Shape;201;g34ab08f75e3_0_7"/>
              <p:cNvCxnSpPr/>
              <p:nvPr/>
            </p:nvCxnSpPr>
            <p:spPr>
              <a:xfrm rot="-2021404" flipH="1">
                <a:off x="7268679" y="893095"/>
                <a:ext cx="3245" cy="18280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2" name="Google Shape;202;g34ab08f75e3_0_7"/>
              <p:cNvCxnSpPr/>
              <p:nvPr/>
            </p:nvCxnSpPr>
            <p:spPr>
              <a:xfrm rot="-2272499" flipH="1">
                <a:off x="7151993" y="976659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g34ab08f75e3_0_7"/>
              <p:cNvCxnSpPr/>
              <p:nvPr/>
            </p:nvCxnSpPr>
            <p:spPr>
              <a:xfrm rot="-2272499" flipH="1">
                <a:off x="7041705" y="105998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204;g34ab08f75e3_0_7"/>
              <p:cNvCxnSpPr/>
              <p:nvPr/>
            </p:nvCxnSpPr>
            <p:spPr>
              <a:xfrm rot="-2272499" flipH="1">
                <a:off x="6931287" y="1143394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205;g34ab08f75e3_0_7"/>
              <p:cNvCxnSpPr/>
              <p:nvPr/>
            </p:nvCxnSpPr>
            <p:spPr>
              <a:xfrm rot="-2700000" flipH="1">
                <a:off x="6819149" y="1235887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6" name="Google Shape;206;g34ab08f75e3_0_7"/>
              <p:cNvCxnSpPr/>
              <p:nvPr/>
            </p:nvCxnSpPr>
            <p:spPr>
              <a:xfrm rot="-2700000" flipH="1">
                <a:off x="6721351" y="1332749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7" name="Google Shape;207;g34ab08f75e3_0_7"/>
              <p:cNvCxnSpPr/>
              <p:nvPr/>
            </p:nvCxnSpPr>
            <p:spPr>
              <a:xfrm rot="-2700000" flipH="1">
                <a:off x="6617399" y="1429369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8" name="Google Shape;208;g34ab08f75e3_0_7"/>
              <p:cNvCxnSpPr/>
              <p:nvPr/>
            </p:nvCxnSpPr>
            <p:spPr>
              <a:xfrm rot="-3127501" flipH="1">
                <a:off x="6520062" y="1527341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9" name="Google Shape;209;g34ab08f75e3_0_7"/>
              <p:cNvCxnSpPr/>
              <p:nvPr/>
            </p:nvCxnSpPr>
            <p:spPr>
              <a:xfrm rot="-3127501" flipH="1">
                <a:off x="6429505" y="1641649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0" name="Google Shape;210;g34ab08f75e3_0_7"/>
              <p:cNvCxnSpPr/>
              <p:nvPr/>
            </p:nvCxnSpPr>
            <p:spPr>
              <a:xfrm rot="-3127501" flipH="1">
                <a:off x="6340440" y="1750402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1" name="Google Shape;211;g34ab08f75e3_0_7"/>
              <p:cNvCxnSpPr/>
              <p:nvPr/>
            </p:nvCxnSpPr>
            <p:spPr>
              <a:xfrm rot="-3378596" flipH="1">
                <a:off x="6261818" y="1860136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2" name="Google Shape;212;g34ab08f75e3_0_7"/>
              <p:cNvCxnSpPr/>
              <p:nvPr/>
            </p:nvCxnSpPr>
            <p:spPr>
              <a:xfrm rot="-3542175" flipH="1">
                <a:off x="6184136" y="1979606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3" name="Google Shape;213;g34ab08f75e3_0_7"/>
              <p:cNvCxnSpPr/>
              <p:nvPr/>
            </p:nvCxnSpPr>
            <p:spPr>
              <a:xfrm rot="-3806097" flipH="1">
                <a:off x="6106598" y="2099133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4" name="Google Shape;214;g34ab08f75e3_0_7"/>
              <p:cNvCxnSpPr/>
              <p:nvPr/>
            </p:nvCxnSpPr>
            <p:spPr>
              <a:xfrm rot="-3806097" flipH="1">
                <a:off x="6043223" y="2222585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5" name="Google Shape;215;g34ab08f75e3_0_7"/>
              <p:cNvCxnSpPr/>
              <p:nvPr/>
            </p:nvCxnSpPr>
            <p:spPr>
              <a:xfrm rot="-3806097" flipH="1">
                <a:off x="5978889" y="2344241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16;g34ab08f75e3_0_7"/>
              <p:cNvCxnSpPr/>
              <p:nvPr/>
            </p:nvCxnSpPr>
            <p:spPr>
              <a:xfrm rot="-4091915" flipH="1">
                <a:off x="5912523" y="2470600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7" name="Google Shape;217;g34ab08f75e3_0_7"/>
              <p:cNvCxnSpPr/>
              <p:nvPr/>
            </p:nvCxnSpPr>
            <p:spPr>
              <a:xfrm rot="-4201014" flipH="1">
                <a:off x="5858821" y="260090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8" name="Google Shape;218;g34ab08f75e3_0_7"/>
              <p:cNvCxnSpPr/>
              <p:nvPr/>
            </p:nvCxnSpPr>
            <p:spPr>
              <a:xfrm rot="-4484693" flipH="1">
                <a:off x="5808279" y="2734003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9" name="Google Shape;219;g34ab08f75e3_0_7"/>
              <p:cNvCxnSpPr/>
              <p:nvPr/>
            </p:nvCxnSpPr>
            <p:spPr>
              <a:xfrm rot="-4484693" flipH="1">
                <a:off x="5773265" y="2866871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0" name="Google Shape;220;g34ab08f75e3_0_7"/>
              <p:cNvCxnSpPr/>
              <p:nvPr/>
            </p:nvCxnSpPr>
            <p:spPr>
              <a:xfrm rot="-4484693" flipH="1">
                <a:off x="5735885" y="3002039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1" name="Google Shape;221;g34ab08f75e3_0_7"/>
              <p:cNvCxnSpPr/>
              <p:nvPr/>
            </p:nvCxnSpPr>
            <p:spPr>
              <a:xfrm rot="-4781709" flipH="1">
                <a:off x="5700089" y="3138915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2" name="Google Shape;222;g34ab08f75e3_0_7"/>
              <p:cNvCxnSpPr/>
              <p:nvPr/>
            </p:nvCxnSpPr>
            <p:spPr>
              <a:xfrm rot="-4781709" flipH="1">
                <a:off x="5665910" y="3275431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3" name="Google Shape;223;g34ab08f75e3_0_7"/>
              <p:cNvCxnSpPr/>
              <p:nvPr/>
            </p:nvCxnSpPr>
            <p:spPr>
              <a:xfrm rot="-5088334" flipH="1">
                <a:off x="5644504" y="3414290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4" name="Google Shape;224;g34ab08f75e3_0_7"/>
              <p:cNvCxnSpPr/>
              <p:nvPr/>
            </p:nvCxnSpPr>
            <p:spPr>
              <a:xfrm rot="-5088334" flipH="1">
                <a:off x="5626521" y="355466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5" name="Google Shape;225;g34ab08f75e3_0_7"/>
              <p:cNvCxnSpPr/>
              <p:nvPr/>
            </p:nvCxnSpPr>
            <p:spPr>
              <a:xfrm rot="-5400000" flipH="1">
                <a:off x="5616501" y="3691780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g34ab08f75e3_0_7"/>
              <p:cNvCxnSpPr/>
              <p:nvPr/>
            </p:nvCxnSpPr>
            <p:spPr>
              <a:xfrm rot="-5400000" flipH="1">
                <a:off x="5611426" y="3835267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7" name="Google Shape;227;g34ab08f75e3_0_7"/>
              <p:cNvCxnSpPr/>
              <p:nvPr/>
            </p:nvCxnSpPr>
            <p:spPr>
              <a:xfrm rot="-5711666" flipH="1">
                <a:off x="5608677" y="397563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8" name="Google Shape;228;g34ab08f75e3_0_7"/>
              <p:cNvCxnSpPr/>
              <p:nvPr/>
            </p:nvCxnSpPr>
            <p:spPr>
              <a:xfrm rot="-5711666" flipH="1">
                <a:off x="5605761" y="4116101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9" name="Google Shape;229;g34ab08f75e3_0_7"/>
              <p:cNvCxnSpPr/>
              <p:nvPr/>
            </p:nvCxnSpPr>
            <p:spPr>
              <a:xfrm rot="-5711666" flipH="1">
                <a:off x="5624170" y="4254241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0" name="Google Shape;230;g34ab08f75e3_0_7"/>
              <p:cNvCxnSpPr/>
              <p:nvPr/>
            </p:nvCxnSpPr>
            <p:spPr>
              <a:xfrm rot="-6018291" flipH="1">
                <a:off x="5642669" y="4392409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1" name="Google Shape;231;g34ab08f75e3_0_7"/>
              <p:cNvCxnSpPr/>
              <p:nvPr/>
            </p:nvCxnSpPr>
            <p:spPr>
              <a:xfrm rot="-6018291" flipH="1">
                <a:off x="5654743" y="453636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2" name="Google Shape;232;g34ab08f75e3_0_7"/>
              <p:cNvCxnSpPr/>
              <p:nvPr/>
            </p:nvCxnSpPr>
            <p:spPr>
              <a:xfrm rot="-6315307" flipH="1">
                <a:off x="5684398" y="4671531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3" name="Google Shape;233;g34ab08f75e3_0_7"/>
              <p:cNvCxnSpPr/>
              <p:nvPr/>
            </p:nvCxnSpPr>
            <p:spPr>
              <a:xfrm rot="-6315307" flipH="1">
                <a:off x="5714045" y="4808752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4" name="Google Shape;234;g34ab08f75e3_0_7"/>
              <p:cNvCxnSpPr/>
              <p:nvPr/>
            </p:nvCxnSpPr>
            <p:spPr>
              <a:xfrm rot="-6315307" flipH="1">
                <a:off x="5748412" y="494855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5" name="Google Shape;235;g34ab08f75e3_0_7"/>
              <p:cNvCxnSpPr/>
              <p:nvPr/>
            </p:nvCxnSpPr>
            <p:spPr>
              <a:xfrm rot="-6598986" flipH="1">
                <a:off x="5792008" y="5077782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6" name="Google Shape;236;g34ab08f75e3_0_7"/>
              <p:cNvCxnSpPr/>
              <p:nvPr/>
            </p:nvCxnSpPr>
            <p:spPr>
              <a:xfrm rot="-6708085" flipH="1">
                <a:off x="5847438" y="5211220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7" name="Google Shape;237;g34ab08f75e3_0_7"/>
              <p:cNvCxnSpPr/>
              <p:nvPr/>
            </p:nvCxnSpPr>
            <p:spPr>
              <a:xfrm rot="-6993903" flipH="1">
                <a:off x="5900390" y="5342407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8" name="Google Shape;238;g34ab08f75e3_0_7"/>
              <p:cNvCxnSpPr/>
              <p:nvPr/>
            </p:nvCxnSpPr>
            <p:spPr>
              <a:xfrm rot="-6993903" flipH="1">
                <a:off x="5955736" y="5473648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39" name="Google Shape;239;g34ab08f75e3_0_7"/>
          <p:cNvGrpSpPr/>
          <p:nvPr/>
        </p:nvGrpSpPr>
        <p:grpSpPr>
          <a:xfrm rot="-6207356">
            <a:off x="7397553" y="-618463"/>
            <a:ext cx="4914838" cy="4271247"/>
            <a:chOff x="5281603" y="104899"/>
            <a:chExt cx="6910397" cy="6005491"/>
          </a:xfrm>
        </p:grpSpPr>
        <p:sp>
          <p:nvSpPr>
            <p:cNvPr id="240" name="Google Shape;240;g34ab08f75e3_0_7"/>
            <p:cNvSpPr/>
            <p:nvPr/>
          </p:nvSpPr>
          <p:spPr>
            <a:xfrm>
              <a:off x="5281603" y="104899"/>
              <a:ext cx="6896713" cy="6005491"/>
            </a:xfrm>
            <a:custGeom>
              <a:avLst/>
              <a:gdLst/>
              <a:ahLst/>
              <a:cxnLst/>
              <a:rect l="l" t="t" r="r" b="b"/>
              <a:pathLst>
                <a:path w="6896713" h="6005491" extrusionOk="0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43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1" name="Google Shape;241;g34ab08f75e3_0_7"/>
            <p:cNvGrpSpPr/>
            <p:nvPr/>
          </p:nvGrpSpPr>
          <p:grpSpPr>
            <a:xfrm>
              <a:off x="5516218" y="331504"/>
              <a:ext cx="6675782" cy="5276630"/>
              <a:chOff x="5516218" y="331504"/>
              <a:chExt cx="6675782" cy="5276630"/>
            </a:xfrm>
          </p:grpSpPr>
          <p:cxnSp>
            <p:nvCxnSpPr>
              <p:cNvPr id="242" name="Google Shape;242;g34ab08f75e3_0_7"/>
              <p:cNvCxnSpPr/>
              <p:nvPr/>
            </p:nvCxnSpPr>
            <p:spPr>
              <a:xfrm flipH="1">
                <a:off x="9266924" y="331504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3" name="Google Shape;243;g34ab08f75e3_0_7"/>
              <p:cNvCxnSpPr/>
              <p:nvPr/>
            </p:nvCxnSpPr>
            <p:spPr>
              <a:xfrm flipH="1">
                <a:off x="9408995" y="338389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4" name="Google Shape;244;g34ab08f75e3_0_7"/>
              <p:cNvCxnSpPr/>
              <p:nvPr/>
            </p:nvCxnSpPr>
            <p:spPr>
              <a:xfrm rot="311666" flipH="1">
                <a:off x="9551712" y="34759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5" name="Google Shape;245;g34ab08f75e3_0_7"/>
              <p:cNvCxnSpPr/>
              <p:nvPr/>
            </p:nvCxnSpPr>
            <p:spPr>
              <a:xfrm rot="311666" flipH="1">
                <a:off x="9688784" y="368111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6" name="Google Shape;246;g34ab08f75e3_0_7"/>
              <p:cNvCxnSpPr/>
              <p:nvPr/>
            </p:nvCxnSpPr>
            <p:spPr>
              <a:xfrm rot="618291" flipH="1">
                <a:off x="9824966" y="389198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7" name="Google Shape;247;g34ab08f75e3_0_7"/>
              <p:cNvCxnSpPr/>
              <p:nvPr/>
            </p:nvCxnSpPr>
            <p:spPr>
              <a:xfrm rot="618291" flipH="1">
                <a:off x="9966950" y="417581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8" name="Google Shape;248;g34ab08f75e3_0_7"/>
              <p:cNvCxnSpPr/>
              <p:nvPr/>
            </p:nvCxnSpPr>
            <p:spPr>
              <a:xfrm rot="915307" flipH="1">
                <a:off x="10104435" y="445810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9" name="Google Shape;249;g34ab08f75e3_0_7"/>
              <p:cNvCxnSpPr/>
              <p:nvPr/>
            </p:nvCxnSpPr>
            <p:spPr>
              <a:xfrm rot="915307" flipH="1">
                <a:off x="10240455" y="479464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0" name="Google Shape;250;g34ab08f75e3_0_7"/>
              <p:cNvCxnSpPr/>
              <p:nvPr/>
            </p:nvCxnSpPr>
            <p:spPr>
              <a:xfrm rot="915307" flipH="1">
                <a:off x="10373889" y="524449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1" name="Google Shape;251;g34ab08f75e3_0_7"/>
              <p:cNvCxnSpPr/>
              <p:nvPr/>
            </p:nvCxnSpPr>
            <p:spPr>
              <a:xfrm rot="1198986" flipH="1">
                <a:off x="10505592" y="57063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2" name="Google Shape;252;g34ab08f75e3_0_7"/>
              <p:cNvCxnSpPr/>
              <p:nvPr/>
            </p:nvCxnSpPr>
            <p:spPr>
              <a:xfrm rot="1308085" flipH="1">
                <a:off x="10637591" y="621398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3" name="Google Shape;253;g34ab08f75e3_0_7"/>
              <p:cNvCxnSpPr/>
              <p:nvPr/>
            </p:nvCxnSpPr>
            <p:spPr>
              <a:xfrm rot="1593903" flipH="1">
                <a:off x="10761027" y="690377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4" name="Google Shape;254;g34ab08f75e3_0_7"/>
              <p:cNvCxnSpPr/>
              <p:nvPr/>
            </p:nvCxnSpPr>
            <p:spPr>
              <a:xfrm rot="1593903" flipH="1">
                <a:off x="10888986" y="755092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5" name="Google Shape;255;g34ab08f75e3_0_7"/>
              <p:cNvCxnSpPr/>
              <p:nvPr/>
            </p:nvCxnSpPr>
            <p:spPr>
              <a:xfrm rot="1593903" flipH="1">
                <a:off x="11010128" y="819779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6" name="Google Shape;256;g34ab08f75e3_0_7"/>
              <p:cNvCxnSpPr/>
              <p:nvPr/>
            </p:nvCxnSpPr>
            <p:spPr>
              <a:xfrm rot="1857825" flipH="1">
                <a:off x="11128911" y="895644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7" name="Google Shape;257;g34ab08f75e3_0_7"/>
              <p:cNvCxnSpPr/>
              <p:nvPr/>
            </p:nvCxnSpPr>
            <p:spPr>
              <a:xfrm rot="2021404" flipH="1">
                <a:off x="11250022" y="968110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8" name="Google Shape;258;g34ab08f75e3_0_7"/>
              <p:cNvCxnSpPr/>
              <p:nvPr/>
            </p:nvCxnSpPr>
            <p:spPr>
              <a:xfrm rot="2272499" flipH="1">
                <a:off x="11366932" y="1048054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9" name="Google Shape;259;g34ab08f75e3_0_7"/>
              <p:cNvCxnSpPr/>
              <p:nvPr/>
            </p:nvCxnSpPr>
            <p:spPr>
              <a:xfrm rot="2272499" flipH="1">
                <a:off x="11474078" y="1131536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0" name="Google Shape;260;g34ab08f75e3_0_7"/>
              <p:cNvCxnSpPr/>
              <p:nvPr/>
            </p:nvCxnSpPr>
            <p:spPr>
              <a:xfrm rot="2272499" flipH="1">
                <a:off x="11583216" y="1221816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1" name="Google Shape;261;g34ab08f75e3_0_7"/>
              <p:cNvCxnSpPr/>
              <p:nvPr/>
            </p:nvCxnSpPr>
            <p:spPr>
              <a:xfrm rot="2700000" flipH="1">
                <a:off x="11685390" y="1321697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2" name="Google Shape;262;g34ab08f75e3_0_7"/>
              <p:cNvCxnSpPr/>
              <p:nvPr/>
            </p:nvCxnSpPr>
            <p:spPr>
              <a:xfrm rot="2700000" flipH="1">
                <a:off x="11787712" y="1417633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3" name="Google Shape;263;g34ab08f75e3_0_7"/>
              <p:cNvCxnSpPr/>
              <p:nvPr/>
            </p:nvCxnSpPr>
            <p:spPr>
              <a:xfrm rot="2700000" flipH="1">
                <a:off x="11880791" y="1517966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4" name="Google Shape;264;g34ab08f75e3_0_7"/>
              <p:cNvCxnSpPr/>
              <p:nvPr/>
            </p:nvCxnSpPr>
            <p:spPr>
              <a:xfrm rot="3127501" flipH="1">
                <a:off x="11969313" y="1627379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5" name="Google Shape;265;g34ab08f75e3_0_7"/>
              <p:cNvCxnSpPr/>
              <p:nvPr/>
            </p:nvCxnSpPr>
            <p:spPr>
              <a:xfrm rot="3127501" flipH="1">
                <a:off x="12061983" y="173597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6" name="Google Shape;266;g34ab08f75e3_0_7"/>
              <p:cNvCxnSpPr/>
              <p:nvPr/>
            </p:nvCxnSpPr>
            <p:spPr>
              <a:xfrm flipH="1">
                <a:off x="12074700" y="1910249"/>
                <a:ext cx="117300" cy="828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7" name="Google Shape;267;g34ab08f75e3_0_7"/>
              <p:cNvCxnSpPr/>
              <p:nvPr/>
            </p:nvCxnSpPr>
            <p:spPr>
              <a:xfrm flipH="1">
                <a:off x="12150019" y="2083594"/>
                <a:ext cx="39600" cy="213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8" name="Google Shape;268;g34ab08f75e3_0_7"/>
              <p:cNvCxnSpPr/>
              <p:nvPr/>
            </p:nvCxnSpPr>
            <p:spPr>
              <a:xfrm rot="-311666" flipH="1">
                <a:off x="9128089" y="33431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9" name="Google Shape;269;g34ab08f75e3_0_7"/>
              <p:cNvCxnSpPr/>
              <p:nvPr/>
            </p:nvCxnSpPr>
            <p:spPr>
              <a:xfrm rot="-311666" flipH="1">
                <a:off x="8987637" y="336637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0" name="Google Shape;270;g34ab08f75e3_0_7"/>
              <p:cNvCxnSpPr/>
              <p:nvPr/>
            </p:nvCxnSpPr>
            <p:spPr>
              <a:xfrm rot="-311666" flipH="1">
                <a:off x="8844890" y="351124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1" name="Google Shape;271;g34ab08f75e3_0_7"/>
              <p:cNvCxnSpPr/>
              <p:nvPr/>
            </p:nvCxnSpPr>
            <p:spPr>
              <a:xfrm rot="-618291" flipH="1">
                <a:off x="8706896" y="365762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2" name="Google Shape;272;g34ab08f75e3_0_7"/>
              <p:cNvCxnSpPr/>
              <p:nvPr/>
            </p:nvCxnSpPr>
            <p:spPr>
              <a:xfrm rot="-618291" flipH="1">
                <a:off x="8568076" y="38782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3" name="Google Shape;273;g34ab08f75e3_0_7"/>
              <p:cNvCxnSpPr/>
              <p:nvPr/>
            </p:nvCxnSpPr>
            <p:spPr>
              <a:xfrm rot="-915307" flipH="1">
                <a:off x="8429024" y="410118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4" name="Google Shape;274;g34ab08f75e3_0_7"/>
              <p:cNvCxnSpPr/>
              <p:nvPr/>
            </p:nvCxnSpPr>
            <p:spPr>
              <a:xfrm rot="-915307" flipH="1">
                <a:off x="8294932" y="446203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5" name="Google Shape;275;g34ab08f75e3_0_7"/>
              <p:cNvCxnSpPr/>
              <p:nvPr/>
            </p:nvCxnSpPr>
            <p:spPr>
              <a:xfrm rot="-915307" flipH="1">
                <a:off x="8160718" y="48232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6" name="Google Shape;276;g34ab08f75e3_0_7"/>
              <p:cNvCxnSpPr/>
              <p:nvPr/>
            </p:nvCxnSpPr>
            <p:spPr>
              <a:xfrm rot="-1198986" flipH="1">
                <a:off x="8027495" y="531864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7" name="Google Shape;277;g34ab08f75e3_0_7"/>
              <p:cNvCxnSpPr/>
              <p:nvPr/>
            </p:nvCxnSpPr>
            <p:spPr>
              <a:xfrm rot="-1308085" flipH="1">
                <a:off x="7894669" y="581267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8" name="Google Shape;278;g34ab08f75e3_0_7"/>
              <p:cNvCxnSpPr/>
              <p:nvPr/>
            </p:nvCxnSpPr>
            <p:spPr>
              <a:xfrm rot="-1593903" flipH="1">
                <a:off x="7761533" y="630796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9" name="Google Shape;279;g34ab08f75e3_0_7"/>
              <p:cNvCxnSpPr/>
              <p:nvPr/>
            </p:nvCxnSpPr>
            <p:spPr>
              <a:xfrm rot="-1593903" flipH="1">
                <a:off x="7636714" y="689764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0" name="Google Shape;280;g34ab08f75e3_0_7"/>
              <p:cNvCxnSpPr/>
              <p:nvPr/>
            </p:nvCxnSpPr>
            <p:spPr>
              <a:xfrm rot="-1857825" flipH="1">
                <a:off x="7511818" y="751233"/>
                <a:ext cx="3499" cy="18292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1" name="Google Shape;281;g34ab08f75e3_0_7"/>
              <p:cNvCxnSpPr/>
              <p:nvPr/>
            </p:nvCxnSpPr>
            <p:spPr>
              <a:xfrm rot="-1857825" flipH="1">
                <a:off x="7387780" y="819775"/>
                <a:ext cx="3499" cy="1828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2" name="Google Shape;282;g34ab08f75e3_0_7"/>
              <p:cNvCxnSpPr/>
              <p:nvPr/>
            </p:nvCxnSpPr>
            <p:spPr>
              <a:xfrm rot="-2021404" flipH="1">
                <a:off x="7268679" y="893095"/>
                <a:ext cx="3245" cy="18280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3" name="Google Shape;283;g34ab08f75e3_0_7"/>
              <p:cNvCxnSpPr/>
              <p:nvPr/>
            </p:nvCxnSpPr>
            <p:spPr>
              <a:xfrm rot="-2272499" flipH="1">
                <a:off x="7151993" y="976659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4" name="Google Shape;284;g34ab08f75e3_0_7"/>
              <p:cNvCxnSpPr/>
              <p:nvPr/>
            </p:nvCxnSpPr>
            <p:spPr>
              <a:xfrm rot="-2272499" flipH="1">
                <a:off x="7041705" y="105998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5" name="Google Shape;285;g34ab08f75e3_0_7"/>
              <p:cNvCxnSpPr/>
              <p:nvPr/>
            </p:nvCxnSpPr>
            <p:spPr>
              <a:xfrm rot="-2272499" flipH="1">
                <a:off x="6931287" y="1143394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6" name="Google Shape;286;g34ab08f75e3_0_7"/>
              <p:cNvCxnSpPr/>
              <p:nvPr/>
            </p:nvCxnSpPr>
            <p:spPr>
              <a:xfrm rot="-2700000" flipH="1">
                <a:off x="6819149" y="1235887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7" name="Google Shape;287;g34ab08f75e3_0_7"/>
              <p:cNvCxnSpPr/>
              <p:nvPr/>
            </p:nvCxnSpPr>
            <p:spPr>
              <a:xfrm rot="-2700000" flipH="1">
                <a:off x="6721351" y="1332749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8" name="Google Shape;288;g34ab08f75e3_0_7"/>
              <p:cNvCxnSpPr/>
              <p:nvPr/>
            </p:nvCxnSpPr>
            <p:spPr>
              <a:xfrm rot="-2700000" flipH="1">
                <a:off x="6617399" y="1429369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9" name="Google Shape;289;g34ab08f75e3_0_7"/>
              <p:cNvCxnSpPr/>
              <p:nvPr/>
            </p:nvCxnSpPr>
            <p:spPr>
              <a:xfrm rot="-3127501" flipH="1">
                <a:off x="6520062" y="1527341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0" name="Google Shape;290;g34ab08f75e3_0_7"/>
              <p:cNvCxnSpPr/>
              <p:nvPr/>
            </p:nvCxnSpPr>
            <p:spPr>
              <a:xfrm rot="-3127501" flipH="1">
                <a:off x="6429505" y="1641649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1" name="Google Shape;291;g34ab08f75e3_0_7"/>
              <p:cNvCxnSpPr/>
              <p:nvPr/>
            </p:nvCxnSpPr>
            <p:spPr>
              <a:xfrm rot="-3127501" flipH="1">
                <a:off x="6340440" y="1750402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2" name="Google Shape;292;g34ab08f75e3_0_7"/>
              <p:cNvCxnSpPr/>
              <p:nvPr/>
            </p:nvCxnSpPr>
            <p:spPr>
              <a:xfrm rot="-3378596" flipH="1">
                <a:off x="6261818" y="1860136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3" name="Google Shape;293;g34ab08f75e3_0_7"/>
              <p:cNvCxnSpPr/>
              <p:nvPr/>
            </p:nvCxnSpPr>
            <p:spPr>
              <a:xfrm rot="-3542175" flipH="1">
                <a:off x="6184136" y="1979606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4" name="Google Shape;294;g34ab08f75e3_0_7"/>
              <p:cNvCxnSpPr/>
              <p:nvPr/>
            </p:nvCxnSpPr>
            <p:spPr>
              <a:xfrm rot="-3806097" flipH="1">
                <a:off x="6106598" y="2099133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5" name="Google Shape;295;g34ab08f75e3_0_7"/>
              <p:cNvCxnSpPr/>
              <p:nvPr/>
            </p:nvCxnSpPr>
            <p:spPr>
              <a:xfrm rot="-3806097" flipH="1">
                <a:off x="6043223" y="2222585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6" name="Google Shape;296;g34ab08f75e3_0_7"/>
              <p:cNvCxnSpPr/>
              <p:nvPr/>
            </p:nvCxnSpPr>
            <p:spPr>
              <a:xfrm rot="-3806097" flipH="1">
                <a:off x="5978889" y="2344241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7" name="Google Shape;297;g34ab08f75e3_0_7"/>
              <p:cNvCxnSpPr/>
              <p:nvPr/>
            </p:nvCxnSpPr>
            <p:spPr>
              <a:xfrm rot="-4091915" flipH="1">
                <a:off x="5912523" y="2470600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8" name="Google Shape;298;g34ab08f75e3_0_7"/>
              <p:cNvCxnSpPr/>
              <p:nvPr/>
            </p:nvCxnSpPr>
            <p:spPr>
              <a:xfrm rot="-4201014" flipH="1">
                <a:off x="5858821" y="260090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9" name="Google Shape;299;g34ab08f75e3_0_7"/>
              <p:cNvCxnSpPr/>
              <p:nvPr/>
            </p:nvCxnSpPr>
            <p:spPr>
              <a:xfrm rot="-4484693" flipH="1">
                <a:off x="5808279" y="2734003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0" name="Google Shape;300;g34ab08f75e3_0_7"/>
              <p:cNvCxnSpPr/>
              <p:nvPr/>
            </p:nvCxnSpPr>
            <p:spPr>
              <a:xfrm rot="-4484693" flipH="1">
                <a:off x="5773265" y="2866871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1" name="Google Shape;301;g34ab08f75e3_0_7"/>
              <p:cNvCxnSpPr/>
              <p:nvPr/>
            </p:nvCxnSpPr>
            <p:spPr>
              <a:xfrm rot="-4484693" flipH="1">
                <a:off x="5735885" y="3002039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2" name="Google Shape;302;g34ab08f75e3_0_7"/>
              <p:cNvCxnSpPr/>
              <p:nvPr/>
            </p:nvCxnSpPr>
            <p:spPr>
              <a:xfrm rot="-4781709" flipH="1">
                <a:off x="5700089" y="3138915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3" name="Google Shape;303;g34ab08f75e3_0_7"/>
              <p:cNvCxnSpPr/>
              <p:nvPr/>
            </p:nvCxnSpPr>
            <p:spPr>
              <a:xfrm rot="-4781709" flipH="1">
                <a:off x="5665910" y="3275431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4" name="Google Shape;304;g34ab08f75e3_0_7"/>
              <p:cNvCxnSpPr/>
              <p:nvPr/>
            </p:nvCxnSpPr>
            <p:spPr>
              <a:xfrm rot="-5088334" flipH="1">
                <a:off x="5644504" y="3414290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5" name="Google Shape;305;g34ab08f75e3_0_7"/>
              <p:cNvCxnSpPr/>
              <p:nvPr/>
            </p:nvCxnSpPr>
            <p:spPr>
              <a:xfrm rot="-5088334" flipH="1">
                <a:off x="5626521" y="355466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6" name="Google Shape;306;g34ab08f75e3_0_7"/>
              <p:cNvCxnSpPr/>
              <p:nvPr/>
            </p:nvCxnSpPr>
            <p:spPr>
              <a:xfrm rot="-5400000" flipH="1">
                <a:off x="5616501" y="3691780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7" name="Google Shape;307;g34ab08f75e3_0_7"/>
              <p:cNvCxnSpPr/>
              <p:nvPr/>
            </p:nvCxnSpPr>
            <p:spPr>
              <a:xfrm rot="-5400000" flipH="1">
                <a:off x="5611426" y="3835267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8" name="Google Shape;308;g34ab08f75e3_0_7"/>
              <p:cNvCxnSpPr/>
              <p:nvPr/>
            </p:nvCxnSpPr>
            <p:spPr>
              <a:xfrm rot="-5711666" flipH="1">
                <a:off x="5608677" y="397563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9" name="Google Shape;309;g34ab08f75e3_0_7"/>
              <p:cNvCxnSpPr/>
              <p:nvPr/>
            </p:nvCxnSpPr>
            <p:spPr>
              <a:xfrm rot="-5711666" flipH="1">
                <a:off x="5605761" y="4116101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0" name="Google Shape;310;g34ab08f75e3_0_7"/>
              <p:cNvCxnSpPr/>
              <p:nvPr/>
            </p:nvCxnSpPr>
            <p:spPr>
              <a:xfrm rot="-5711666" flipH="1">
                <a:off x="5624170" y="4254241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1" name="Google Shape;311;g34ab08f75e3_0_7"/>
              <p:cNvCxnSpPr/>
              <p:nvPr/>
            </p:nvCxnSpPr>
            <p:spPr>
              <a:xfrm rot="-6018291" flipH="1">
                <a:off x="5642669" y="4392409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2" name="Google Shape;312;g34ab08f75e3_0_7"/>
              <p:cNvCxnSpPr/>
              <p:nvPr/>
            </p:nvCxnSpPr>
            <p:spPr>
              <a:xfrm rot="-6018291" flipH="1">
                <a:off x="5654743" y="453636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3" name="Google Shape;313;g34ab08f75e3_0_7"/>
              <p:cNvCxnSpPr/>
              <p:nvPr/>
            </p:nvCxnSpPr>
            <p:spPr>
              <a:xfrm rot="-6315307" flipH="1">
                <a:off x="5684398" y="4671531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" name="Google Shape;314;g34ab08f75e3_0_7"/>
              <p:cNvCxnSpPr/>
              <p:nvPr/>
            </p:nvCxnSpPr>
            <p:spPr>
              <a:xfrm rot="-6315307" flipH="1">
                <a:off x="5714045" y="4808752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5" name="Google Shape;315;g34ab08f75e3_0_7"/>
              <p:cNvCxnSpPr/>
              <p:nvPr/>
            </p:nvCxnSpPr>
            <p:spPr>
              <a:xfrm rot="-6315307" flipH="1">
                <a:off x="5748412" y="494855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6" name="Google Shape;316;g34ab08f75e3_0_7"/>
              <p:cNvCxnSpPr/>
              <p:nvPr/>
            </p:nvCxnSpPr>
            <p:spPr>
              <a:xfrm rot="-6598986" flipH="1">
                <a:off x="5792008" y="5077782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7" name="Google Shape;317;g34ab08f75e3_0_7"/>
              <p:cNvCxnSpPr/>
              <p:nvPr/>
            </p:nvCxnSpPr>
            <p:spPr>
              <a:xfrm rot="-6708085" flipH="1">
                <a:off x="5847438" y="5211220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8" name="Google Shape;318;g34ab08f75e3_0_7"/>
              <p:cNvCxnSpPr/>
              <p:nvPr/>
            </p:nvCxnSpPr>
            <p:spPr>
              <a:xfrm rot="-6993903" flipH="1">
                <a:off x="5900390" y="5342407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9" name="Google Shape;319;g34ab08f75e3_0_7"/>
              <p:cNvCxnSpPr/>
              <p:nvPr/>
            </p:nvCxnSpPr>
            <p:spPr>
              <a:xfrm rot="-6993903" flipH="1">
                <a:off x="5955736" y="5473648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320" name="Google Shape;320;g34ab08f75e3_0_7"/>
          <p:cNvSpPr txBox="1">
            <a:spLocks noGrp="1"/>
          </p:cNvSpPr>
          <p:nvPr>
            <p:ph type="body" idx="1"/>
          </p:nvPr>
        </p:nvSpPr>
        <p:spPr>
          <a:xfrm>
            <a:off x="6726159" y="1400281"/>
            <a:ext cx="4737558" cy="5001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zh-TW" altLang="en-US" sz="2400" dirty="0"/>
              <a:t>建立好你的</a:t>
            </a:r>
            <a:r>
              <a:rPr lang="en-US" altLang="zh-TW" sz="2400" dirty="0" err="1"/>
              <a:t>Youtube</a:t>
            </a:r>
            <a:r>
              <a:rPr lang="zh-TW" altLang="en-US" sz="2400" dirty="0"/>
              <a:t>頻道，然後開啟一個空的播放清單</a:t>
            </a:r>
            <a:endParaRPr lang="en-US" altLang="zh-TW" sz="2400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zh-TW" altLang="en-US" sz="2400" dirty="0"/>
              <a:t>接著去處理</a:t>
            </a:r>
            <a:r>
              <a:rPr lang="en-US" altLang="zh-TW" sz="2400" dirty="0" err="1"/>
              <a:t>YoutubeAPI</a:t>
            </a:r>
            <a:r>
              <a:rPr lang="zh-TW" altLang="en-US" sz="2400" dirty="0"/>
              <a:t>，</a:t>
            </a:r>
            <a:r>
              <a:rPr lang="en-US" altLang="zh-TW" sz="2400" dirty="0"/>
              <a:t>API</a:t>
            </a:r>
            <a:r>
              <a:rPr lang="zh-TW" altLang="en-US" sz="2400" dirty="0"/>
              <a:t>的網址在這：</a:t>
            </a:r>
            <a:r>
              <a:rPr lang="en-US" altLang="zh-TW" sz="2400" dirty="0">
                <a:hlinkClick r:id="rId4"/>
              </a:rPr>
              <a:t>https://console.cloud.google.com/apis/api/youtube.googleapis.com/</a:t>
            </a:r>
            <a:endParaRPr lang="en-US" altLang="zh-TW" sz="2400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zh-TW" altLang="en-US" sz="2400" dirty="0"/>
              <a:t>如果你完全沒有建立過專案，這邊會是空的，請先按下建立專案，把專案建立好，建立好之後，會跳出</a:t>
            </a:r>
            <a:r>
              <a:rPr lang="en-US" altLang="zh-TW" sz="2400" dirty="0" err="1"/>
              <a:t>YoutubeAPI</a:t>
            </a:r>
            <a:r>
              <a:rPr lang="zh-TW" altLang="en-US" sz="2400" dirty="0"/>
              <a:t>，直接按下啟用即可。</a:t>
            </a:r>
            <a:endParaRPr lang="en-US" altLang="zh-TW"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endParaRPr sz="31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939B06-B3D3-442B-846B-5532EACCB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65" y="1275742"/>
            <a:ext cx="5645150" cy="5187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ab08f75e3_0_7"/>
          <p:cNvSpPr txBox="1">
            <a:spLocks noGrp="1"/>
          </p:cNvSpPr>
          <p:nvPr>
            <p:ph type="title"/>
          </p:nvPr>
        </p:nvSpPr>
        <p:spPr>
          <a:xfrm>
            <a:off x="645525" y="196725"/>
            <a:ext cx="8136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DAA4"/>
              </a:buClr>
              <a:buSzPts val="6000"/>
              <a:buFont typeface="Arial"/>
              <a:buNone/>
            </a:pPr>
            <a:r>
              <a:rPr lang="zh-TW" altLang="en-US" sz="6000" dirty="0">
                <a:solidFill>
                  <a:srgbClr val="BFDAA4"/>
                </a:solidFill>
              </a:rPr>
              <a:t>設定</a:t>
            </a:r>
            <a:r>
              <a:rPr lang="en-US" altLang="zh-TW" sz="6000" dirty="0">
                <a:solidFill>
                  <a:srgbClr val="BFDAA4"/>
                </a:solidFill>
              </a:rPr>
              <a:t>API</a:t>
            </a:r>
            <a:endParaRPr sz="6000" dirty="0">
              <a:solidFill>
                <a:srgbClr val="BFDA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g34ab08f75e3_0_7"/>
          <p:cNvGrpSpPr/>
          <p:nvPr/>
        </p:nvGrpSpPr>
        <p:grpSpPr>
          <a:xfrm rot="-332700">
            <a:off x="8565884" y="3905152"/>
            <a:ext cx="3640155" cy="3163482"/>
            <a:chOff x="5281603" y="104899"/>
            <a:chExt cx="6910397" cy="6005491"/>
          </a:xfrm>
        </p:grpSpPr>
        <p:sp>
          <p:nvSpPr>
            <p:cNvPr id="159" name="Google Shape;159;g34ab08f75e3_0_7"/>
            <p:cNvSpPr/>
            <p:nvPr/>
          </p:nvSpPr>
          <p:spPr>
            <a:xfrm>
              <a:off x="5281603" y="104899"/>
              <a:ext cx="6896713" cy="6005491"/>
            </a:xfrm>
            <a:custGeom>
              <a:avLst/>
              <a:gdLst/>
              <a:ahLst/>
              <a:cxnLst/>
              <a:rect l="l" t="t" r="r" b="b"/>
              <a:pathLst>
                <a:path w="6896713" h="6005491" extrusionOk="0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0" name="Google Shape;160;g34ab08f75e3_0_7"/>
            <p:cNvGrpSpPr/>
            <p:nvPr/>
          </p:nvGrpSpPr>
          <p:grpSpPr>
            <a:xfrm>
              <a:off x="5516218" y="331504"/>
              <a:ext cx="6675782" cy="5276630"/>
              <a:chOff x="5516218" y="331504"/>
              <a:chExt cx="6675782" cy="5276630"/>
            </a:xfrm>
          </p:grpSpPr>
          <p:cxnSp>
            <p:nvCxnSpPr>
              <p:cNvPr id="161" name="Google Shape;161;g34ab08f75e3_0_7"/>
              <p:cNvCxnSpPr/>
              <p:nvPr/>
            </p:nvCxnSpPr>
            <p:spPr>
              <a:xfrm flipH="1">
                <a:off x="9266924" y="331504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2" name="Google Shape;162;g34ab08f75e3_0_7"/>
              <p:cNvCxnSpPr/>
              <p:nvPr/>
            </p:nvCxnSpPr>
            <p:spPr>
              <a:xfrm flipH="1">
                <a:off x="9408995" y="338389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3" name="Google Shape;163;g34ab08f75e3_0_7"/>
              <p:cNvCxnSpPr/>
              <p:nvPr/>
            </p:nvCxnSpPr>
            <p:spPr>
              <a:xfrm rot="311666" flipH="1">
                <a:off x="9551712" y="34759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4" name="Google Shape;164;g34ab08f75e3_0_7"/>
              <p:cNvCxnSpPr/>
              <p:nvPr/>
            </p:nvCxnSpPr>
            <p:spPr>
              <a:xfrm rot="311666" flipH="1">
                <a:off x="9688784" y="368111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5" name="Google Shape;165;g34ab08f75e3_0_7"/>
              <p:cNvCxnSpPr/>
              <p:nvPr/>
            </p:nvCxnSpPr>
            <p:spPr>
              <a:xfrm rot="618291" flipH="1">
                <a:off x="9824966" y="389198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6" name="Google Shape;166;g34ab08f75e3_0_7"/>
              <p:cNvCxnSpPr/>
              <p:nvPr/>
            </p:nvCxnSpPr>
            <p:spPr>
              <a:xfrm rot="618291" flipH="1">
                <a:off x="9966950" y="417581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7" name="Google Shape;167;g34ab08f75e3_0_7"/>
              <p:cNvCxnSpPr/>
              <p:nvPr/>
            </p:nvCxnSpPr>
            <p:spPr>
              <a:xfrm rot="915307" flipH="1">
                <a:off x="10104435" y="445810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8" name="Google Shape;168;g34ab08f75e3_0_7"/>
              <p:cNvCxnSpPr/>
              <p:nvPr/>
            </p:nvCxnSpPr>
            <p:spPr>
              <a:xfrm rot="915307" flipH="1">
                <a:off x="10240455" y="479464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9" name="Google Shape;169;g34ab08f75e3_0_7"/>
              <p:cNvCxnSpPr/>
              <p:nvPr/>
            </p:nvCxnSpPr>
            <p:spPr>
              <a:xfrm rot="915307" flipH="1">
                <a:off x="10373889" y="524449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0" name="Google Shape;170;g34ab08f75e3_0_7"/>
              <p:cNvCxnSpPr/>
              <p:nvPr/>
            </p:nvCxnSpPr>
            <p:spPr>
              <a:xfrm rot="1198986" flipH="1">
                <a:off x="10505592" y="57063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1" name="Google Shape;171;g34ab08f75e3_0_7"/>
              <p:cNvCxnSpPr/>
              <p:nvPr/>
            </p:nvCxnSpPr>
            <p:spPr>
              <a:xfrm rot="1308085" flipH="1">
                <a:off x="10637591" y="621398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2" name="Google Shape;172;g34ab08f75e3_0_7"/>
              <p:cNvCxnSpPr/>
              <p:nvPr/>
            </p:nvCxnSpPr>
            <p:spPr>
              <a:xfrm rot="1593903" flipH="1">
                <a:off x="10761027" y="690377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3" name="Google Shape;173;g34ab08f75e3_0_7"/>
              <p:cNvCxnSpPr/>
              <p:nvPr/>
            </p:nvCxnSpPr>
            <p:spPr>
              <a:xfrm rot="1593903" flipH="1">
                <a:off x="10888986" y="755092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4" name="Google Shape;174;g34ab08f75e3_0_7"/>
              <p:cNvCxnSpPr/>
              <p:nvPr/>
            </p:nvCxnSpPr>
            <p:spPr>
              <a:xfrm rot="1593903" flipH="1">
                <a:off x="11010128" y="819779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5" name="Google Shape;175;g34ab08f75e3_0_7"/>
              <p:cNvCxnSpPr/>
              <p:nvPr/>
            </p:nvCxnSpPr>
            <p:spPr>
              <a:xfrm rot="1857825" flipH="1">
                <a:off x="11128911" y="895644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6" name="Google Shape;176;g34ab08f75e3_0_7"/>
              <p:cNvCxnSpPr/>
              <p:nvPr/>
            </p:nvCxnSpPr>
            <p:spPr>
              <a:xfrm rot="2021404" flipH="1">
                <a:off x="11250022" y="968110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7" name="Google Shape;177;g34ab08f75e3_0_7"/>
              <p:cNvCxnSpPr/>
              <p:nvPr/>
            </p:nvCxnSpPr>
            <p:spPr>
              <a:xfrm rot="2272499" flipH="1">
                <a:off x="11366932" y="1048054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8" name="Google Shape;178;g34ab08f75e3_0_7"/>
              <p:cNvCxnSpPr/>
              <p:nvPr/>
            </p:nvCxnSpPr>
            <p:spPr>
              <a:xfrm rot="2272499" flipH="1">
                <a:off x="11474078" y="1131536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9" name="Google Shape;179;g34ab08f75e3_0_7"/>
              <p:cNvCxnSpPr/>
              <p:nvPr/>
            </p:nvCxnSpPr>
            <p:spPr>
              <a:xfrm rot="2272499" flipH="1">
                <a:off x="11583216" y="1221816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0" name="Google Shape;180;g34ab08f75e3_0_7"/>
              <p:cNvCxnSpPr/>
              <p:nvPr/>
            </p:nvCxnSpPr>
            <p:spPr>
              <a:xfrm rot="2700000" flipH="1">
                <a:off x="11685390" y="1321697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1" name="Google Shape;181;g34ab08f75e3_0_7"/>
              <p:cNvCxnSpPr/>
              <p:nvPr/>
            </p:nvCxnSpPr>
            <p:spPr>
              <a:xfrm rot="2700000" flipH="1">
                <a:off x="11787712" y="1417633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2" name="Google Shape;182;g34ab08f75e3_0_7"/>
              <p:cNvCxnSpPr/>
              <p:nvPr/>
            </p:nvCxnSpPr>
            <p:spPr>
              <a:xfrm rot="2700000" flipH="1">
                <a:off x="11880791" y="1517966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3" name="Google Shape;183;g34ab08f75e3_0_7"/>
              <p:cNvCxnSpPr/>
              <p:nvPr/>
            </p:nvCxnSpPr>
            <p:spPr>
              <a:xfrm rot="3127501" flipH="1">
                <a:off x="11969313" y="1627379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4" name="Google Shape;184;g34ab08f75e3_0_7"/>
              <p:cNvCxnSpPr/>
              <p:nvPr/>
            </p:nvCxnSpPr>
            <p:spPr>
              <a:xfrm rot="3127501" flipH="1">
                <a:off x="12061983" y="173597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5" name="Google Shape;185;g34ab08f75e3_0_7"/>
              <p:cNvCxnSpPr/>
              <p:nvPr/>
            </p:nvCxnSpPr>
            <p:spPr>
              <a:xfrm flipH="1">
                <a:off x="12074700" y="1910249"/>
                <a:ext cx="117300" cy="828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6" name="Google Shape;186;g34ab08f75e3_0_7"/>
              <p:cNvCxnSpPr/>
              <p:nvPr/>
            </p:nvCxnSpPr>
            <p:spPr>
              <a:xfrm flipH="1">
                <a:off x="12150019" y="2083594"/>
                <a:ext cx="39600" cy="213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7" name="Google Shape;187;g34ab08f75e3_0_7"/>
              <p:cNvCxnSpPr/>
              <p:nvPr/>
            </p:nvCxnSpPr>
            <p:spPr>
              <a:xfrm rot="-311666" flipH="1">
                <a:off x="9128089" y="33431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8" name="Google Shape;188;g34ab08f75e3_0_7"/>
              <p:cNvCxnSpPr/>
              <p:nvPr/>
            </p:nvCxnSpPr>
            <p:spPr>
              <a:xfrm rot="-311666" flipH="1">
                <a:off x="8987637" y="336637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9" name="Google Shape;189;g34ab08f75e3_0_7"/>
              <p:cNvCxnSpPr/>
              <p:nvPr/>
            </p:nvCxnSpPr>
            <p:spPr>
              <a:xfrm rot="-311666" flipH="1">
                <a:off x="8844890" y="351124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0" name="Google Shape;190;g34ab08f75e3_0_7"/>
              <p:cNvCxnSpPr/>
              <p:nvPr/>
            </p:nvCxnSpPr>
            <p:spPr>
              <a:xfrm rot="-618291" flipH="1">
                <a:off x="8706896" y="365762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1" name="Google Shape;191;g34ab08f75e3_0_7"/>
              <p:cNvCxnSpPr/>
              <p:nvPr/>
            </p:nvCxnSpPr>
            <p:spPr>
              <a:xfrm rot="-618291" flipH="1">
                <a:off x="8568076" y="38782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2" name="Google Shape;192;g34ab08f75e3_0_7"/>
              <p:cNvCxnSpPr/>
              <p:nvPr/>
            </p:nvCxnSpPr>
            <p:spPr>
              <a:xfrm rot="-915307" flipH="1">
                <a:off x="8429024" y="410118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3" name="Google Shape;193;g34ab08f75e3_0_7"/>
              <p:cNvCxnSpPr/>
              <p:nvPr/>
            </p:nvCxnSpPr>
            <p:spPr>
              <a:xfrm rot="-915307" flipH="1">
                <a:off x="8294932" y="446203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4" name="Google Shape;194;g34ab08f75e3_0_7"/>
              <p:cNvCxnSpPr/>
              <p:nvPr/>
            </p:nvCxnSpPr>
            <p:spPr>
              <a:xfrm rot="-915307" flipH="1">
                <a:off x="8160718" y="48232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5" name="Google Shape;195;g34ab08f75e3_0_7"/>
              <p:cNvCxnSpPr/>
              <p:nvPr/>
            </p:nvCxnSpPr>
            <p:spPr>
              <a:xfrm rot="-1198986" flipH="1">
                <a:off x="8027495" y="531864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6" name="Google Shape;196;g34ab08f75e3_0_7"/>
              <p:cNvCxnSpPr/>
              <p:nvPr/>
            </p:nvCxnSpPr>
            <p:spPr>
              <a:xfrm rot="-1308085" flipH="1">
                <a:off x="7894669" y="581267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7" name="Google Shape;197;g34ab08f75e3_0_7"/>
              <p:cNvCxnSpPr/>
              <p:nvPr/>
            </p:nvCxnSpPr>
            <p:spPr>
              <a:xfrm rot="-1593903" flipH="1">
                <a:off x="7761533" y="630796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8" name="Google Shape;198;g34ab08f75e3_0_7"/>
              <p:cNvCxnSpPr/>
              <p:nvPr/>
            </p:nvCxnSpPr>
            <p:spPr>
              <a:xfrm rot="-1593903" flipH="1">
                <a:off x="7636714" y="689764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9" name="Google Shape;199;g34ab08f75e3_0_7"/>
              <p:cNvCxnSpPr/>
              <p:nvPr/>
            </p:nvCxnSpPr>
            <p:spPr>
              <a:xfrm rot="-1857825" flipH="1">
                <a:off x="7511818" y="751233"/>
                <a:ext cx="3499" cy="18292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0" name="Google Shape;200;g34ab08f75e3_0_7"/>
              <p:cNvCxnSpPr/>
              <p:nvPr/>
            </p:nvCxnSpPr>
            <p:spPr>
              <a:xfrm rot="-1857825" flipH="1">
                <a:off x="7387780" y="819775"/>
                <a:ext cx="3499" cy="1828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1" name="Google Shape;201;g34ab08f75e3_0_7"/>
              <p:cNvCxnSpPr/>
              <p:nvPr/>
            </p:nvCxnSpPr>
            <p:spPr>
              <a:xfrm rot="-2021404" flipH="1">
                <a:off x="7268679" y="893095"/>
                <a:ext cx="3245" cy="18280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2" name="Google Shape;202;g34ab08f75e3_0_7"/>
              <p:cNvCxnSpPr/>
              <p:nvPr/>
            </p:nvCxnSpPr>
            <p:spPr>
              <a:xfrm rot="-2272499" flipH="1">
                <a:off x="7151993" y="976659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g34ab08f75e3_0_7"/>
              <p:cNvCxnSpPr/>
              <p:nvPr/>
            </p:nvCxnSpPr>
            <p:spPr>
              <a:xfrm rot="-2272499" flipH="1">
                <a:off x="7041705" y="105998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204;g34ab08f75e3_0_7"/>
              <p:cNvCxnSpPr/>
              <p:nvPr/>
            </p:nvCxnSpPr>
            <p:spPr>
              <a:xfrm rot="-2272499" flipH="1">
                <a:off x="6931287" y="1143394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205;g34ab08f75e3_0_7"/>
              <p:cNvCxnSpPr/>
              <p:nvPr/>
            </p:nvCxnSpPr>
            <p:spPr>
              <a:xfrm rot="-2700000" flipH="1">
                <a:off x="6819149" y="1235887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6" name="Google Shape;206;g34ab08f75e3_0_7"/>
              <p:cNvCxnSpPr/>
              <p:nvPr/>
            </p:nvCxnSpPr>
            <p:spPr>
              <a:xfrm rot="-2700000" flipH="1">
                <a:off x="6721351" y="1332749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7" name="Google Shape;207;g34ab08f75e3_0_7"/>
              <p:cNvCxnSpPr/>
              <p:nvPr/>
            </p:nvCxnSpPr>
            <p:spPr>
              <a:xfrm rot="-2700000" flipH="1">
                <a:off x="6617399" y="1429369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8" name="Google Shape;208;g34ab08f75e3_0_7"/>
              <p:cNvCxnSpPr/>
              <p:nvPr/>
            </p:nvCxnSpPr>
            <p:spPr>
              <a:xfrm rot="-3127501" flipH="1">
                <a:off x="6520062" y="1527341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9" name="Google Shape;209;g34ab08f75e3_0_7"/>
              <p:cNvCxnSpPr/>
              <p:nvPr/>
            </p:nvCxnSpPr>
            <p:spPr>
              <a:xfrm rot="-3127501" flipH="1">
                <a:off x="6429505" y="1641649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0" name="Google Shape;210;g34ab08f75e3_0_7"/>
              <p:cNvCxnSpPr/>
              <p:nvPr/>
            </p:nvCxnSpPr>
            <p:spPr>
              <a:xfrm rot="-3127501" flipH="1">
                <a:off x="6340440" y="1750402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1" name="Google Shape;211;g34ab08f75e3_0_7"/>
              <p:cNvCxnSpPr/>
              <p:nvPr/>
            </p:nvCxnSpPr>
            <p:spPr>
              <a:xfrm rot="-3378596" flipH="1">
                <a:off x="6261818" y="1860136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2" name="Google Shape;212;g34ab08f75e3_0_7"/>
              <p:cNvCxnSpPr/>
              <p:nvPr/>
            </p:nvCxnSpPr>
            <p:spPr>
              <a:xfrm rot="-3542175" flipH="1">
                <a:off x="6184136" y="1979606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3" name="Google Shape;213;g34ab08f75e3_0_7"/>
              <p:cNvCxnSpPr/>
              <p:nvPr/>
            </p:nvCxnSpPr>
            <p:spPr>
              <a:xfrm rot="-3806097" flipH="1">
                <a:off x="6106598" y="2099133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4" name="Google Shape;214;g34ab08f75e3_0_7"/>
              <p:cNvCxnSpPr/>
              <p:nvPr/>
            </p:nvCxnSpPr>
            <p:spPr>
              <a:xfrm rot="-3806097" flipH="1">
                <a:off x="6043223" y="2222585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5" name="Google Shape;215;g34ab08f75e3_0_7"/>
              <p:cNvCxnSpPr/>
              <p:nvPr/>
            </p:nvCxnSpPr>
            <p:spPr>
              <a:xfrm rot="-3806097" flipH="1">
                <a:off x="5978889" y="2344241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16;g34ab08f75e3_0_7"/>
              <p:cNvCxnSpPr/>
              <p:nvPr/>
            </p:nvCxnSpPr>
            <p:spPr>
              <a:xfrm rot="-4091915" flipH="1">
                <a:off x="5912523" y="2470600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7" name="Google Shape;217;g34ab08f75e3_0_7"/>
              <p:cNvCxnSpPr/>
              <p:nvPr/>
            </p:nvCxnSpPr>
            <p:spPr>
              <a:xfrm rot="-4201014" flipH="1">
                <a:off x="5858821" y="260090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8" name="Google Shape;218;g34ab08f75e3_0_7"/>
              <p:cNvCxnSpPr/>
              <p:nvPr/>
            </p:nvCxnSpPr>
            <p:spPr>
              <a:xfrm rot="-4484693" flipH="1">
                <a:off x="5808279" y="2734003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9" name="Google Shape;219;g34ab08f75e3_0_7"/>
              <p:cNvCxnSpPr/>
              <p:nvPr/>
            </p:nvCxnSpPr>
            <p:spPr>
              <a:xfrm rot="-4484693" flipH="1">
                <a:off x="5773265" y="2866871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0" name="Google Shape;220;g34ab08f75e3_0_7"/>
              <p:cNvCxnSpPr/>
              <p:nvPr/>
            </p:nvCxnSpPr>
            <p:spPr>
              <a:xfrm rot="-4484693" flipH="1">
                <a:off x="5735885" y="3002039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1" name="Google Shape;221;g34ab08f75e3_0_7"/>
              <p:cNvCxnSpPr/>
              <p:nvPr/>
            </p:nvCxnSpPr>
            <p:spPr>
              <a:xfrm rot="-4781709" flipH="1">
                <a:off x="5700089" y="3138915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2" name="Google Shape;222;g34ab08f75e3_0_7"/>
              <p:cNvCxnSpPr/>
              <p:nvPr/>
            </p:nvCxnSpPr>
            <p:spPr>
              <a:xfrm rot="-4781709" flipH="1">
                <a:off x="5665910" y="3275431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3" name="Google Shape;223;g34ab08f75e3_0_7"/>
              <p:cNvCxnSpPr/>
              <p:nvPr/>
            </p:nvCxnSpPr>
            <p:spPr>
              <a:xfrm rot="-5088334" flipH="1">
                <a:off x="5644504" y="3414290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4" name="Google Shape;224;g34ab08f75e3_0_7"/>
              <p:cNvCxnSpPr/>
              <p:nvPr/>
            </p:nvCxnSpPr>
            <p:spPr>
              <a:xfrm rot="-5088334" flipH="1">
                <a:off x="5626521" y="355466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5" name="Google Shape;225;g34ab08f75e3_0_7"/>
              <p:cNvCxnSpPr/>
              <p:nvPr/>
            </p:nvCxnSpPr>
            <p:spPr>
              <a:xfrm rot="-5400000" flipH="1">
                <a:off x="5616501" y="3691780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g34ab08f75e3_0_7"/>
              <p:cNvCxnSpPr/>
              <p:nvPr/>
            </p:nvCxnSpPr>
            <p:spPr>
              <a:xfrm rot="-5400000" flipH="1">
                <a:off x="5611426" y="3835267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7" name="Google Shape;227;g34ab08f75e3_0_7"/>
              <p:cNvCxnSpPr/>
              <p:nvPr/>
            </p:nvCxnSpPr>
            <p:spPr>
              <a:xfrm rot="-5711666" flipH="1">
                <a:off x="5608677" y="397563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8" name="Google Shape;228;g34ab08f75e3_0_7"/>
              <p:cNvCxnSpPr/>
              <p:nvPr/>
            </p:nvCxnSpPr>
            <p:spPr>
              <a:xfrm rot="-5711666" flipH="1">
                <a:off x="5605761" y="4116101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9" name="Google Shape;229;g34ab08f75e3_0_7"/>
              <p:cNvCxnSpPr/>
              <p:nvPr/>
            </p:nvCxnSpPr>
            <p:spPr>
              <a:xfrm rot="-5711666" flipH="1">
                <a:off x="5624170" y="4254241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0" name="Google Shape;230;g34ab08f75e3_0_7"/>
              <p:cNvCxnSpPr/>
              <p:nvPr/>
            </p:nvCxnSpPr>
            <p:spPr>
              <a:xfrm rot="-6018291" flipH="1">
                <a:off x="5642669" y="4392409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1" name="Google Shape;231;g34ab08f75e3_0_7"/>
              <p:cNvCxnSpPr/>
              <p:nvPr/>
            </p:nvCxnSpPr>
            <p:spPr>
              <a:xfrm rot="-6018291" flipH="1">
                <a:off x="5654743" y="453636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2" name="Google Shape;232;g34ab08f75e3_0_7"/>
              <p:cNvCxnSpPr/>
              <p:nvPr/>
            </p:nvCxnSpPr>
            <p:spPr>
              <a:xfrm rot="-6315307" flipH="1">
                <a:off x="5684398" y="4671531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3" name="Google Shape;233;g34ab08f75e3_0_7"/>
              <p:cNvCxnSpPr/>
              <p:nvPr/>
            </p:nvCxnSpPr>
            <p:spPr>
              <a:xfrm rot="-6315307" flipH="1">
                <a:off x="5714045" y="4808752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4" name="Google Shape;234;g34ab08f75e3_0_7"/>
              <p:cNvCxnSpPr/>
              <p:nvPr/>
            </p:nvCxnSpPr>
            <p:spPr>
              <a:xfrm rot="-6315307" flipH="1">
                <a:off x="5748412" y="494855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5" name="Google Shape;235;g34ab08f75e3_0_7"/>
              <p:cNvCxnSpPr/>
              <p:nvPr/>
            </p:nvCxnSpPr>
            <p:spPr>
              <a:xfrm rot="-6598986" flipH="1">
                <a:off x="5792008" y="5077782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6" name="Google Shape;236;g34ab08f75e3_0_7"/>
              <p:cNvCxnSpPr/>
              <p:nvPr/>
            </p:nvCxnSpPr>
            <p:spPr>
              <a:xfrm rot="-6708085" flipH="1">
                <a:off x="5847438" y="5211220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7" name="Google Shape;237;g34ab08f75e3_0_7"/>
              <p:cNvCxnSpPr/>
              <p:nvPr/>
            </p:nvCxnSpPr>
            <p:spPr>
              <a:xfrm rot="-6993903" flipH="1">
                <a:off x="5900390" y="5342407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8" name="Google Shape;238;g34ab08f75e3_0_7"/>
              <p:cNvCxnSpPr/>
              <p:nvPr/>
            </p:nvCxnSpPr>
            <p:spPr>
              <a:xfrm rot="-6993903" flipH="1">
                <a:off x="5955736" y="5473648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39" name="Google Shape;239;g34ab08f75e3_0_7"/>
          <p:cNvGrpSpPr/>
          <p:nvPr/>
        </p:nvGrpSpPr>
        <p:grpSpPr>
          <a:xfrm rot="-6207356">
            <a:off x="7397553" y="-618463"/>
            <a:ext cx="4914838" cy="4271247"/>
            <a:chOff x="5281603" y="104899"/>
            <a:chExt cx="6910397" cy="6005491"/>
          </a:xfrm>
        </p:grpSpPr>
        <p:sp>
          <p:nvSpPr>
            <p:cNvPr id="240" name="Google Shape;240;g34ab08f75e3_0_7"/>
            <p:cNvSpPr/>
            <p:nvPr/>
          </p:nvSpPr>
          <p:spPr>
            <a:xfrm>
              <a:off x="5281603" y="104899"/>
              <a:ext cx="6896713" cy="6005491"/>
            </a:xfrm>
            <a:custGeom>
              <a:avLst/>
              <a:gdLst/>
              <a:ahLst/>
              <a:cxnLst/>
              <a:rect l="l" t="t" r="r" b="b"/>
              <a:pathLst>
                <a:path w="6896713" h="6005491" extrusionOk="0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43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1" name="Google Shape;241;g34ab08f75e3_0_7"/>
            <p:cNvGrpSpPr/>
            <p:nvPr/>
          </p:nvGrpSpPr>
          <p:grpSpPr>
            <a:xfrm>
              <a:off x="5516218" y="331504"/>
              <a:ext cx="6675782" cy="5276630"/>
              <a:chOff x="5516218" y="331504"/>
              <a:chExt cx="6675782" cy="5276630"/>
            </a:xfrm>
          </p:grpSpPr>
          <p:cxnSp>
            <p:nvCxnSpPr>
              <p:cNvPr id="242" name="Google Shape;242;g34ab08f75e3_0_7"/>
              <p:cNvCxnSpPr/>
              <p:nvPr/>
            </p:nvCxnSpPr>
            <p:spPr>
              <a:xfrm flipH="1">
                <a:off x="9266924" y="331504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3" name="Google Shape;243;g34ab08f75e3_0_7"/>
              <p:cNvCxnSpPr/>
              <p:nvPr/>
            </p:nvCxnSpPr>
            <p:spPr>
              <a:xfrm flipH="1">
                <a:off x="9408995" y="338389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4" name="Google Shape;244;g34ab08f75e3_0_7"/>
              <p:cNvCxnSpPr/>
              <p:nvPr/>
            </p:nvCxnSpPr>
            <p:spPr>
              <a:xfrm rot="311666" flipH="1">
                <a:off x="9551712" y="34759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5" name="Google Shape;245;g34ab08f75e3_0_7"/>
              <p:cNvCxnSpPr/>
              <p:nvPr/>
            </p:nvCxnSpPr>
            <p:spPr>
              <a:xfrm rot="311666" flipH="1">
                <a:off x="9688784" y="368111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6" name="Google Shape;246;g34ab08f75e3_0_7"/>
              <p:cNvCxnSpPr/>
              <p:nvPr/>
            </p:nvCxnSpPr>
            <p:spPr>
              <a:xfrm rot="618291" flipH="1">
                <a:off x="9824966" y="389198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7" name="Google Shape;247;g34ab08f75e3_0_7"/>
              <p:cNvCxnSpPr/>
              <p:nvPr/>
            </p:nvCxnSpPr>
            <p:spPr>
              <a:xfrm rot="618291" flipH="1">
                <a:off x="9966950" y="417581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8" name="Google Shape;248;g34ab08f75e3_0_7"/>
              <p:cNvCxnSpPr/>
              <p:nvPr/>
            </p:nvCxnSpPr>
            <p:spPr>
              <a:xfrm rot="915307" flipH="1">
                <a:off x="10104435" y="445810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9" name="Google Shape;249;g34ab08f75e3_0_7"/>
              <p:cNvCxnSpPr/>
              <p:nvPr/>
            </p:nvCxnSpPr>
            <p:spPr>
              <a:xfrm rot="915307" flipH="1">
                <a:off x="10240455" y="479464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0" name="Google Shape;250;g34ab08f75e3_0_7"/>
              <p:cNvCxnSpPr/>
              <p:nvPr/>
            </p:nvCxnSpPr>
            <p:spPr>
              <a:xfrm rot="915307" flipH="1">
                <a:off x="10373889" y="524449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1" name="Google Shape;251;g34ab08f75e3_0_7"/>
              <p:cNvCxnSpPr/>
              <p:nvPr/>
            </p:nvCxnSpPr>
            <p:spPr>
              <a:xfrm rot="1198986" flipH="1">
                <a:off x="10505592" y="57063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2" name="Google Shape;252;g34ab08f75e3_0_7"/>
              <p:cNvCxnSpPr/>
              <p:nvPr/>
            </p:nvCxnSpPr>
            <p:spPr>
              <a:xfrm rot="1308085" flipH="1">
                <a:off x="10637591" y="621398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3" name="Google Shape;253;g34ab08f75e3_0_7"/>
              <p:cNvCxnSpPr/>
              <p:nvPr/>
            </p:nvCxnSpPr>
            <p:spPr>
              <a:xfrm rot="1593903" flipH="1">
                <a:off x="10761027" y="690377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4" name="Google Shape;254;g34ab08f75e3_0_7"/>
              <p:cNvCxnSpPr/>
              <p:nvPr/>
            </p:nvCxnSpPr>
            <p:spPr>
              <a:xfrm rot="1593903" flipH="1">
                <a:off x="10888986" y="755092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5" name="Google Shape;255;g34ab08f75e3_0_7"/>
              <p:cNvCxnSpPr/>
              <p:nvPr/>
            </p:nvCxnSpPr>
            <p:spPr>
              <a:xfrm rot="1593903" flipH="1">
                <a:off x="11010128" y="819779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6" name="Google Shape;256;g34ab08f75e3_0_7"/>
              <p:cNvCxnSpPr/>
              <p:nvPr/>
            </p:nvCxnSpPr>
            <p:spPr>
              <a:xfrm rot="1857825" flipH="1">
                <a:off x="11128911" y="895644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7" name="Google Shape;257;g34ab08f75e3_0_7"/>
              <p:cNvCxnSpPr/>
              <p:nvPr/>
            </p:nvCxnSpPr>
            <p:spPr>
              <a:xfrm rot="2021404" flipH="1">
                <a:off x="11250022" y="968110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8" name="Google Shape;258;g34ab08f75e3_0_7"/>
              <p:cNvCxnSpPr/>
              <p:nvPr/>
            </p:nvCxnSpPr>
            <p:spPr>
              <a:xfrm rot="2272499" flipH="1">
                <a:off x="11366932" y="1048054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9" name="Google Shape;259;g34ab08f75e3_0_7"/>
              <p:cNvCxnSpPr/>
              <p:nvPr/>
            </p:nvCxnSpPr>
            <p:spPr>
              <a:xfrm rot="2272499" flipH="1">
                <a:off x="11474078" y="1131536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0" name="Google Shape;260;g34ab08f75e3_0_7"/>
              <p:cNvCxnSpPr/>
              <p:nvPr/>
            </p:nvCxnSpPr>
            <p:spPr>
              <a:xfrm rot="2272499" flipH="1">
                <a:off x="11583216" y="1221816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1" name="Google Shape;261;g34ab08f75e3_0_7"/>
              <p:cNvCxnSpPr/>
              <p:nvPr/>
            </p:nvCxnSpPr>
            <p:spPr>
              <a:xfrm rot="2700000" flipH="1">
                <a:off x="11685390" y="1321697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2" name="Google Shape;262;g34ab08f75e3_0_7"/>
              <p:cNvCxnSpPr/>
              <p:nvPr/>
            </p:nvCxnSpPr>
            <p:spPr>
              <a:xfrm rot="2700000" flipH="1">
                <a:off x="11787712" y="1417633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3" name="Google Shape;263;g34ab08f75e3_0_7"/>
              <p:cNvCxnSpPr/>
              <p:nvPr/>
            </p:nvCxnSpPr>
            <p:spPr>
              <a:xfrm rot="2700000" flipH="1">
                <a:off x="11880791" y="1517966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4" name="Google Shape;264;g34ab08f75e3_0_7"/>
              <p:cNvCxnSpPr/>
              <p:nvPr/>
            </p:nvCxnSpPr>
            <p:spPr>
              <a:xfrm rot="3127501" flipH="1">
                <a:off x="11969313" y="1627379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5" name="Google Shape;265;g34ab08f75e3_0_7"/>
              <p:cNvCxnSpPr/>
              <p:nvPr/>
            </p:nvCxnSpPr>
            <p:spPr>
              <a:xfrm rot="3127501" flipH="1">
                <a:off x="12061983" y="173597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6" name="Google Shape;266;g34ab08f75e3_0_7"/>
              <p:cNvCxnSpPr/>
              <p:nvPr/>
            </p:nvCxnSpPr>
            <p:spPr>
              <a:xfrm flipH="1">
                <a:off x="12074700" y="1910249"/>
                <a:ext cx="117300" cy="828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7" name="Google Shape;267;g34ab08f75e3_0_7"/>
              <p:cNvCxnSpPr/>
              <p:nvPr/>
            </p:nvCxnSpPr>
            <p:spPr>
              <a:xfrm flipH="1">
                <a:off x="12150019" y="2083594"/>
                <a:ext cx="39600" cy="213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8" name="Google Shape;268;g34ab08f75e3_0_7"/>
              <p:cNvCxnSpPr/>
              <p:nvPr/>
            </p:nvCxnSpPr>
            <p:spPr>
              <a:xfrm rot="-311666" flipH="1">
                <a:off x="9128089" y="33431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9" name="Google Shape;269;g34ab08f75e3_0_7"/>
              <p:cNvCxnSpPr/>
              <p:nvPr/>
            </p:nvCxnSpPr>
            <p:spPr>
              <a:xfrm rot="-311666" flipH="1">
                <a:off x="8987637" y="336637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0" name="Google Shape;270;g34ab08f75e3_0_7"/>
              <p:cNvCxnSpPr/>
              <p:nvPr/>
            </p:nvCxnSpPr>
            <p:spPr>
              <a:xfrm rot="-311666" flipH="1">
                <a:off x="8844890" y="351124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1" name="Google Shape;271;g34ab08f75e3_0_7"/>
              <p:cNvCxnSpPr/>
              <p:nvPr/>
            </p:nvCxnSpPr>
            <p:spPr>
              <a:xfrm rot="-618291" flipH="1">
                <a:off x="8706896" y="365762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2" name="Google Shape;272;g34ab08f75e3_0_7"/>
              <p:cNvCxnSpPr/>
              <p:nvPr/>
            </p:nvCxnSpPr>
            <p:spPr>
              <a:xfrm rot="-618291" flipH="1">
                <a:off x="8568076" y="38782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3" name="Google Shape;273;g34ab08f75e3_0_7"/>
              <p:cNvCxnSpPr/>
              <p:nvPr/>
            </p:nvCxnSpPr>
            <p:spPr>
              <a:xfrm rot="-915307" flipH="1">
                <a:off x="8429024" y="410118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4" name="Google Shape;274;g34ab08f75e3_0_7"/>
              <p:cNvCxnSpPr/>
              <p:nvPr/>
            </p:nvCxnSpPr>
            <p:spPr>
              <a:xfrm rot="-915307" flipH="1">
                <a:off x="8294932" y="446203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5" name="Google Shape;275;g34ab08f75e3_0_7"/>
              <p:cNvCxnSpPr/>
              <p:nvPr/>
            </p:nvCxnSpPr>
            <p:spPr>
              <a:xfrm rot="-915307" flipH="1">
                <a:off x="8160718" y="48232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6" name="Google Shape;276;g34ab08f75e3_0_7"/>
              <p:cNvCxnSpPr/>
              <p:nvPr/>
            </p:nvCxnSpPr>
            <p:spPr>
              <a:xfrm rot="-1198986" flipH="1">
                <a:off x="8027495" y="531864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7" name="Google Shape;277;g34ab08f75e3_0_7"/>
              <p:cNvCxnSpPr/>
              <p:nvPr/>
            </p:nvCxnSpPr>
            <p:spPr>
              <a:xfrm rot="-1308085" flipH="1">
                <a:off x="7894669" y="581267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8" name="Google Shape;278;g34ab08f75e3_0_7"/>
              <p:cNvCxnSpPr/>
              <p:nvPr/>
            </p:nvCxnSpPr>
            <p:spPr>
              <a:xfrm rot="-1593903" flipH="1">
                <a:off x="7761533" y="630796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9" name="Google Shape;279;g34ab08f75e3_0_7"/>
              <p:cNvCxnSpPr/>
              <p:nvPr/>
            </p:nvCxnSpPr>
            <p:spPr>
              <a:xfrm rot="-1593903" flipH="1">
                <a:off x="7636714" y="689764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0" name="Google Shape;280;g34ab08f75e3_0_7"/>
              <p:cNvCxnSpPr/>
              <p:nvPr/>
            </p:nvCxnSpPr>
            <p:spPr>
              <a:xfrm rot="-1857825" flipH="1">
                <a:off x="7511818" y="751233"/>
                <a:ext cx="3499" cy="18292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1" name="Google Shape;281;g34ab08f75e3_0_7"/>
              <p:cNvCxnSpPr/>
              <p:nvPr/>
            </p:nvCxnSpPr>
            <p:spPr>
              <a:xfrm rot="-1857825" flipH="1">
                <a:off x="7387780" y="819775"/>
                <a:ext cx="3499" cy="1828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2" name="Google Shape;282;g34ab08f75e3_0_7"/>
              <p:cNvCxnSpPr/>
              <p:nvPr/>
            </p:nvCxnSpPr>
            <p:spPr>
              <a:xfrm rot="-2021404" flipH="1">
                <a:off x="7268679" y="893095"/>
                <a:ext cx="3245" cy="18280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3" name="Google Shape;283;g34ab08f75e3_0_7"/>
              <p:cNvCxnSpPr/>
              <p:nvPr/>
            </p:nvCxnSpPr>
            <p:spPr>
              <a:xfrm rot="-2272499" flipH="1">
                <a:off x="7151993" y="976659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4" name="Google Shape;284;g34ab08f75e3_0_7"/>
              <p:cNvCxnSpPr/>
              <p:nvPr/>
            </p:nvCxnSpPr>
            <p:spPr>
              <a:xfrm rot="-2272499" flipH="1">
                <a:off x="7041705" y="105998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5" name="Google Shape;285;g34ab08f75e3_0_7"/>
              <p:cNvCxnSpPr/>
              <p:nvPr/>
            </p:nvCxnSpPr>
            <p:spPr>
              <a:xfrm rot="-2272499" flipH="1">
                <a:off x="6931287" y="1143394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6" name="Google Shape;286;g34ab08f75e3_0_7"/>
              <p:cNvCxnSpPr/>
              <p:nvPr/>
            </p:nvCxnSpPr>
            <p:spPr>
              <a:xfrm rot="-2700000" flipH="1">
                <a:off x="6819149" y="1235887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7" name="Google Shape;287;g34ab08f75e3_0_7"/>
              <p:cNvCxnSpPr/>
              <p:nvPr/>
            </p:nvCxnSpPr>
            <p:spPr>
              <a:xfrm rot="-2700000" flipH="1">
                <a:off x="6721351" y="1332749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8" name="Google Shape;288;g34ab08f75e3_0_7"/>
              <p:cNvCxnSpPr/>
              <p:nvPr/>
            </p:nvCxnSpPr>
            <p:spPr>
              <a:xfrm rot="-2700000" flipH="1">
                <a:off x="6617399" y="1429369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9" name="Google Shape;289;g34ab08f75e3_0_7"/>
              <p:cNvCxnSpPr/>
              <p:nvPr/>
            </p:nvCxnSpPr>
            <p:spPr>
              <a:xfrm rot="-3127501" flipH="1">
                <a:off x="6520062" y="1527341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0" name="Google Shape;290;g34ab08f75e3_0_7"/>
              <p:cNvCxnSpPr/>
              <p:nvPr/>
            </p:nvCxnSpPr>
            <p:spPr>
              <a:xfrm rot="-3127501" flipH="1">
                <a:off x="6429505" y="1641649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1" name="Google Shape;291;g34ab08f75e3_0_7"/>
              <p:cNvCxnSpPr/>
              <p:nvPr/>
            </p:nvCxnSpPr>
            <p:spPr>
              <a:xfrm rot="-3127501" flipH="1">
                <a:off x="6340440" y="1750402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2" name="Google Shape;292;g34ab08f75e3_0_7"/>
              <p:cNvCxnSpPr/>
              <p:nvPr/>
            </p:nvCxnSpPr>
            <p:spPr>
              <a:xfrm rot="-3378596" flipH="1">
                <a:off x="6261818" y="1860136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3" name="Google Shape;293;g34ab08f75e3_0_7"/>
              <p:cNvCxnSpPr/>
              <p:nvPr/>
            </p:nvCxnSpPr>
            <p:spPr>
              <a:xfrm rot="-3542175" flipH="1">
                <a:off x="6184136" y="1979606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4" name="Google Shape;294;g34ab08f75e3_0_7"/>
              <p:cNvCxnSpPr/>
              <p:nvPr/>
            </p:nvCxnSpPr>
            <p:spPr>
              <a:xfrm rot="-3806097" flipH="1">
                <a:off x="6106598" y="2099133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5" name="Google Shape;295;g34ab08f75e3_0_7"/>
              <p:cNvCxnSpPr/>
              <p:nvPr/>
            </p:nvCxnSpPr>
            <p:spPr>
              <a:xfrm rot="-3806097" flipH="1">
                <a:off x="6043223" y="2222585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6" name="Google Shape;296;g34ab08f75e3_0_7"/>
              <p:cNvCxnSpPr/>
              <p:nvPr/>
            </p:nvCxnSpPr>
            <p:spPr>
              <a:xfrm rot="-3806097" flipH="1">
                <a:off x="5978889" y="2344241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7" name="Google Shape;297;g34ab08f75e3_0_7"/>
              <p:cNvCxnSpPr/>
              <p:nvPr/>
            </p:nvCxnSpPr>
            <p:spPr>
              <a:xfrm rot="-4091915" flipH="1">
                <a:off x="5912523" y="2470600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8" name="Google Shape;298;g34ab08f75e3_0_7"/>
              <p:cNvCxnSpPr/>
              <p:nvPr/>
            </p:nvCxnSpPr>
            <p:spPr>
              <a:xfrm rot="-4201014" flipH="1">
                <a:off x="5858821" y="260090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9" name="Google Shape;299;g34ab08f75e3_0_7"/>
              <p:cNvCxnSpPr/>
              <p:nvPr/>
            </p:nvCxnSpPr>
            <p:spPr>
              <a:xfrm rot="-4484693" flipH="1">
                <a:off x="5808279" y="2734003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0" name="Google Shape;300;g34ab08f75e3_0_7"/>
              <p:cNvCxnSpPr/>
              <p:nvPr/>
            </p:nvCxnSpPr>
            <p:spPr>
              <a:xfrm rot="-4484693" flipH="1">
                <a:off x="5773265" y="2866871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1" name="Google Shape;301;g34ab08f75e3_0_7"/>
              <p:cNvCxnSpPr/>
              <p:nvPr/>
            </p:nvCxnSpPr>
            <p:spPr>
              <a:xfrm rot="-4484693" flipH="1">
                <a:off x="5735885" y="3002039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2" name="Google Shape;302;g34ab08f75e3_0_7"/>
              <p:cNvCxnSpPr/>
              <p:nvPr/>
            </p:nvCxnSpPr>
            <p:spPr>
              <a:xfrm rot="-4781709" flipH="1">
                <a:off x="5700089" y="3138915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3" name="Google Shape;303;g34ab08f75e3_0_7"/>
              <p:cNvCxnSpPr/>
              <p:nvPr/>
            </p:nvCxnSpPr>
            <p:spPr>
              <a:xfrm rot="-4781709" flipH="1">
                <a:off x="5665910" y="3275431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4" name="Google Shape;304;g34ab08f75e3_0_7"/>
              <p:cNvCxnSpPr/>
              <p:nvPr/>
            </p:nvCxnSpPr>
            <p:spPr>
              <a:xfrm rot="-5088334" flipH="1">
                <a:off x="5644504" y="3414290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5" name="Google Shape;305;g34ab08f75e3_0_7"/>
              <p:cNvCxnSpPr/>
              <p:nvPr/>
            </p:nvCxnSpPr>
            <p:spPr>
              <a:xfrm rot="-5088334" flipH="1">
                <a:off x="5626521" y="355466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6" name="Google Shape;306;g34ab08f75e3_0_7"/>
              <p:cNvCxnSpPr/>
              <p:nvPr/>
            </p:nvCxnSpPr>
            <p:spPr>
              <a:xfrm rot="-5400000" flipH="1">
                <a:off x="5616501" y="3691780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7" name="Google Shape;307;g34ab08f75e3_0_7"/>
              <p:cNvCxnSpPr/>
              <p:nvPr/>
            </p:nvCxnSpPr>
            <p:spPr>
              <a:xfrm rot="-5400000" flipH="1">
                <a:off x="5611426" y="3835267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8" name="Google Shape;308;g34ab08f75e3_0_7"/>
              <p:cNvCxnSpPr/>
              <p:nvPr/>
            </p:nvCxnSpPr>
            <p:spPr>
              <a:xfrm rot="-5711666" flipH="1">
                <a:off x="5608677" y="397563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9" name="Google Shape;309;g34ab08f75e3_0_7"/>
              <p:cNvCxnSpPr/>
              <p:nvPr/>
            </p:nvCxnSpPr>
            <p:spPr>
              <a:xfrm rot="-5711666" flipH="1">
                <a:off x="5605761" y="4116101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0" name="Google Shape;310;g34ab08f75e3_0_7"/>
              <p:cNvCxnSpPr/>
              <p:nvPr/>
            </p:nvCxnSpPr>
            <p:spPr>
              <a:xfrm rot="-5711666" flipH="1">
                <a:off x="5624170" y="4254241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1" name="Google Shape;311;g34ab08f75e3_0_7"/>
              <p:cNvCxnSpPr/>
              <p:nvPr/>
            </p:nvCxnSpPr>
            <p:spPr>
              <a:xfrm rot="-6018291" flipH="1">
                <a:off x="5642669" y="4392409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2" name="Google Shape;312;g34ab08f75e3_0_7"/>
              <p:cNvCxnSpPr/>
              <p:nvPr/>
            </p:nvCxnSpPr>
            <p:spPr>
              <a:xfrm rot="-6018291" flipH="1">
                <a:off x="5654743" y="453636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3" name="Google Shape;313;g34ab08f75e3_0_7"/>
              <p:cNvCxnSpPr/>
              <p:nvPr/>
            </p:nvCxnSpPr>
            <p:spPr>
              <a:xfrm rot="-6315307" flipH="1">
                <a:off x="5684398" y="4671531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" name="Google Shape;314;g34ab08f75e3_0_7"/>
              <p:cNvCxnSpPr/>
              <p:nvPr/>
            </p:nvCxnSpPr>
            <p:spPr>
              <a:xfrm rot="-6315307" flipH="1">
                <a:off x="5714045" y="4808752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5" name="Google Shape;315;g34ab08f75e3_0_7"/>
              <p:cNvCxnSpPr/>
              <p:nvPr/>
            </p:nvCxnSpPr>
            <p:spPr>
              <a:xfrm rot="-6315307" flipH="1">
                <a:off x="5748412" y="494855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6" name="Google Shape;316;g34ab08f75e3_0_7"/>
              <p:cNvCxnSpPr/>
              <p:nvPr/>
            </p:nvCxnSpPr>
            <p:spPr>
              <a:xfrm rot="-6598986" flipH="1">
                <a:off x="5792008" y="5077782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7" name="Google Shape;317;g34ab08f75e3_0_7"/>
              <p:cNvCxnSpPr/>
              <p:nvPr/>
            </p:nvCxnSpPr>
            <p:spPr>
              <a:xfrm rot="-6708085" flipH="1">
                <a:off x="5847438" y="5211220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8" name="Google Shape;318;g34ab08f75e3_0_7"/>
              <p:cNvCxnSpPr/>
              <p:nvPr/>
            </p:nvCxnSpPr>
            <p:spPr>
              <a:xfrm rot="-6993903" flipH="1">
                <a:off x="5900390" y="5342407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9" name="Google Shape;319;g34ab08f75e3_0_7"/>
              <p:cNvCxnSpPr/>
              <p:nvPr/>
            </p:nvCxnSpPr>
            <p:spPr>
              <a:xfrm rot="-6993903" flipH="1">
                <a:off x="5955736" y="5473648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320" name="Google Shape;320;g34ab08f75e3_0_7"/>
          <p:cNvSpPr txBox="1">
            <a:spLocks noGrp="1"/>
          </p:cNvSpPr>
          <p:nvPr>
            <p:ph type="body" idx="1"/>
          </p:nvPr>
        </p:nvSpPr>
        <p:spPr>
          <a:xfrm>
            <a:off x="693489" y="1465335"/>
            <a:ext cx="10680987" cy="204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zh-TW" altLang="en-US" sz="2400" dirty="0"/>
              <a:t>設定好專案之後和啟用</a:t>
            </a:r>
            <a:r>
              <a:rPr lang="en-US" altLang="zh-TW" sz="2400" dirty="0"/>
              <a:t>API</a:t>
            </a:r>
            <a:r>
              <a:rPr lang="zh-TW" altLang="en-US" sz="2400" dirty="0"/>
              <a:t>之後，點選旁邊的憑證，進入到建立憑證的畫面，這邊需要建立兩樣東西，一樣是憑證，一樣是</a:t>
            </a:r>
            <a:r>
              <a:rPr lang="en-US" altLang="zh-TW" sz="2400" dirty="0" err="1"/>
              <a:t>Oauth</a:t>
            </a:r>
            <a:r>
              <a:rPr lang="zh-TW" altLang="en-US" sz="2400" dirty="0"/>
              <a:t>認證。</a:t>
            </a:r>
            <a:endParaRPr lang="en-US" altLang="zh-TW" sz="2400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zh-TW" altLang="en-US" sz="2400" dirty="0"/>
              <a:t>由於</a:t>
            </a:r>
            <a:r>
              <a:rPr lang="en-US" altLang="zh-TW" sz="2400" dirty="0" err="1"/>
              <a:t>ComfyUI</a:t>
            </a:r>
            <a:r>
              <a:rPr lang="zh-TW" altLang="en-US" sz="2400" dirty="0"/>
              <a:t>在本地運行，所以你不用跟</a:t>
            </a:r>
            <a:r>
              <a:rPr lang="en-US" altLang="zh-TW" sz="2400" dirty="0"/>
              <a:t>N8N</a:t>
            </a:r>
            <a:r>
              <a:rPr lang="zh-TW" altLang="en-US" sz="2400" dirty="0"/>
              <a:t>一樣建立</a:t>
            </a:r>
            <a:r>
              <a:rPr lang="en-US" altLang="zh-TW" sz="2400" dirty="0"/>
              <a:t>Webhook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endParaRPr lang="en-US" altLang="zh-TW"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endParaRPr sz="31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C2EBAA4-EC2B-4406-9D20-008FA7BEC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357" y="2888990"/>
            <a:ext cx="8748518" cy="32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9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4be6ac8e99_1_0"/>
          <p:cNvSpPr txBox="1">
            <a:spLocks noGrp="1"/>
          </p:cNvSpPr>
          <p:nvPr>
            <p:ph type="title"/>
          </p:nvPr>
        </p:nvSpPr>
        <p:spPr>
          <a:xfrm>
            <a:off x="645525" y="196725"/>
            <a:ext cx="8136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DAA4"/>
              </a:buClr>
              <a:buSzPts val="6000"/>
              <a:buFont typeface="Arial"/>
              <a:buNone/>
            </a:pPr>
            <a:r>
              <a:rPr lang="zh-TW" altLang="en-US" sz="6000" dirty="0">
                <a:solidFill>
                  <a:srgbClr val="BFDAA4"/>
                </a:solidFill>
                <a:latin typeface="Arial"/>
                <a:ea typeface="Arial"/>
                <a:cs typeface="Arial"/>
                <a:sym typeface="Arial"/>
              </a:rPr>
              <a:t>設定</a:t>
            </a:r>
            <a:r>
              <a:rPr lang="en-US" altLang="zh-TW" sz="6000" dirty="0">
                <a:solidFill>
                  <a:srgbClr val="BFDAA4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sz="6000" dirty="0">
              <a:solidFill>
                <a:srgbClr val="BFDA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" name="Google Shape;327;g34be6ac8e99_1_0"/>
          <p:cNvGrpSpPr/>
          <p:nvPr/>
        </p:nvGrpSpPr>
        <p:grpSpPr>
          <a:xfrm rot="-332700">
            <a:off x="8565884" y="3905152"/>
            <a:ext cx="3640155" cy="3163482"/>
            <a:chOff x="5281603" y="104899"/>
            <a:chExt cx="6910397" cy="6005491"/>
          </a:xfrm>
        </p:grpSpPr>
        <p:sp>
          <p:nvSpPr>
            <p:cNvPr id="328" name="Google Shape;328;g34be6ac8e99_1_0"/>
            <p:cNvSpPr/>
            <p:nvPr/>
          </p:nvSpPr>
          <p:spPr>
            <a:xfrm>
              <a:off x="5281603" y="104899"/>
              <a:ext cx="6896713" cy="6005491"/>
            </a:xfrm>
            <a:custGeom>
              <a:avLst/>
              <a:gdLst/>
              <a:ahLst/>
              <a:cxnLst/>
              <a:rect l="l" t="t" r="r" b="b"/>
              <a:pathLst>
                <a:path w="6896713" h="6005491" extrusionOk="0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9" name="Google Shape;329;g34be6ac8e99_1_0"/>
            <p:cNvGrpSpPr/>
            <p:nvPr/>
          </p:nvGrpSpPr>
          <p:grpSpPr>
            <a:xfrm>
              <a:off x="5516218" y="331504"/>
              <a:ext cx="6675782" cy="5276630"/>
              <a:chOff x="5516218" y="331504"/>
              <a:chExt cx="6675782" cy="5276630"/>
            </a:xfrm>
          </p:grpSpPr>
          <p:cxnSp>
            <p:nvCxnSpPr>
              <p:cNvPr id="330" name="Google Shape;330;g34be6ac8e99_1_0"/>
              <p:cNvCxnSpPr/>
              <p:nvPr/>
            </p:nvCxnSpPr>
            <p:spPr>
              <a:xfrm flipH="1">
                <a:off x="9266924" y="331504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1" name="Google Shape;331;g34be6ac8e99_1_0"/>
              <p:cNvCxnSpPr/>
              <p:nvPr/>
            </p:nvCxnSpPr>
            <p:spPr>
              <a:xfrm flipH="1">
                <a:off x="9408995" y="338389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2" name="Google Shape;332;g34be6ac8e99_1_0"/>
              <p:cNvCxnSpPr/>
              <p:nvPr/>
            </p:nvCxnSpPr>
            <p:spPr>
              <a:xfrm rot="311666" flipH="1">
                <a:off x="9551712" y="34759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3" name="Google Shape;333;g34be6ac8e99_1_0"/>
              <p:cNvCxnSpPr/>
              <p:nvPr/>
            </p:nvCxnSpPr>
            <p:spPr>
              <a:xfrm rot="311666" flipH="1">
                <a:off x="9688784" y="368111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4" name="Google Shape;334;g34be6ac8e99_1_0"/>
              <p:cNvCxnSpPr/>
              <p:nvPr/>
            </p:nvCxnSpPr>
            <p:spPr>
              <a:xfrm rot="618291" flipH="1">
                <a:off x="9824966" y="389198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5" name="Google Shape;335;g34be6ac8e99_1_0"/>
              <p:cNvCxnSpPr/>
              <p:nvPr/>
            </p:nvCxnSpPr>
            <p:spPr>
              <a:xfrm rot="618291" flipH="1">
                <a:off x="9966950" y="417581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6" name="Google Shape;336;g34be6ac8e99_1_0"/>
              <p:cNvCxnSpPr/>
              <p:nvPr/>
            </p:nvCxnSpPr>
            <p:spPr>
              <a:xfrm rot="915307" flipH="1">
                <a:off x="10104435" y="445810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7" name="Google Shape;337;g34be6ac8e99_1_0"/>
              <p:cNvCxnSpPr/>
              <p:nvPr/>
            </p:nvCxnSpPr>
            <p:spPr>
              <a:xfrm rot="915307" flipH="1">
                <a:off x="10240455" y="479464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8" name="Google Shape;338;g34be6ac8e99_1_0"/>
              <p:cNvCxnSpPr/>
              <p:nvPr/>
            </p:nvCxnSpPr>
            <p:spPr>
              <a:xfrm rot="915307" flipH="1">
                <a:off x="10373889" y="524449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9" name="Google Shape;339;g34be6ac8e99_1_0"/>
              <p:cNvCxnSpPr/>
              <p:nvPr/>
            </p:nvCxnSpPr>
            <p:spPr>
              <a:xfrm rot="1198986" flipH="1">
                <a:off x="10505592" y="57063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0" name="Google Shape;340;g34be6ac8e99_1_0"/>
              <p:cNvCxnSpPr/>
              <p:nvPr/>
            </p:nvCxnSpPr>
            <p:spPr>
              <a:xfrm rot="1308085" flipH="1">
                <a:off x="10637591" y="621398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1" name="Google Shape;341;g34be6ac8e99_1_0"/>
              <p:cNvCxnSpPr/>
              <p:nvPr/>
            </p:nvCxnSpPr>
            <p:spPr>
              <a:xfrm rot="1593903" flipH="1">
                <a:off x="10761027" y="690377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2" name="Google Shape;342;g34be6ac8e99_1_0"/>
              <p:cNvCxnSpPr/>
              <p:nvPr/>
            </p:nvCxnSpPr>
            <p:spPr>
              <a:xfrm rot="1593903" flipH="1">
                <a:off x="10888986" y="755092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3" name="Google Shape;343;g34be6ac8e99_1_0"/>
              <p:cNvCxnSpPr/>
              <p:nvPr/>
            </p:nvCxnSpPr>
            <p:spPr>
              <a:xfrm rot="1593903" flipH="1">
                <a:off x="11010128" y="819779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4" name="Google Shape;344;g34be6ac8e99_1_0"/>
              <p:cNvCxnSpPr/>
              <p:nvPr/>
            </p:nvCxnSpPr>
            <p:spPr>
              <a:xfrm rot="1857825" flipH="1">
                <a:off x="11128911" y="895644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5" name="Google Shape;345;g34be6ac8e99_1_0"/>
              <p:cNvCxnSpPr/>
              <p:nvPr/>
            </p:nvCxnSpPr>
            <p:spPr>
              <a:xfrm rot="2021404" flipH="1">
                <a:off x="11250022" y="968110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6" name="Google Shape;346;g34be6ac8e99_1_0"/>
              <p:cNvCxnSpPr/>
              <p:nvPr/>
            </p:nvCxnSpPr>
            <p:spPr>
              <a:xfrm rot="2272499" flipH="1">
                <a:off x="11366932" y="1048054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7" name="Google Shape;347;g34be6ac8e99_1_0"/>
              <p:cNvCxnSpPr/>
              <p:nvPr/>
            </p:nvCxnSpPr>
            <p:spPr>
              <a:xfrm rot="2272499" flipH="1">
                <a:off x="11474078" y="1131536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8" name="Google Shape;348;g34be6ac8e99_1_0"/>
              <p:cNvCxnSpPr/>
              <p:nvPr/>
            </p:nvCxnSpPr>
            <p:spPr>
              <a:xfrm rot="2272499" flipH="1">
                <a:off x="11583216" y="1221816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9" name="Google Shape;349;g34be6ac8e99_1_0"/>
              <p:cNvCxnSpPr/>
              <p:nvPr/>
            </p:nvCxnSpPr>
            <p:spPr>
              <a:xfrm rot="2700000" flipH="1">
                <a:off x="11685390" y="1321697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0" name="Google Shape;350;g34be6ac8e99_1_0"/>
              <p:cNvCxnSpPr/>
              <p:nvPr/>
            </p:nvCxnSpPr>
            <p:spPr>
              <a:xfrm rot="2700000" flipH="1">
                <a:off x="11787712" y="1417633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1" name="Google Shape;351;g34be6ac8e99_1_0"/>
              <p:cNvCxnSpPr/>
              <p:nvPr/>
            </p:nvCxnSpPr>
            <p:spPr>
              <a:xfrm rot="2700000" flipH="1">
                <a:off x="11880791" y="1517966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2" name="Google Shape;352;g34be6ac8e99_1_0"/>
              <p:cNvCxnSpPr/>
              <p:nvPr/>
            </p:nvCxnSpPr>
            <p:spPr>
              <a:xfrm rot="3127501" flipH="1">
                <a:off x="11969313" y="1627379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3" name="Google Shape;353;g34be6ac8e99_1_0"/>
              <p:cNvCxnSpPr/>
              <p:nvPr/>
            </p:nvCxnSpPr>
            <p:spPr>
              <a:xfrm rot="3127501" flipH="1">
                <a:off x="12061983" y="173597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4" name="Google Shape;354;g34be6ac8e99_1_0"/>
              <p:cNvCxnSpPr/>
              <p:nvPr/>
            </p:nvCxnSpPr>
            <p:spPr>
              <a:xfrm flipH="1">
                <a:off x="12074700" y="1910249"/>
                <a:ext cx="117300" cy="828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5" name="Google Shape;355;g34be6ac8e99_1_0"/>
              <p:cNvCxnSpPr/>
              <p:nvPr/>
            </p:nvCxnSpPr>
            <p:spPr>
              <a:xfrm flipH="1">
                <a:off x="12150019" y="2083594"/>
                <a:ext cx="39600" cy="213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6" name="Google Shape;356;g34be6ac8e99_1_0"/>
              <p:cNvCxnSpPr/>
              <p:nvPr/>
            </p:nvCxnSpPr>
            <p:spPr>
              <a:xfrm rot="-311666" flipH="1">
                <a:off x="9128089" y="33431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7" name="Google Shape;357;g34be6ac8e99_1_0"/>
              <p:cNvCxnSpPr/>
              <p:nvPr/>
            </p:nvCxnSpPr>
            <p:spPr>
              <a:xfrm rot="-311666" flipH="1">
                <a:off x="8987637" y="336637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8" name="Google Shape;358;g34be6ac8e99_1_0"/>
              <p:cNvCxnSpPr/>
              <p:nvPr/>
            </p:nvCxnSpPr>
            <p:spPr>
              <a:xfrm rot="-311666" flipH="1">
                <a:off x="8844890" y="351124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9" name="Google Shape;359;g34be6ac8e99_1_0"/>
              <p:cNvCxnSpPr/>
              <p:nvPr/>
            </p:nvCxnSpPr>
            <p:spPr>
              <a:xfrm rot="-618291" flipH="1">
                <a:off x="8706896" y="365762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0" name="Google Shape;360;g34be6ac8e99_1_0"/>
              <p:cNvCxnSpPr/>
              <p:nvPr/>
            </p:nvCxnSpPr>
            <p:spPr>
              <a:xfrm rot="-618291" flipH="1">
                <a:off x="8568076" y="38782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1" name="Google Shape;361;g34be6ac8e99_1_0"/>
              <p:cNvCxnSpPr/>
              <p:nvPr/>
            </p:nvCxnSpPr>
            <p:spPr>
              <a:xfrm rot="-915307" flipH="1">
                <a:off x="8429024" y="410118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2" name="Google Shape;362;g34be6ac8e99_1_0"/>
              <p:cNvCxnSpPr/>
              <p:nvPr/>
            </p:nvCxnSpPr>
            <p:spPr>
              <a:xfrm rot="-915307" flipH="1">
                <a:off x="8294932" y="446203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3" name="Google Shape;363;g34be6ac8e99_1_0"/>
              <p:cNvCxnSpPr/>
              <p:nvPr/>
            </p:nvCxnSpPr>
            <p:spPr>
              <a:xfrm rot="-915307" flipH="1">
                <a:off x="8160718" y="48232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4" name="Google Shape;364;g34be6ac8e99_1_0"/>
              <p:cNvCxnSpPr/>
              <p:nvPr/>
            </p:nvCxnSpPr>
            <p:spPr>
              <a:xfrm rot="-1198986" flipH="1">
                <a:off x="8027495" y="531864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5" name="Google Shape;365;g34be6ac8e99_1_0"/>
              <p:cNvCxnSpPr/>
              <p:nvPr/>
            </p:nvCxnSpPr>
            <p:spPr>
              <a:xfrm rot="-1308085" flipH="1">
                <a:off x="7894669" y="581267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6" name="Google Shape;366;g34be6ac8e99_1_0"/>
              <p:cNvCxnSpPr/>
              <p:nvPr/>
            </p:nvCxnSpPr>
            <p:spPr>
              <a:xfrm rot="-1593903" flipH="1">
                <a:off x="7761533" y="630796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7" name="Google Shape;367;g34be6ac8e99_1_0"/>
              <p:cNvCxnSpPr/>
              <p:nvPr/>
            </p:nvCxnSpPr>
            <p:spPr>
              <a:xfrm rot="-1593903" flipH="1">
                <a:off x="7636714" y="689764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8" name="Google Shape;368;g34be6ac8e99_1_0"/>
              <p:cNvCxnSpPr/>
              <p:nvPr/>
            </p:nvCxnSpPr>
            <p:spPr>
              <a:xfrm rot="-1857825" flipH="1">
                <a:off x="7511818" y="751233"/>
                <a:ext cx="3499" cy="18292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9" name="Google Shape;369;g34be6ac8e99_1_0"/>
              <p:cNvCxnSpPr/>
              <p:nvPr/>
            </p:nvCxnSpPr>
            <p:spPr>
              <a:xfrm rot="-1857825" flipH="1">
                <a:off x="7387780" y="819775"/>
                <a:ext cx="3499" cy="1828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0" name="Google Shape;370;g34be6ac8e99_1_0"/>
              <p:cNvCxnSpPr/>
              <p:nvPr/>
            </p:nvCxnSpPr>
            <p:spPr>
              <a:xfrm rot="-2021404" flipH="1">
                <a:off x="7268679" y="893095"/>
                <a:ext cx="3245" cy="18280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1" name="Google Shape;371;g34be6ac8e99_1_0"/>
              <p:cNvCxnSpPr/>
              <p:nvPr/>
            </p:nvCxnSpPr>
            <p:spPr>
              <a:xfrm rot="-2272499" flipH="1">
                <a:off x="7151993" y="976659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2" name="Google Shape;372;g34be6ac8e99_1_0"/>
              <p:cNvCxnSpPr/>
              <p:nvPr/>
            </p:nvCxnSpPr>
            <p:spPr>
              <a:xfrm rot="-2272499" flipH="1">
                <a:off x="7041705" y="105998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3" name="Google Shape;373;g34be6ac8e99_1_0"/>
              <p:cNvCxnSpPr/>
              <p:nvPr/>
            </p:nvCxnSpPr>
            <p:spPr>
              <a:xfrm rot="-2272499" flipH="1">
                <a:off x="6931287" y="1143394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4" name="Google Shape;374;g34be6ac8e99_1_0"/>
              <p:cNvCxnSpPr/>
              <p:nvPr/>
            </p:nvCxnSpPr>
            <p:spPr>
              <a:xfrm rot="-2700000" flipH="1">
                <a:off x="6819149" y="1235887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5" name="Google Shape;375;g34be6ac8e99_1_0"/>
              <p:cNvCxnSpPr/>
              <p:nvPr/>
            </p:nvCxnSpPr>
            <p:spPr>
              <a:xfrm rot="-2700000" flipH="1">
                <a:off x="6721351" y="1332749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6" name="Google Shape;376;g34be6ac8e99_1_0"/>
              <p:cNvCxnSpPr/>
              <p:nvPr/>
            </p:nvCxnSpPr>
            <p:spPr>
              <a:xfrm rot="-2700000" flipH="1">
                <a:off x="6617399" y="1429369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7" name="Google Shape;377;g34be6ac8e99_1_0"/>
              <p:cNvCxnSpPr/>
              <p:nvPr/>
            </p:nvCxnSpPr>
            <p:spPr>
              <a:xfrm rot="-3127501" flipH="1">
                <a:off x="6520062" y="1527341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8" name="Google Shape;378;g34be6ac8e99_1_0"/>
              <p:cNvCxnSpPr/>
              <p:nvPr/>
            </p:nvCxnSpPr>
            <p:spPr>
              <a:xfrm rot="-3127501" flipH="1">
                <a:off x="6429505" y="1641649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9" name="Google Shape;379;g34be6ac8e99_1_0"/>
              <p:cNvCxnSpPr/>
              <p:nvPr/>
            </p:nvCxnSpPr>
            <p:spPr>
              <a:xfrm rot="-3127501" flipH="1">
                <a:off x="6340440" y="1750402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0" name="Google Shape;380;g34be6ac8e99_1_0"/>
              <p:cNvCxnSpPr/>
              <p:nvPr/>
            </p:nvCxnSpPr>
            <p:spPr>
              <a:xfrm rot="-3378596" flipH="1">
                <a:off x="6261818" y="1860136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1" name="Google Shape;381;g34be6ac8e99_1_0"/>
              <p:cNvCxnSpPr/>
              <p:nvPr/>
            </p:nvCxnSpPr>
            <p:spPr>
              <a:xfrm rot="-3542175" flipH="1">
                <a:off x="6184136" y="1979606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2" name="Google Shape;382;g34be6ac8e99_1_0"/>
              <p:cNvCxnSpPr/>
              <p:nvPr/>
            </p:nvCxnSpPr>
            <p:spPr>
              <a:xfrm rot="-3806097" flipH="1">
                <a:off x="6106598" y="2099133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3" name="Google Shape;383;g34be6ac8e99_1_0"/>
              <p:cNvCxnSpPr/>
              <p:nvPr/>
            </p:nvCxnSpPr>
            <p:spPr>
              <a:xfrm rot="-3806097" flipH="1">
                <a:off x="6043223" y="2222585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4" name="Google Shape;384;g34be6ac8e99_1_0"/>
              <p:cNvCxnSpPr/>
              <p:nvPr/>
            </p:nvCxnSpPr>
            <p:spPr>
              <a:xfrm rot="-3806097" flipH="1">
                <a:off x="5978889" y="2344241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5" name="Google Shape;385;g34be6ac8e99_1_0"/>
              <p:cNvCxnSpPr/>
              <p:nvPr/>
            </p:nvCxnSpPr>
            <p:spPr>
              <a:xfrm rot="-4091915" flipH="1">
                <a:off x="5912523" y="2470600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6" name="Google Shape;386;g34be6ac8e99_1_0"/>
              <p:cNvCxnSpPr/>
              <p:nvPr/>
            </p:nvCxnSpPr>
            <p:spPr>
              <a:xfrm rot="-4201014" flipH="1">
                <a:off x="5858821" y="260090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7" name="Google Shape;387;g34be6ac8e99_1_0"/>
              <p:cNvCxnSpPr/>
              <p:nvPr/>
            </p:nvCxnSpPr>
            <p:spPr>
              <a:xfrm rot="-4484693" flipH="1">
                <a:off x="5808279" y="2734003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8" name="Google Shape;388;g34be6ac8e99_1_0"/>
              <p:cNvCxnSpPr/>
              <p:nvPr/>
            </p:nvCxnSpPr>
            <p:spPr>
              <a:xfrm rot="-4484693" flipH="1">
                <a:off x="5773265" y="2866871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9" name="Google Shape;389;g34be6ac8e99_1_0"/>
              <p:cNvCxnSpPr/>
              <p:nvPr/>
            </p:nvCxnSpPr>
            <p:spPr>
              <a:xfrm rot="-4484693" flipH="1">
                <a:off x="5735885" y="3002039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0" name="Google Shape;390;g34be6ac8e99_1_0"/>
              <p:cNvCxnSpPr/>
              <p:nvPr/>
            </p:nvCxnSpPr>
            <p:spPr>
              <a:xfrm rot="-4781709" flipH="1">
                <a:off x="5700089" y="3138915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1" name="Google Shape;391;g34be6ac8e99_1_0"/>
              <p:cNvCxnSpPr/>
              <p:nvPr/>
            </p:nvCxnSpPr>
            <p:spPr>
              <a:xfrm rot="-4781709" flipH="1">
                <a:off x="5665910" y="3275431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2" name="Google Shape;392;g34be6ac8e99_1_0"/>
              <p:cNvCxnSpPr/>
              <p:nvPr/>
            </p:nvCxnSpPr>
            <p:spPr>
              <a:xfrm rot="-5088334" flipH="1">
                <a:off x="5644504" y="3414290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3" name="Google Shape;393;g34be6ac8e99_1_0"/>
              <p:cNvCxnSpPr/>
              <p:nvPr/>
            </p:nvCxnSpPr>
            <p:spPr>
              <a:xfrm rot="-5088334" flipH="1">
                <a:off x="5626521" y="355466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4" name="Google Shape;394;g34be6ac8e99_1_0"/>
              <p:cNvCxnSpPr/>
              <p:nvPr/>
            </p:nvCxnSpPr>
            <p:spPr>
              <a:xfrm rot="-5400000" flipH="1">
                <a:off x="5616501" y="3691780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5" name="Google Shape;395;g34be6ac8e99_1_0"/>
              <p:cNvCxnSpPr/>
              <p:nvPr/>
            </p:nvCxnSpPr>
            <p:spPr>
              <a:xfrm rot="-5400000" flipH="1">
                <a:off x="5611426" y="3835267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6" name="Google Shape;396;g34be6ac8e99_1_0"/>
              <p:cNvCxnSpPr/>
              <p:nvPr/>
            </p:nvCxnSpPr>
            <p:spPr>
              <a:xfrm rot="-5711666" flipH="1">
                <a:off x="5608677" y="397563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7" name="Google Shape;397;g34be6ac8e99_1_0"/>
              <p:cNvCxnSpPr/>
              <p:nvPr/>
            </p:nvCxnSpPr>
            <p:spPr>
              <a:xfrm rot="-5711666" flipH="1">
                <a:off x="5605761" y="4116101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8" name="Google Shape;398;g34be6ac8e99_1_0"/>
              <p:cNvCxnSpPr/>
              <p:nvPr/>
            </p:nvCxnSpPr>
            <p:spPr>
              <a:xfrm rot="-5711666" flipH="1">
                <a:off x="5624170" y="4254241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9" name="Google Shape;399;g34be6ac8e99_1_0"/>
              <p:cNvCxnSpPr/>
              <p:nvPr/>
            </p:nvCxnSpPr>
            <p:spPr>
              <a:xfrm rot="-6018291" flipH="1">
                <a:off x="5642669" y="4392409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0" name="Google Shape;400;g34be6ac8e99_1_0"/>
              <p:cNvCxnSpPr/>
              <p:nvPr/>
            </p:nvCxnSpPr>
            <p:spPr>
              <a:xfrm rot="-6018291" flipH="1">
                <a:off x="5654743" y="453636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1" name="Google Shape;401;g34be6ac8e99_1_0"/>
              <p:cNvCxnSpPr/>
              <p:nvPr/>
            </p:nvCxnSpPr>
            <p:spPr>
              <a:xfrm rot="-6315307" flipH="1">
                <a:off x="5684398" y="4671531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2" name="Google Shape;402;g34be6ac8e99_1_0"/>
              <p:cNvCxnSpPr/>
              <p:nvPr/>
            </p:nvCxnSpPr>
            <p:spPr>
              <a:xfrm rot="-6315307" flipH="1">
                <a:off x="5714045" y="4808752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3" name="Google Shape;403;g34be6ac8e99_1_0"/>
              <p:cNvCxnSpPr/>
              <p:nvPr/>
            </p:nvCxnSpPr>
            <p:spPr>
              <a:xfrm rot="-6315307" flipH="1">
                <a:off x="5748412" y="494855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4" name="Google Shape;404;g34be6ac8e99_1_0"/>
              <p:cNvCxnSpPr/>
              <p:nvPr/>
            </p:nvCxnSpPr>
            <p:spPr>
              <a:xfrm rot="-6598986" flipH="1">
                <a:off x="5792008" y="5077782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5" name="Google Shape;405;g34be6ac8e99_1_0"/>
              <p:cNvCxnSpPr/>
              <p:nvPr/>
            </p:nvCxnSpPr>
            <p:spPr>
              <a:xfrm rot="-6708085" flipH="1">
                <a:off x="5847438" y="5211220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6" name="Google Shape;406;g34be6ac8e99_1_0"/>
              <p:cNvCxnSpPr/>
              <p:nvPr/>
            </p:nvCxnSpPr>
            <p:spPr>
              <a:xfrm rot="-6993903" flipH="1">
                <a:off x="5900390" y="5342407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7" name="Google Shape;407;g34be6ac8e99_1_0"/>
              <p:cNvCxnSpPr/>
              <p:nvPr/>
            </p:nvCxnSpPr>
            <p:spPr>
              <a:xfrm rot="-6993903" flipH="1">
                <a:off x="5955736" y="5473648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08" name="Google Shape;408;g34be6ac8e99_1_0"/>
          <p:cNvGrpSpPr/>
          <p:nvPr/>
        </p:nvGrpSpPr>
        <p:grpSpPr>
          <a:xfrm rot="-6207356">
            <a:off x="7397553" y="-618463"/>
            <a:ext cx="4914838" cy="4271247"/>
            <a:chOff x="5281603" y="104899"/>
            <a:chExt cx="6910397" cy="6005491"/>
          </a:xfrm>
        </p:grpSpPr>
        <p:sp>
          <p:nvSpPr>
            <p:cNvPr id="409" name="Google Shape;409;g34be6ac8e99_1_0"/>
            <p:cNvSpPr/>
            <p:nvPr/>
          </p:nvSpPr>
          <p:spPr>
            <a:xfrm>
              <a:off x="5281603" y="104899"/>
              <a:ext cx="6896713" cy="6005491"/>
            </a:xfrm>
            <a:custGeom>
              <a:avLst/>
              <a:gdLst/>
              <a:ahLst/>
              <a:cxnLst/>
              <a:rect l="l" t="t" r="r" b="b"/>
              <a:pathLst>
                <a:path w="6896713" h="6005491" extrusionOk="0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43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0" name="Google Shape;410;g34be6ac8e99_1_0"/>
            <p:cNvGrpSpPr/>
            <p:nvPr/>
          </p:nvGrpSpPr>
          <p:grpSpPr>
            <a:xfrm>
              <a:off x="5516218" y="331504"/>
              <a:ext cx="6675782" cy="5276630"/>
              <a:chOff x="5516218" y="331504"/>
              <a:chExt cx="6675782" cy="5276630"/>
            </a:xfrm>
          </p:grpSpPr>
          <p:cxnSp>
            <p:nvCxnSpPr>
              <p:cNvPr id="411" name="Google Shape;411;g34be6ac8e99_1_0"/>
              <p:cNvCxnSpPr/>
              <p:nvPr/>
            </p:nvCxnSpPr>
            <p:spPr>
              <a:xfrm flipH="1">
                <a:off x="9266924" y="331504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2" name="Google Shape;412;g34be6ac8e99_1_0"/>
              <p:cNvCxnSpPr/>
              <p:nvPr/>
            </p:nvCxnSpPr>
            <p:spPr>
              <a:xfrm flipH="1">
                <a:off x="9408995" y="338389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3" name="Google Shape;413;g34be6ac8e99_1_0"/>
              <p:cNvCxnSpPr/>
              <p:nvPr/>
            </p:nvCxnSpPr>
            <p:spPr>
              <a:xfrm rot="311666" flipH="1">
                <a:off x="9551712" y="34759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4" name="Google Shape;414;g34be6ac8e99_1_0"/>
              <p:cNvCxnSpPr/>
              <p:nvPr/>
            </p:nvCxnSpPr>
            <p:spPr>
              <a:xfrm rot="311666" flipH="1">
                <a:off x="9688784" y="368111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5" name="Google Shape;415;g34be6ac8e99_1_0"/>
              <p:cNvCxnSpPr/>
              <p:nvPr/>
            </p:nvCxnSpPr>
            <p:spPr>
              <a:xfrm rot="618291" flipH="1">
                <a:off x="9824966" y="389198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6" name="Google Shape;416;g34be6ac8e99_1_0"/>
              <p:cNvCxnSpPr/>
              <p:nvPr/>
            </p:nvCxnSpPr>
            <p:spPr>
              <a:xfrm rot="618291" flipH="1">
                <a:off x="9966950" y="417581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7" name="Google Shape;417;g34be6ac8e99_1_0"/>
              <p:cNvCxnSpPr/>
              <p:nvPr/>
            </p:nvCxnSpPr>
            <p:spPr>
              <a:xfrm rot="915307" flipH="1">
                <a:off x="10104435" y="445810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8" name="Google Shape;418;g34be6ac8e99_1_0"/>
              <p:cNvCxnSpPr/>
              <p:nvPr/>
            </p:nvCxnSpPr>
            <p:spPr>
              <a:xfrm rot="915307" flipH="1">
                <a:off x="10240455" y="479464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9" name="Google Shape;419;g34be6ac8e99_1_0"/>
              <p:cNvCxnSpPr/>
              <p:nvPr/>
            </p:nvCxnSpPr>
            <p:spPr>
              <a:xfrm rot="915307" flipH="1">
                <a:off x="10373889" y="524449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0" name="Google Shape;420;g34be6ac8e99_1_0"/>
              <p:cNvCxnSpPr/>
              <p:nvPr/>
            </p:nvCxnSpPr>
            <p:spPr>
              <a:xfrm rot="1198986" flipH="1">
                <a:off x="10505592" y="57063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1" name="Google Shape;421;g34be6ac8e99_1_0"/>
              <p:cNvCxnSpPr/>
              <p:nvPr/>
            </p:nvCxnSpPr>
            <p:spPr>
              <a:xfrm rot="1308085" flipH="1">
                <a:off x="10637591" y="621398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2" name="Google Shape;422;g34be6ac8e99_1_0"/>
              <p:cNvCxnSpPr/>
              <p:nvPr/>
            </p:nvCxnSpPr>
            <p:spPr>
              <a:xfrm rot="1593903" flipH="1">
                <a:off x="10761027" y="690377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3" name="Google Shape;423;g34be6ac8e99_1_0"/>
              <p:cNvCxnSpPr/>
              <p:nvPr/>
            </p:nvCxnSpPr>
            <p:spPr>
              <a:xfrm rot="1593903" flipH="1">
                <a:off x="10888986" y="755092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4" name="Google Shape;424;g34be6ac8e99_1_0"/>
              <p:cNvCxnSpPr/>
              <p:nvPr/>
            </p:nvCxnSpPr>
            <p:spPr>
              <a:xfrm rot="1593903" flipH="1">
                <a:off x="11010128" y="819779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5" name="Google Shape;425;g34be6ac8e99_1_0"/>
              <p:cNvCxnSpPr/>
              <p:nvPr/>
            </p:nvCxnSpPr>
            <p:spPr>
              <a:xfrm rot="1857825" flipH="1">
                <a:off x="11128911" y="895644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6" name="Google Shape;426;g34be6ac8e99_1_0"/>
              <p:cNvCxnSpPr/>
              <p:nvPr/>
            </p:nvCxnSpPr>
            <p:spPr>
              <a:xfrm rot="2021404" flipH="1">
                <a:off x="11250022" y="968110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7" name="Google Shape;427;g34be6ac8e99_1_0"/>
              <p:cNvCxnSpPr/>
              <p:nvPr/>
            </p:nvCxnSpPr>
            <p:spPr>
              <a:xfrm rot="2272499" flipH="1">
                <a:off x="11366932" y="1048054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8" name="Google Shape;428;g34be6ac8e99_1_0"/>
              <p:cNvCxnSpPr/>
              <p:nvPr/>
            </p:nvCxnSpPr>
            <p:spPr>
              <a:xfrm rot="2272499" flipH="1">
                <a:off x="11474078" y="1131536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9" name="Google Shape;429;g34be6ac8e99_1_0"/>
              <p:cNvCxnSpPr/>
              <p:nvPr/>
            </p:nvCxnSpPr>
            <p:spPr>
              <a:xfrm rot="2272499" flipH="1">
                <a:off x="11583216" y="1221816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0" name="Google Shape;430;g34be6ac8e99_1_0"/>
              <p:cNvCxnSpPr/>
              <p:nvPr/>
            </p:nvCxnSpPr>
            <p:spPr>
              <a:xfrm rot="2700000" flipH="1">
                <a:off x="11685390" y="1321697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1" name="Google Shape;431;g34be6ac8e99_1_0"/>
              <p:cNvCxnSpPr/>
              <p:nvPr/>
            </p:nvCxnSpPr>
            <p:spPr>
              <a:xfrm rot="2700000" flipH="1">
                <a:off x="11787712" y="1417633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2" name="Google Shape;432;g34be6ac8e99_1_0"/>
              <p:cNvCxnSpPr/>
              <p:nvPr/>
            </p:nvCxnSpPr>
            <p:spPr>
              <a:xfrm rot="2700000" flipH="1">
                <a:off x="11880791" y="1517966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3" name="Google Shape;433;g34be6ac8e99_1_0"/>
              <p:cNvCxnSpPr/>
              <p:nvPr/>
            </p:nvCxnSpPr>
            <p:spPr>
              <a:xfrm rot="3127501" flipH="1">
                <a:off x="11969313" y="1627379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4" name="Google Shape;434;g34be6ac8e99_1_0"/>
              <p:cNvCxnSpPr/>
              <p:nvPr/>
            </p:nvCxnSpPr>
            <p:spPr>
              <a:xfrm rot="3127501" flipH="1">
                <a:off x="12061983" y="173597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5" name="Google Shape;435;g34be6ac8e99_1_0"/>
              <p:cNvCxnSpPr/>
              <p:nvPr/>
            </p:nvCxnSpPr>
            <p:spPr>
              <a:xfrm flipH="1">
                <a:off x="12074700" y="1910249"/>
                <a:ext cx="117300" cy="828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6" name="Google Shape;436;g34be6ac8e99_1_0"/>
              <p:cNvCxnSpPr/>
              <p:nvPr/>
            </p:nvCxnSpPr>
            <p:spPr>
              <a:xfrm flipH="1">
                <a:off x="12150019" y="2083594"/>
                <a:ext cx="39600" cy="213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7" name="Google Shape;437;g34be6ac8e99_1_0"/>
              <p:cNvCxnSpPr/>
              <p:nvPr/>
            </p:nvCxnSpPr>
            <p:spPr>
              <a:xfrm rot="-311666" flipH="1">
                <a:off x="9128089" y="33431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8" name="Google Shape;438;g34be6ac8e99_1_0"/>
              <p:cNvCxnSpPr/>
              <p:nvPr/>
            </p:nvCxnSpPr>
            <p:spPr>
              <a:xfrm rot="-311666" flipH="1">
                <a:off x="8987637" y="336637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9" name="Google Shape;439;g34be6ac8e99_1_0"/>
              <p:cNvCxnSpPr/>
              <p:nvPr/>
            </p:nvCxnSpPr>
            <p:spPr>
              <a:xfrm rot="-311666" flipH="1">
                <a:off x="8844890" y="351124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0" name="Google Shape;440;g34be6ac8e99_1_0"/>
              <p:cNvCxnSpPr/>
              <p:nvPr/>
            </p:nvCxnSpPr>
            <p:spPr>
              <a:xfrm rot="-618291" flipH="1">
                <a:off x="8706896" y="365762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1" name="Google Shape;441;g34be6ac8e99_1_0"/>
              <p:cNvCxnSpPr/>
              <p:nvPr/>
            </p:nvCxnSpPr>
            <p:spPr>
              <a:xfrm rot="-618291" flipH="1">
                <a:off x="8568076" y="38782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2" name="Google Shape;442;g34be6ac8e99_1_0"/>
              <p:cNvCxnSpPr/>
              <p:nvPr/>
            </p:nvCxnSpPr>
            <p:spPr>
              <a:xfrm rot="-915307" flipH="1">
                <a:off x="8429024" y="410118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3" name="Google Shape;443;g34be6ac8e99_1_0"/>
              <p:cNvCxnSpPr/>
              <p:nvPr/>
            </p:nvCxnSpPr>
            <p:spPr>
              <a:xfrm rot="-915307" flipH="1">
                <a:off x="8294932" y="446203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4" name="Google Shape;444;g34be6ac8e99_1_0"/>
              <p:cNvCxnSpPr/>
              <p:nvPr/>
            </p:nvCxnSpPr>
            <p:spPr>
              <a:xfrm rot="-915307" flipH="1">
                <a:off x="8160718" y="48232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5" name="Google Shape;445;g34be6ac8e99_1_0"/>
              <p:cNvCxnSpPr/>
              <p:nvPr/>
            </p:nvCxnSpPr>
            <p:spPr>
              <a:xfrm rot="-1198986" flipH="1">
                <a:off x="8027495" y="531864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6" name="Google Shape;446;g34be6ac8e99_1_0"/>
              <p:cNvCxnSpPr/>
              <p:nvPr/>
            </p:nvCxnSpPr>
            <p:spPr>
              <a:xfrm rot="-1308085" flipH="1">
                <a:off x="7894669" y="581267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7" name="Google Shape;447;g34be6ac8e99_1_0"/>
              <p:cNvCxnSpPr/>
              <p:nvPr/>
            </p:nvCxnSpPr>
            <p:spPr>
              <a:xfrm rot="-1593903" flipH="1">
                <a:off x="7761533" y="630796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8" name="Google Shape;448;g34be6ac8e99_1_0"/>
              <p:cNvCxnSpPr/>
              <p:nvPr/>
            </p:nvCxnSpPr>
            <p:spPr>
              <a:xfrm rot="-1593903" flipH="1">
                <a:off x="7636714" y="689764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9" name="Google Shape;449;g34be6ac8e99_1_0"/>
              <p:cNvCxnSpPr/>
              <p:nvPr/>
            </p:nvCxnSpPr>
            <p:spPr>
              <a:xfrm rot="-1857825" flipH="1">
                <a:off x="7511818" y="751233"/>
                <a:ext cx="3499" cy="18292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0" name="Google Shape;450;g34be6ac8e99_1_0"/>
              <p:cNvCxnSpPr/>
              <p:nvPr/>
            </p:nvCxnSpPr>
            <p:spPr>
              <a:xfrm rot="-1857825" flipH="1">
                <a:off x="7387780" y="819775"/>
                <a:ext cx="3499" cy="1828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1" name="Google Shape;451;g34be6ac8e99_1_0"/>
              <p:cNvCxnSpPr/>
              <p:nvPr/>
            </p:nvCxnSpPr>
            <p:spPr>
              <a:xfrm rot="-2021404" flipH="1">
                <a:off x="7268679" y="893095"/>
                <a:ext cx="3245" cy="18280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2" name="Google Shape;452;g34be6ac8e99_1_0"/>
              <p:cNvCxnSpPr/>
              <p:nvPr/>
            </p:nvCxnSpPr>
            <p:spPr>
              <a:xfrm rot="-2272499" flipH="1">
                <a:off x="7151993" y="976659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3" name="Google Shape;453;g34be6ac8e99_1_0"/>
              <p:cNvCxnSpPr/>
              <p:nvPr/>
            </p:nvCxnSpPr>
            <p:spPr>
              <a:xfrm rot="-2272499" flipH="1">
                <a:off x="7041705" y="105998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4" name="Google Shape;454;g34be6ac8e99_1_0"/>
              <p:cNvCxnSpPr/>
              <p:nvPr/>
            </p:nvCxnSpPr>
            <p:spPr>
              <a:xfrm rot="-2272499" flipH="1">
                <a:off x="6931287" y="1143394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5" name="Google Shape;455;g34be6ac8e99_1_0"/>
              <p:cNvCxnSpPr/>
              <p:nvPr/>
            </p:nvCxnSpPr>
            <p:spPr>
              <a:xfrm rot="-2700000" flipH="1">
                <a:off x="6819149" y="1235887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6" name="Google Shape;456;g34be6ac8e99_1_0"/>
              <p:cNvCxnSpPr/>
              <p:nvPr/>
            </p:nvCxnSpPr>
            <p:spPr>
              <a:xfrm rot="-2700000" flipH="1">
                <a:off x="6721351" y="1332749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7" name="Google Shape;457;g34be6ac8e99_1_0"/>
              <p:cNvCxnSpPr/>
              <p:nvPr/>
            </p:nvCxnSpPr>
            <p:spPr>
              <a:xfrm rot="-2700000" flipH="1">
                <a:off x="6617399" y="1429369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8" name="Google Shape;458;g34be6ac8e99_1_0"/>
              <p:cNvCxnSpPr/>
              <p:nvPr/>
            </p:nvCxnSpPr>
            <p:spPr>
              <a:xfrm rot="-3127501" flipH="1">
                <a:off x="6520062" y="1527341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9" name="Google Shape;459;g34be6ac8e99_1_0"/>
              <p:cNvCxnSpPr/>
              <p:nvPr/>
            </p:nvCxnSpPr>
            <p:spPr>
              <a:xfrm rot="-3127501" flipH="1">
                <a:off x="6429505" y="1641649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0" name="Google Shape;460;g34be6ac8e99_1_0"/>
              <p:cNvCxnSpPr/>
              <p:nvPr/>
            </p:nvCxnSpPr>
            <p:spPr>
              <a:xfrm rot="-3127501" flipH="1">
                <a:off x="6340440" y="1750402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1" name="Google Shape;461;g34be6ac8e99_1_0"/>
              <p:cNvCxnSpPr/>
              <p:nvPr/>
            </p:nvCxnSpPr>
            <p:spPr>
              <a:xfrm rot="-3378596" flipH="1">
                <a:off x="6261818" y="1860136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2" name="Google Shape;462;g34be6ac8e99_1_0"/>
              <p:cNvCxnSpPr/>
              <p:nvPr/>
            </p:nvCxnSpPr>
            <p:spPr>
              <a:xfrm rot="-3542175" flipH="1">
                <a:off x="6184136" y="1979606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3" name="Google Shape;463;g34be6ac8e99_1_0"/>
              <p:cNvCxnSpPr/>
              <p:nvPr/>
            </p:nvCxnSpPr>
            <p:spPr>
              <a:xfrm rot="-3806097" flipH="1">
                <a:off x="6106598" y="2099133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4" name="Google Shape;464;g34be6ac8e99_1_0"/>
              <p:cNvCxnSpPr/>
              <p:nvPr/>
            </p:nvCxnSpPr>
            <p:spPr>
              <a:xfrm rot="-3806097" flipH="1">
                <a:off x="6043223" y="2222585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5" name="Google Shape;465;g34be6ac8e99_1_0"/>
              <p:cNvCxnSpPr/>
              <p:nvPr/>
            </p:nvCxnSpPr>
            <p:spPr>
              <a:xfrm rot="-3806097" flipH="1">
                <a:off x="5978889" y="2344241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6" name="Google Shape;466;g34be6ac8e99_1_0"/>
              <p:cNvCxnSpPr/>
              <p:nvPr/>
            </p:nvCxnSpPr>
            <p:spPr>
              <a:xfrm rot="-4091915" flipH="1">
                <a:off x="5912523" y="2470600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7" name="Google Shape;467;g34be6ac8e99_1_0"/>
              <p:cNvCxnSpPr/>
              <p:nvPr/>
            </p:nvCxnSpPr>
            <p:spPr>
              <a:xfrm rot="-4201014" flipH="1">
                <a:off x="5858821" y="260090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8" name="Google Shape;468;g34be6ac8e99_1_0"/>
              <p:cNvCxnSpPr/>
              <p:nvPr/>
            </p:nvCxnSpPr>
            <p:spPr>
              <a:xfrm rot="-4484693" flipH="1">
                <a:off x="5808279" y="2734003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9" name="Google Shape;469;g34be6ac8e99_1_0"/>
              <p:cNvCxnSpPr/>
              <p:nvPr/>
            </p:nvCxnSpPr>
            <p:spPr>
              <a:xfrm rot="-4484693" flipH="1">
                <a:off x="5773265" y="2866871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0" name="Google Shape;470;g34be6ac8e99_1_0"/>
              <p:cNvCxnSpPr/>
              <p:nvPr/>
            </p:nvCxnSpPr>
            <p:spPr>
              <a:xfrm rot="-4484693" flipH="1">
                <a:off x="5735885" y="3002039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1" name="Google Shape;471;g34be6ac8e99_1_0"/>
              <p:cNvCxnSpPr/>
              <p:nvPr/>
            </p:nvCxnSpPr>
            <p:spPr>
              <a:xfrm rot="-4781709" flipH="1">
                <a:off x="5700089" y="3138915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2" name="Google Shape;472;g34be6ac8e99_1_0"/>
              <p:cNvCxnSpPr/>
              <p:nvPr/>
            </p:nvCxnSpPr>
            <p:spPr>
              <a:xfrm rot="-4781709" flipH="1">
                <a:off x="5665910" y="3275431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3" name="Google Shape;473;g34be6ac8e99_1_0"/>
              <p:cNvCxnSpPr/>
              <p:nvPr/>
            </p:nvCxnSpPr>
            <p:spPr>
              <a:xfrm rot="-5088334" flipH="1">
                <a:off x="5644504" y="3414290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4" name="Google Shape;474;g34be6ac8e99_1_0"/>
              <p:cNvCxnSpPr/>
              <p:nvPr/>
            </p:nvCxnSpPr>
            <p:spPr>
              <a:xfrm rot="-5088334" flipH="1">
                <a:off x="5626521" y="355466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5" name="Google Shape;475;g34be6ac8e99_1_0"/>
              <p:cNvCxnSpPr/>
              <p:nvPr/>
            </p:nvCxnSpPr>
            <p:spPr>
              <a:xfrm rot="-5400000" flipH="1">
                <a:off x="5616501" y="3691780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6" name="Google Shape;476;g34be6ac8e99_1_0"/>
              <p:cNvCxnSpPr/>
              <p:nvPr/>
            </p:nvCxnSpPr>
            <p:spPr>
              <a:xfrm rot="-5400000" flipH="1">
                <a:off x="5611426" y="3835267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7" name="Google Shape;477;g34be6ac8e99_1_0"/>
              <p:cNvCxnSpPr/>
              <p:nvPr/>
            </p:nvCxnSpPr>
            <p:spPr>
              <a:xfrm rot="-5711666" flipH="1">
                <a:off x="5608677" y="397563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8" name="Google Shape;478;g34be6ac8e99_1_0"/>
              <p:cNvCxnSpPr/>
              <p:nvPr/>
            </p:nvCxnSpPr>
            <p:spPr>
              <a:xfrm rot="-5711666" flipH="1">
                <a:off x="5605761" y="4116101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9" name="Google Shape;479;g34be6ac8e99_1_0"/>
              <p:cNvCxnSpPr/>
              <p:nvPr/>
            </p:nvCxnSpPr>
            <p:spPr>
              <a:xfrm rot="-5711666" flipH="1">
                <a:off x="5624170" y="4254241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0" name="Google Shape;480;g34be6ac8e99_1_0"/>
              <p:cNvCxnSpPr/>
              <p:nvPr/>
            </p:nvCxnSpPr>
            <p:spPr>
              <a:xfrm rot="-6018291" flipH="1">
                <a:off x="5642669" y="4392409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1" name="Google Shape;481;g34be6ac8e99_1_0"/>
              <p:cNvCxnSpPr/>
              <p:nvPr/>
            </p:nvCxnSpPr>
            <p:spPr>
              <a:xfrm rot="-6018291" flipH="1">
                <a:off x="5654743" y="453636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2" name="Google Shape;482;g34be6ac8e99_1_0"/>
              <p:cNvCxnSpPr/>
              <p:nvPr/>
            </p:nvCxnSpPr>
            <p:spPr>
              <a:xfrm rot="-6315307" flipH="1">
                <a:off x="5684398" y="4671531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3" name="Google Shape;483;g34be6ac8e99_1_0"/>
              <p:cNvCxnSpPr/>
              <p:nvPr/>
            </p:nvCxnSpPr>
            <p:spPr>
              <a:xfrm rot="-6315307" flipH="1">
                <a:off x="5714045" y="4808752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4" name="Google Shape;484;g34be6ac8e99_1_0"/>
              <p:cNvCxnSpPr/>
              <p:nvPr/>
            </p:nvCxnSpPr>
            <p:spPr>
              <a:xfrm rot="-6315307" flipH="1">
                <a:off x="5748412" y="494855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5" name="Google Shape;485;g34be6ac8e99_1_0"/>
              <p:cNvCxnSpPr/>
              <p:nvPr/>
            </p:nvCxnSpPr>
            <p:spPr>
              <a:xfrm rot="-6598986" flipH="1">
                <a:off x="5792008" y="5077782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6" name="Google Shape;486;g34be6ac8e99_1_0"/>
              <p:cNvCxnSpPr/>
              <p:nvPr/>
            </p:nvCxnSpPr>
            <p:spPr>
              <a:xfrm rot="-6708085" flipH="1">
                <a:off x="5847438" y="5211220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7" name="Google Shape;487;g34be6ac8e99_1_0"/>
              <p:cNvCxnSpPr/>
              <p:nvPr/>
            </p:nvCxnSpPr>
            <p:spPr>
              <a:xfrm rot="-6993903" flipH="1">
                <a:off x="5900390" y="5342407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8" name="Google Shape;488;g34be6ac8e99_1_0"/>
              <p:cNvCxnSpPr/>
              <p:nvPr/>
            </p:nvCxnSpPr>
            <p:spPr>
              <a:xfrm rot="-6993903" flipH="1">
                <a:off x="5955736" y="5473648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489" name="Google Shape;489;g34be6ac8e99_1_0"/>
          <p:cNvSpPr txBox="1">
            <a:spLocks noGrp="1"/>
          </p:cNvSpPr>
          <p:nvPr>
            <p:ph type="body" idx="1"/>
          </p:nvPr>
        </p:nvSpPr>
        <p:spPr>
          <a:xfrm>
            <a:off x="6104681" y="-10027"/>
            <a:ext cx="4240119" cy="283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 dirty="0"/>
          </a:p>
          <a:p>
            <a:pPr marL="28575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zh-TW" altLang="en-US" sz="2800" dirty="0"/>
              <a:t>建立好憑證之後，將憑證限制給</a:t>
            </a:r>
            <a:r>
              <a:rPr lang="en-US" altLang="zh-TW" sz="2800" dirty="0" err="1"/>
              <a:t>YoutubeAPI</a:t>
            </a:r>
            <a:r>
              <a:rPr lang="zh-TW" altLang="en-US" sz="2800" dirty="0"/>
              <a:t>，</a:t>
            </a:r>
            <a:r>
              <a:rPr lang="en-US" altLang="zh-TW" sz="2800" dirty="0"/>
              <a:t>API</a:t>
            </a:r>
            <a:r>
              <a:rPr lang="zh-TW" altLang="en-US" sz="2800" dirty="0"/>
              <a:t>建立完後，要建立</a:t>
            </a:r>
            <a:r>
              <a:rPr lang="en-US" altLang="zh-TW" sz="2800" dirty="0" err="1"/>
              <a:t>Oauth</a:t>
            </a:r>
            <a:r>
              <a:rPr lang="zh-TW" altLang="en-US" sz="2800" dirty="0"/>
              <a:t>用戶端</a:t>
            </a:r>
            <a:r>
              <a:rPr lang="en-US" altLang="zh-TW" sz="2800" dirty="0"/>
              <a:t>ID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pPr marL="28575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endParaRPr sz="33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91D127F-E108-4066-A201-38EED7103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11" y="2152597"/>
            <a:ext cx="5045943" cy="4262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72BD087-E338-41C2-861E-FF09B5286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2426" y="2470328"/>
            <a:ext cx="5886450" cy="3949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4ab08f75e3_0_175"/>
          <p:cNvSpPr txBox="1">
            <a:spLocks noGrp="1"/>
          </p:cNvSpPr>
          <p:nvPr>
            <p:ph type="title"/>
          </p:nvPr>
        </p:nvSpPr>
        <p:spPr>
          <a:xfrm>
            <a:off x="645525" y="196725"/>
            <a:ext cx="107364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DAA4"/>
              </a:buClr>
              <a:buSzPct val="100000"/>
              <a:buFont typeface="Arial"/>
              <a:buNone/>
            </a:pPr>
            <a:r>
              <a:rPr lang="zh-TW" altLang="en-US" sz="6000" dirty="0">
                <a:solidFill>
                  <a:srgbClr val="BFDAA4"/>
                </a:solidFill>
              </a:rPr>
              <a:t>設定</a:t>
            </a:r>
            <a:r>
              <a:rPr lang="en-US" altLang="zh-TW" sz="6000" dirty="0">
                <a:solidFill>
                  <a:srgbClr val="BFDAA4"/>
                </a:solidFill>
              </a:rPr>
              <a:t>API</a:t>
            </a:r>
            <a:endParaRPr sz="6000" dirty="0">
              <a:solidFill>
                <a:srgbClr val="BFDA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6" name="Google Shape;496;g34ab08f75e3_0_175"/>
          <p:cNvGrpSpPr/>
          <p:nvPr/>
        </p:nvGrpSpPr>
        <p:grpSpPr>
          <a:xfrm rot="-332700">
            <a:off x="8565884" y="3905152"/>
            <a:ext cx="3640155" cy="3163482"/>
            <a:chOff x="5281603" y="104899"/>
            <a:chExt cx="6910397" cy="6005491"/>
          </a:xfrm>
        </p:grpSpPr>
        <p:sp>
          <p:nvSpPr>
            <p:cNvPr id="497" name="Google Shape;497;g34ab08f75e3_0_175"/>
            <p:cNvSpPr/>
            <p:nvPr/>
          </p:nvSpPr>
          <p:spPr>
            <a:xfrm>
              <a:off x="5281603" y="104899"/>
              <a:ext cx="6896713" cy="6005491"/>
            </a:xfrm>
            <a:custGeom>
              <a:avLst/>
              <a:gdLst/>
              <a:ahLst/>
              <a:cxnLst/>
              <a:rect l="l" t="t" r="r" b="b"/>
              <a:pathLst>
                <a:path w="6896713" h="6005491" extrusionOk="0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8" name="Google Shape;498;g34ab08f75e3_0_175"/>
            <p:cNvGrpSpPr/>
            <p:nvPr/>
          </p:nvGrpSpPr>
          <p:grpSpPr>
            <a:xfrm>
              <a:off x="5516218" y="331504"/>
              <a:ext cx="6675782" cy="5276630"/>
              <a:chOff x="5516218" y="331504"/>
              <a:chExt cx="6675782" cy="5276630"/>
            </a:xfrm>
          </p:grpSpPr>
          <p:cxnSp>
            <p:nvCxnSpPr>
              <p:cNvPr id="499" name="Google Shape;499;g34ab08f75e3_0_175"/>
              <p:cNvCxnSpPr/>
              <p:nvPr/>
            </p:nvCxnSpPr>
            <p:spPr>
              <a:xfrm flipH="1">
                <a:off x="9266924" y="331504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0" name="Google Shape;500;g34ab08f75e3_0_175"/>
              <p:cNvCxnSpPr/>
              <p:nvPr/>
            </p:nvCxnSpPr>
            <p:spPr>
              <a:xfrm flipH="1">
                <a:off x="9408995" y="338389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1" name="Google Shape;501;g34ab08f75e3_0_175"/>
              <p:cNvCxnSpPr/>
              <p:nvPr/>
            </p:nvCxnSpPr>
            <p:spPr>
              <a:xfrm rot="311666" flipH="1">
                <a:off x="9551712" y="34759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2" name="Google Shape;502;g34ab08f75e3_0_175"/>
              <p:cNvCxnSpPr/>
              <p:nvPr/>
            </p:nvCxnSpPr>
            <p:spPr>
              <a:xfrm rot="311666" flipH="1">
                <a:off x="9688784" y="368111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3" name="Google Shape;503;g34ab08f75e3_0_175"/>
              <p:cNvCxnSpPr/>
              <p:nvPr/>
            </p:nvCxnSpPr>
            <p:spPr>
              <a:xfrm rot="618291" flipH="1">
                <a:off x="9824966" y="389198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4" name="Google Shape;504;g34ab08f75e3_0_175"/>
              <p:cNvCxnSpPr/>
              <p:nvPr/>
            </p:nvCxnSpPr>
            <p:spPr>
              <a:xfrm rot="618291" flipH="1">
                <a:off x="9966950" y="417581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5" name="Google Shape;505;g34ab08f75e3_0_175"/>
              <p:cNvCxnSpPr/>
              <p:nvPr/>
            </p:nvCxnSpPr>
            <p:spPr>
              <a:xfrm rot="915307" flipH="1">
                <a:off x="10104435" y="445810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6" name="Google Shape;506;g34ab08f75e3_0_175"/>
              <p:cNvCxnSpPr/>
              <p:nvPr/>
            </p:nvCxnSpPr>
            <p:spPr>
              <a:xfrm rot="915307" flipH="1">
                <a:off x="10240455" y="479464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7" name="Google Shape;507;g34ab08f75e3_0_175"/>
              <p:cNvCxnSpPr/>
              <p:nvPr/>
            </p:nvCxnSpPr>
            <p:spPr>
              <a:xfrm rot="915307" flipH="1">
                <a:off x="10373889" y="524449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8" name="Google Shape;508;g34ab08f75e3_0_175"/>
              <p:cNvCxnSpPr/>
              <p:nvPr/>
            </p:nvCxnSpPr>
            <p:spPr>
              <a:xfrm rot="1198986" flipH="1">
                <a:off x="10505592" y="57063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9" name="Google Shape;509;g34ab08f75e3_0_175"/>
              <p:cNvCxnSpPr/>
              <p:nvPr/>
            </p:nvCxnSpPr>
            <p:spPr>
              <a:xfrm rot="1308085" flipH="1">
                <a:off x="10637591" y="621398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0" name="Google Shape;510;g34ab08f75e3_0_175"/>
              <p:cNvCxnSpPr/>
              <p:nvPr/>
            </p:nvCxnSpPr>
            <p:spPr>
              <a:xfrm rot="1593903" flipH="1">
                <a:off x="10761027" y="690377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1" name="Google Shape;511;g34ab08f75e3_0_175"/>
              <p:cNvCxnSpPr/>
              <p:nvPr/>
            </p:nvCxnSpPr>
            <p:spPr>
              <a:xfrm rot="1593903" flipH="1">
                <a:off x="10888986" y="755092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2" name="Google Shape;512;g34ab08f75e3_0_175"/>
              <p:cNvCxnSpPr/>
              <p:nvPr/>
            </p:nvCxnSpPr>
            <p:spPr>
              <a:xfrm rot="1593903" flipH="1">
                <a:off x="11010128" y="819779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3" name="Google Shape;513;g34ab08f75e3_0_175"/>
              <p:cNvCxnSpPr/>
              <p:nvPr/>
            </p:nvCxnSpPr>
            <p:spPr>
              <a:xfrm rot="1857825" flipH="1">
                <a:off x="11128911" y="895644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4" name="Google Shape;514;g34ab08f75e3_0_175"/>
              <p:cNvCxnSpPr/>
              <p:nvPr/>
            </p:nvCxnSpPr>
            <p:spPr>
              <a:xfrm rot="2021404" flipH="1">
                <a:off x="11250022" y="968110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5" name="Google Shape;515;g34ab08f75e3_0_175"/>
              <p:cNvCxnSpPr/>
              <p:nvPr/>
            </p:nvCxnSpPr>
            <p:spPr>
              <a:xfrm rot="2272499" flipH="1">
                <a:off x="11366932" y="1048054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6" name="Google Shape;516;g34ab08f75e3_0_175"/>
              <p:cNvCxnSpPr/>
              <p:nvPr/>
            </p:nvCxnSpPr>
            <p:spPr>
              <a:xfrm rot="2272499" flipH="1">
                <a:off x="11474078" y="1131536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7" name="Google Shape;517;g34ab08f75e3_0_175"/>
              <p:cNvCxnSpPr/>
              <p:nvPr/>
            </p:nvCxnSpPr>
            <p:spPr>
              <a:xfrm rot="2272499" flipH="1">
                <a:off x="11583216" y="1221816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8" name="Google Shape;518;g34ab08f75e3_0_175"/>
              <p:cNvCxnSpPr/>
              <p:nvPr/>
            </p:nvCxnSpPr>
            <p:spPr>
              <a:xfrm rot="2700000" flipH="1">
                <a:off x="11685390" y="1321697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9" name="Google Shape;519;g34ab08f75e3_0_175"/>
              <p:cNvCxnSpPr/>
              <p:nvPr/>
            </p:nvCxnSpPr>
            <p:spPr>
              <a:xfrm rot="2700000" flipH="1">
                <a:off x="11787712" y="1417633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0" name="Google Shape;520;g34ab08f75e3_0_175"/>
              <p:cNvCxnSpPr/>
              <p:nvPr/>
            </p:nvCxnSpPr>
            <p:spPr>
              <a:xfrm rot="2700000" flipH="1">
                <a:off x="11880791" y="1517966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1" name="Google Shape;521;g34ab08f75e3_0_175"/>
              <p:cNvCxnSpPr/>
              <p:nvPr/>
            </p:nvCxnSpPr>
            <p:spPr>
              <a:xfrm rot="3127501" flipH="1">
                <a:off x="11969313" y="1627379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2" name="Google Shape;522;g34ab08f75e3_0_175"/>
              <p:cNvCxnSpPr/>
              <p:nvPr/>
            </p:nvCxnSpPr>
            <p:spPr>
              <a:xfrm rot="3127501" flipH="1">
                <a:off x="12061983" y="173597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3" name="Google Shape;523;g34ab08f75e3_0_175"/>
              <p:cNvCxnSpPr/>
              <p:nvPr/>
            </p:nvCxnSpPr>
            <p:spPr>
              <a:xfrm flipH="1">
                <a:off x="12074700" y="1910249"/>
                <a:ext cx="117300" cy="828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4" name="Google Shape;524;g34ab08f75e3_0_175"/>
              <p:cNvCxnSpPr/>
              <p:nvPr/>
            </p:nvCxnSpPr>
            <p:spPr>
              <a:xfrm flipH="1">
                <a:off x="12150019" y="2083594"/>
                <a:ext cx="39600" cy="213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5" name="Google Shape;525;g34ab08f75e3_0_175"/>
              <p:cNvCxnSpPr/>
              <p:nvPr/>
            </p:nvCxnSpPr>
            <p:spPr>
              <a:xfrm rot="-311666" flipH="1">
                <a:off x="9128089" y="33431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6" name="Google Shape;526;g34ab08f75e3_0_175"/>
              <p:cNvCxnSpPr/>
              <p:nvPr/>
            </p:nvCxnSpPr>
            <p:spPr>
              <a:xfrm rot="-311666" flipH="1">
                <a:off x="8987637" y="336637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7" name="Google Shape;527;g34ab08f75e3_0_175"/>
              <p:cNvCxnSpPr/>
              <p:nvPr/>
            </p:nvCxnSpPr>
            <p:spPr>
              <a:xfrm rot="-311666" flipH="1">
                <a:off x="8844890" y="351124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8" name="Google Shape;528;g34ab08f75e3_0_175"/>
              <p:cNvCxnSpPr/>
              <p:nvPr/>
            </p:nvCxnSpPr>
            <p:spPr>
              <a:xfrm rot="-618291" flipH="1">
                <a:off x="8706896" y="365762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9" name="Google Shape;529;g34ab08f75e3_0_175"/>
              <p:cNvCxnSpPr/>
              <p:nvPr/>
            </p:nvCxnSpPr>
            <p:spPr>
              <a:xfrm rot="-618291" flipH="1">
                <a:off x="8568076" y="38782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0" name="Google Shape;530;g34ab08f75e3_0_175"/>
              <p:cNvCxnSpPr/>
              <p:nvPr/>
            </p:nvCxnSpPr>
            <p:spPr>
              <a:xfrm rot="-915307" flipH="1">
                <a:off x="8429024" y="410118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1" name="Google Shape;531;g34ab08f75e3_0_175"/>
              <p:cNvCxnSpPr/>
              <p:nvPr/>
            </p:nvCxnSpPr>
            <p:spPr>
              <a:xfrm rot="-915307" flipH="1">
                <a:off x="8294932" y="446203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2" name="Google Shape;532;g34ab08f75e3_0_175"/>
              <p:cNvCxnSpPr/>
              <p:nvPr/>
            </p:nvCxnSpPr>
            <p:spPr>
              <a:xfrm rot="-915307" flipH="1">
                <a:off x="8160718" y="48232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3" name="Google Shape;533;g34ab08f75e3_0_175"/>
              <p:cNvCxnSpPr/>
              <p:nvPr/>
            </p:nvCxnSpPr>
            <p:spPr>
              <a:xfrm rot="-1198986" flipH="1">
                <a:off x="8027495" y="531864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4" name="Google Shape;534;g34ab08f75e3_0_175"/>
              <p:cNvCxnSpPr/>
              <p:nvPr/>
            </p:nvCxnSpPr>
            <p:spPr>
              <a:xfrm rot="-1308085" flipH="1">
                <a:off x="7894669" y="581267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5" name="Google Shape;535;g34ab08f75e3_0_175"/>
              <p:cNvCxnSpPr/>
              <p:nvPr/>
            </p:nvCxnSpPr>
            <p:spPr>
              <a:xfrm rot="-1593903" flipH="1">
                <a:off x="7761533" y="630796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6" name="Google Shape;536;g34ab08f75e3_0_175"/>
              <p:cNvCxnSpPr/>
              <p:nvPr/>
            </p:nvCxnSpPr>
            <p:spPr>
              <a:xfrm rot="-1593903" flipH="1">
                <a:off x="7636714" y="689764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7" name="Google Shape;537;g34ab08f75e3_0_175"/>
              <p:cNvCxnSpPr/>
              <p:nvPr/>
            </p:nvCxnSpPr>
            <p:spPr>
              <a:xfrm rot="-1857825" flipH="1">
                <a:off x="7511818" y="751233"/>
                <a:ext cx="3499" cy="18292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8" name="Google Shape;538;g34ab08f75e3_0_175"/>
              <p:cNvCxnSpPr/>
              <p:nvPr/>
            </p:nvCxnSpPr>
            <p:spPr>
              <a:xfrm rot="-1857825" flipH="1">
                <a:off x="7387780" y="819775"/>
                <a:ext cx="3499" cy="1828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9" name="Google Shape;539;g34ab08f75e3_0_175"/>
              <p:cNvCxnSpPr/>
              <p:nvPr/>
            </p:nvCxnSpPr>
            <p:spPr>
              <a:xfrm rot="-2021404" flipH="1">
                <a:off x="7268679" y="893095"/>
                <a:ext cx="3245" cy="18280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0" name="Google Shape;540;g34ab08f75e3_0_175"/>
              <p:cNvCxnSpPr/>
              <p:nvPr/>
            </p:nvCxnSpPr>
            <p:spPr>
              <a:xfrm rot="-2272499" flipH="1">
                <a:off x="7151993" y="976659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1" name="Google Shape;541;g34ab08f75e3_0_175"/>
              <p:cNvCxnSpPr/>
              <p:nvPr/>
            </p:nvCxnSpPr>
            <p:spPr>
              <a:xfrm rot="-2272499" flipH="1">
                <a:off x="7041705" y="105998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2" name="Google Shape;542;g34ab08f75e3_0_175"/>
              <p:cNvCxnSpPr/>
              <p:nvPr/>
            </p:nvCxnSpPr>
            <p:spPr>
              <a:xfrm rot="-2272499" flipH="1">
                <a:off x="6931287" y="1143394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3" name="Google Shape;543;g34ab08f75e3_0_175"/>
              <p:cNvCxnSpPr/>
              <p:nvPr/>
            </p:nvCxnSpPr>
            <p:spPr>
              <a:xfrm rot="-2700000" flipH="1">
                <a:off x="6819149" y="1235887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4" name="Google Shape;544;g34ab08f75e3_0_175"/>
              <p:cNvCxnSpPr/>
              <p:nvPr/>
            </p:nvCxnSpPr>
            <p:spPr>
              <a:xfrm rot="-2700000" flipH="1">
                <a:off x="6721351" y="1332749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5" name="Google Shape;545;g34ab08f75e3_0_175"/>
              <p:cNvCxnSpPr/>
              <p:nvPr/>
            </p:nvCxnSpPr>
            <p:spPr>
              <a:xfrm rot="-2700000" flipH="1">
                <a:off x="6617399" y="1429369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6" name="Google Shape;546;g34ab08f75e3_0_175"/>
              <p:cNvCxnSpPr/>
              <p:nvPr/>
            </p:nvCxnSpPr>
            <p:spPr>
              <a:xfrm rot="-3127501" flipH="1">
                <a:off x="6520062" y="1527341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7" name="Google Shape;547;g34ab08f75e3_0_175"/>
              <p:cNvCxnSpPr/>
              <p:nvPr/>
            </p:nvCxnSpPr>
            <p:spPr>
              <a:xfrm rot="-3127501" flipH="1">
                <a:off x="6429505" y="1641649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8" name="Google Shape;548;g34ab08f75e3_0_175"/>
              <p:cNvCxnSpPr/>
              <p:nvPr/>
            </p:nvCxnSpPr>
            <p:spPr>
              <a:xfrm rot="-3127501" flipH="1">
                <a:off x="6340440" y="1750402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9" name="Google Shape;549;g34ab08f75e3_0_175"/>
              <p:cNvCxnSpPr/>
              <p:nvPr/>
            </p:nvCxnSpPr>
            <p:spPr>
              <a:xfrm rot="-3378596" flipH="1">
                <a:off x="6261818" y="1860136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0" name="Google Shape;550;g34ab08f75e3_0_175"/>
              <p:cNvCxnSpPr/>
              <p:nvPr/>
            </p:nvCxnSpPr>
            <p:spPr>
              <a:xfrm rot="-3542175" flipH="1">
                <a:off x="6184136" y="1979606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1" name="Google Shape;551;g34ab08f75e3_0_175"/>
              <p:cNvCxnSpPr/>
              <p:nvPr/>
            </p:nvCxnSpPr>
            <p:spPr>
              <a:xfrm rot="-3806097" flipH="1">
                <a:off x="6106598" y="2099133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2" name="Google Shape;552;g34ab08f75e3_0_175"/>
              <p:cNvCxnSpPr/>
              <p:nvPr/>
            </p:nvCxnSpPr>
            <p:spPr>
              <a:xfrm rot="-3806097" flipH="1">
                <a:off x="6043223" y="2222585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3" name="Google Shape;553;g34ab08f75e3_0_175"/>
              <p:cNvCxnSpPr/>
              <p:nvPr/>
            </p:nvCxnSpPr>
            <p:spPr>
              <a:xfrm rot="-3806097" flipH="1">
                <a:off x="5978889" y="2344241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4" name="Google Shape;554;g34ab08f75e3_0_175"/>
              <p:cNvCxnSpPr/>
              <p:nvPr/>
            </p:nvCxnSpPr>
            <p:spPr>
              <a:xfrm rot="-4091915" flipH="1">
                <a:off x="5912523" y="2470600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5" name="Google Shape;555;g34ab08f75e3_0_175"/>
              <p:cNvCxnSpPr/>
              <p:nvPr/>
            </p:nvCxnSpPr>
            <p:spPr>
              <a:xfrm rot="-4201014" flipH="1">
                <a:off x="5858821" y="260090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6" name="Google Shape;556;g34ab08f75e3_0_175"/>
              <p:cNvCxnSpPr/>
              <p:nvPr/>
            </p:nvCxnSpPr>
            <p:spPr>
              <a:xfrm rot="-4484693" flipH="1">
                <a:off x="5808279" y="2734003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7" name="Google Shape;557;g34ab08f75e3_0_175"/>
              <p:cNvCxnSpPr/>
              <p:nvPr/>
            </p:nvCxnSpPr>
            <p:spPr>
              <a:xfrm rot="-4484693" flipH="1">
                <a:off x="5773265" y="2866871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8" name="Google Shape;558;g34ab08f75e3_0_175"/>
              <p:cNvCxnSpPr/>
              <p:nvPr/>
            </p:nvCxnSpPr>
            <p:spPr>
              <a:xfrm rot="-4484693" flipH="1">
                <a:off x="5735885" y="3002039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9" name="Google Shape;559;g34ab08f75e3_0_175"/>
              <p:cNvCxnSpPr/>
              <p:nvPr/>
            </p:nvCxnSpPr>
            <p:spPr>
              <a:xfrm rot="-4781709" flipH="1">
                <a:off x="5700089" y="3138915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0" name="Google Shape;560;g34ab08f75e3_0_175"/>
              <p:cNvCxnSpPr/>
              <p:nvPr/>
            </p:nvCxnSpPr>
            <p:spPr>
              <a:xfrm rot="-4781709" flipH="1">
                <a:off x="5665910" y="3275431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1" name="Google Shape;561;g34ab08f75e3_0_175"/>
              <p:cNvCxnSpPr/>
              <p:nvPr/>
            </p:nvCxnSpPr>
            <p:spPr>
              <a:xfrm rot="-5088334" flipH="1">
                <a:off x="5644504" y="3414290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2" name="Google Shape;562;g34ab08f75e3_0_175"/>
              <p:cNvCxnSpPr/>
              <p:nvPr/>
            </p:nvCxnSpPr>
            <p:spPr>
              <a:xfrm rot="-5088334" flipH="1">
                <a:off x="5626521" y="355466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3" name="Google Shape;563;g34ab08f75e3_0_175"/>
              <p:cNvCxnSpPr/>
              <p:nvPr/>
            </p:nvCxnSpPr>
            <p:spPr>
              <a:xfrm rot="-5400000" flipH="1">
                <a:off x="5616501" y="3691780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4" name="Google Shape;564;g34ab08f75e3_0_175"/>
              <p:cNvCxnSpPr/>
              <p:nvPr/>
            </p:nvCxnSpPr>
            <p:spPr>
              <a:xfrm rot="-5400000" flipH="1">
                <a:off x="5611426" y="3835267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5" name="Google Shape;565;g34ab08f75e3_0_175"/>
              <p:cNvCxnSpPr/>
              <p:nvPr/>
            </p:nvCxnSpPr>
            <p:spPr>
              <a:xfrm rot="-5711666" flipH="1">
                <a:off x="5608677" y="397563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6" name="Google Shape;566;g34ab08f75e3_0_175"/>
              <p:cNvCxnSpPr/>
              <p:nvPr/>
            </p:nvCxnSpPr>
            <p:spPr>
              <a:xfrm rot="-5711666" flipH="1">
                <a:off x="5605761" y="4116101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7" name="Google Shape;567;g34ab08f75e3_0_175"/>
              <p:cNvCxnSpPr/>
              <p:nvPr/>
            </p:nvCxnSpPr>
            <p:spPr>
              <a:xfrm rot="-5711666" flipH="1">
                <a:off x="5624170" y="4254241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8" name="Google Shape;568;g34ab08f75e3_0_175"/>
              <p:cNvCxnSpPr/>
              <p:nvPr/>
            </p:nvCxnSpPr>
            <p:spPr>
              <a:xfrm rot="-6018291" flipH="1">
                <a:off x="5642669" y="4392409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9" name="Google Shape;569;g34ab08f75e3_0_175"/>
              <p:cNvCxnSpPr/>
              <p:nvPr/>
            </p:nvCxnSpPr>
            <p:spPr>
              <a:xfrm rot="-6018291" flipH="1">
                <a:off x="5654743" y="453636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0" name="Google Shape;570;g34ab08f75e3_0_175"/>
              <p:cNvCxnSpPr/>
              <p:nvPr/>
            </p:nvCxnSpPr>
            <p:spPr>
              <a:xfrm rot="-6315307" flipH="1">
                <a:off x="5684398" y="4671531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1" name="Google Shape;571;g34ab08f75e3_0_175"/>
              <p:cNvCxnSpPr/>
              <p:nvPr/>
            </p:nvCxnSpPr>
            <p:spPr>
              <a:xfrm rot="-6315307" flipH="1">
                <a:off x="5714045" y="4808752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2" name="Google Shape;572;g34ab08f75e3_0_175"/>
              <p:cNvCxnSpPr/>
              <p:nvPr/>
            </p:nvCxnSpPr>
            <p:spPr>
              <a:xfrm rot="-6315307" flipH="1">
                <a:off x="5748412" y="494855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3" name="Google Shape;573;g34ab08f75e3_0_175"/>
              <p:cNvCxnSpPr/>
              <p:nvPr/>
            </p:nvCxnSpPr>
            <p:spPr>
              <a:xfrm rot="-6598986" flipH="1">
                <a:off x="5792008" y="5077782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4" name="Google Shape;574;g34ab08f75e3_0_175"/>
              <p:cNvCxnSpPr/>
              <p:nvPr/>
            </p:nvCxnSpPr>
            <p:spPr>
              <a:xfrm rot="-6708085" flipH="1">
                <a:off x="5847438" y="5211220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5" name="Google Shape;575;g34ab08f75e3_0_175"/>
              <p:cNvCxnSpPr/>
              <p:nvPr/>
            </p:nvCxnSpPr>
            <p:spPr>
              <a:xfrm rot="-6993903" flipH="1">
                <a:off x="5900390" y="5342407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6" name="Google Shape;576;g34ab08f75e3_0_175"/>
              <p:cNvCxnSpPr/>
              <p:nvPr/>
            </p:nvCxnSpPr>
            <p:spPr>
              <a:xfrm rot="-6993903" flipH="1">
                <a:off x="5955736" y="5473648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77" name="Google Shape;577;g34ab08f75e3_0_175"/>
          <p:cNvGrpSpPr/>
          <p:nvPr/>
        </p:nvGrpSpPr>
        <p:grpSpPr>
          <a:xfrm rot="-6207356">
            <a:off x="7397553" y="-618463"/>
            <a:ext cx="4914838" cy="4271247"/>
            <a:chOff x="5281603" y="104899"/>
            <a:chExt cx="6910397" cy="6005491"/>
          </a:xfrm>
        </p:grpSpPr>
        <p:sp>
          <p:nvSpPr>
            <p:cNvPr id="578" name="Google Shape;578;g34ab08f75e3_0_175"/>
            <p:cNvSpPr/>
            <p:nvPr/>
          </p:nvSpPr>
          <p:spPr>
            <a:xfrm>
              <a:off x="5281603" y="104899"/>
              <a:ext cx="6896713" cy="6005491"/>
            </a:xfrm>
            <a:custGeom>
              <a:avLst/>
              <a:gdLst/>
              <a:ahLst/>
              <a:cxnLst/>
              <a:rect l="l" t="t" r="r" b="b"/>
              <a:pathLst>
                <a:path w="6896713" h="6005491" extrusionOk="0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43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9" name="Google Shape;579;g34ab08f75e3_0_175"/>
            <p:cNvGrpSpPr/>
            <p:nvPr/>
          </p:nvGrpSpPr>
          <p:grpSpPr>
            <a:xfrm>
              <a:off x="5516218" y="331504"/>
              <a:ext cx="6675782" cy="5276630"/>
              <a:chOff x="5516218" y="331504"/>
              <a:chExt cx="6675782" cy="5276630"/>
            </a:xfrm>
          </p:grpSpPr>
          <p:cxnSp>
            <p:nvCxnSpPr>
              <p:cNvPr id="580" name="Google Shape;580;g34ab08f75e3_0_175"/>
              <p:cNvCxnSpPr/>
              <p:nvPr/>
            </p:nvCxnSpPr>
            <p:spPr>
              <a:xfrm flipH="1">
                <a:off x="9266924" y="331504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1" name="Google Shape;581;g34ab08f75e3_0_175"/>
              <p:cNvCxnSpPr/>
              <p:nvPr/>
            </p:nvCxnSpPr>
            <p:spPr>
              <a:xfrm flipH="1">
                <a:off x="9408995" y="338389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2" name="Google Shape;582;g34ab08f75e3_0_175"/>
              <p:cNvCxnSpPr/>
              <p:nvPr/>
            </p:nvCxnSpPr>
            <p:spPr>
              <a:xfrm rot="311666" flipH="1">
                <a:off x="9551712" y="34759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3" name="Google Shape;583;g34ab08f75e3_0_175"/>
              <p:cNvCxnSpPr/>
              <p:nvPr/>
            </p:nvCxnSpPr>
            <p:spPr>
              <a:xfrm rot="311666" flipH="1">
                <a:off x="9688784" y="368111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4" name="Google Shape;584;g34ab08f75e3_0_175"/>
              <p:cNvCxnSpPr/>
              <p:nvPr/>
            </p:nvCxnSpPr>
            <p:spPr>
              <a:xfrm rot="618291" flipH="1">
                <a:off x="9824966" y="389198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5" name="Google Shape;585;g34ab08f75e3_0_175"/>
              <p:cNvCxnSpPr/>
              <p:nvPr/>
            </p:nvCxnSpPr>
            <p:spPr>
              <a:xfrm rot="618291" flipH="1">
                <a:off x="9966950" y="417581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6" name="Google Shape;586;g34ab08f75e3_0_175"/>
              <p:cNvCxnSpPr/>
              <p:nvPr/>
            </p:nvCxnSpPr>
            <p:spPr>
              <a:xfrm rot="915307" flipH="1">
                <a:off x="10104435" y="445810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7" name="Google Shape;587;g34ab08f75e3_0_175"/>
              <p:cNvCxnSpPr/>
              <p:nvPr/>
            </p:nvCxnSpPr>
            <p:spPr>
              <a:xfrm rot="915307" flipH="1">
                <a:off x="10240455" y="479464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8" name="Google Shape;588;g34ab08f75e3_0_175"/>
              <p:cNvCxnSpPr/>
              <p:nvPr/>
            </p:nvCxnSpPr>
            <p:spPr>
              <a:xfrm rot="915307" flipH="1">
                <a:off x="10373889" y="524449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9" name="Google Shape;589;g34ab08f75e3_0_175"/>
              <p:cNvCxnSpPr/>
              <p:nvPr/>
            </p:nvCxnSpPr>
            <p:spPr>
              <a:xfrm rot="1198986" flipH="1">
                <a:off x="10505592" y="57063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0" name="Google Shape;590;g34ab08f75e3_0_175"/>
              <p:cNvCxnSpPr/>
              <p:nvPr/>
            </p:nvCxnSpPr>
            <p:spPr>
              <a:xfrm rot="1308085" flipH="1">
                <a:off x="10637591" y="621398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1" name="Google Shape;591;g34ab08f75e3_0_175"/>
              <p:cNvCxnSpPr/>
              <p:nvPr/>
            </p:nvCxnSpPr>
            <p:spPr>
              <a:xfrm rot="1593903" flipH="1">
                <a:off x="10761027" y="690377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2" name="Google Shape;592;g34ab08f75e3_0_175"/>
              <p:cNvCxnSpPr/>
              <p:nvPr/>
            </p:nvCxnSpPr>
            <p:spPr>
              <a:xfrm rot="1593903" flipH="1">
                <a:off x="10888986" y="755092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3" name="Google Shape;593;g34ab08f75e3_0_175"/>
              <p:cNvCxnSpPr/>
              <p:nvPr/>
            </p:nvCxnSpPr>
            <p:spPr>
              <a:xfrm rot="1593903" flipH="1">
                <a:off x="11010128" y="819779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4" name="Google Shape;594;g34ab08f75e3_0_175"/>
              <p:cNvCxnSpPr/>
              <p:nvPr/>
            </p:nvCxnSpPr>
            <p:spPr>
              <a:xfrm rot="1857825" flipH="1">
                <a:off x="11128911" y="895644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5" name="Google Shape;595;g34ab08f75e3_0_175"/>
              <p:cNvCxnSpPr/>
              <p:nvPr/>
            </p:nvCxnSpPr>
            <p:spPr>
              <a:xfrm rot="2021404" flipH="1">
                <a:off x="11250022" y="968110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6" name="Google Shape;596;g34ab08f75e3_0_175"/>
              <p:cNvCxnSpPr/>
              <p:nvPr/>
            </p:nvCxnSpPr>
            <p:spPr>
              <a:xfrm rot="2272499" flipH="1">
                <a:off x="11366932" y="1048054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7" name="Google Shape;597;g34ab08f75e3_0_175"/>
              <p:cNvCxnSpPr/>
              <p:nvPr/>
            </p:nvCxnSpPr>
            <p:spPr>
              <a:xfrm rot="2272499" flipH="1">
                <a:off x="11474078" y="1131536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8" name="Google Shape;598;g34ab08f75e3_0_175"/>
              <p:cNvCxnSpPr/>
              <p:nvPr/>
            </p:nvCxnSpPr>
            <p:spPr>
              <a:xfrm rot="2272499" flipH="1">
                <a:off x="11583216" y="1221816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9" name="Google Shape;599;g34ab08f75e3_0_175"/>
              <p:cNvCxnSpPr/>
              <p:nvPr/>
            </p:nvCxnSpPr>
            <p:spPr>
              <a:xfrm rot="2700000" flipH="1">
                <a:off x="11685390" y="1321697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0" name="Google Shape;600;g34ab08f75e3_0_175"/>
              <p:cNvCxnSpPr/>
              <p:nvPr/>
            </p:nvCxnSpPr>
            <p:spPr>
              <a:xfrm rot="2700000" flipH="1">
                <a:off x="11787712" y="1417633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1" name="Google Shape;601;g34ab08f75e3_0_175"/>
              <p:cNvCxnSpPr/>
              <p:nvPr/>
            </p:nvCxnSpPr>
            <p:spPr>
              <a:xfrm rot="2700000" flipH="1">
                <a:off x="11880791" y="1517966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2" name="Google Shape;602;g34ab08f75e3_0_175"/>
              <p:cNvCxnSpPr/>
              <p:nvPr/>
            </p:nvCxnSpPr>
            <p:spPr>
              <a:xfrm rot="3127501" flipH="1">
                <a:off x="11969313" y="1627379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3" name="Google Shape;603;g34ab08f75e3_0_175"/>
              <p:cNvCxnSpPr/>
              <p:nvPr/>
            </p:nvCxnSpPr>
            <p:spPr>
              <a:xfrm rot="3127501" flipH="1">
                <a:off x="12061983" y="173597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4" name="Google Shape;604;g34ab08f75e3_0_175"/>
              <p:cNvCxnSpPr/>
              <p:nvPr/>
            </p:nvCxnSpPr>
            <p:spPr>
              <a:xfrm flipH="1">
                <a:off x="12074700" y="1910249"/>
                <a:ext cx="117300" cy="828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5" name="Google Shape;605;g34ab08f75e3_0_175"/>
              <p:cNvCxnSpPr/>
              <p:nvPr/>
            </p:nvCxnSpPr>
            <p:spPr>
              <a:xfrm flipH="1">
                <a:off x="12150019" y="2083594"/>
                <a:ext cx="39600" cy="213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6" name="Google Shape;606;g34ab08f75e3_0_175"/>
              <p:cNvCxnSpPr/>
              <p:nvPr/>
            </p:nvCxnSpPr>
            <p:spPr>
              <a:xfrm rot="-311666" flipH="1">
                <a:off x="9128089" y="33431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7" name="Google Shape;607;g34ab08f75e3_0_175"/>
              <p:cNvCxnSpPr/>
              <p:nvPr/>
            </p:nvCxnSpPr>
            <p:spPr>
              <a:xfrm rot="-311666" flipH="1">
                <a:off x="8987637" y="336637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8" name="Google Shape;608;g34ab08f75e3_0_175"/>
              <p:cNvCxnSpPr/>
              <p:nvPr/>
            </p:nvCxnSpPr>
            <p:spPr>
              <a:xfrm rot="-311666" flipH="1">
                <a:off x="8844890" y="351124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9" name="Google Shape;609;g34ab08f75e3_0_175"/>
              <p:cNvCxnSpPr/>
              <p:nvPr/>
            </p:nvCxnSpPr>
            <p:spPr>
              <a:xfrm rot="-618291" flipH="1">
                <a:off x="8706896" y="365762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0" name="Google Shape;610;g34ab08f75e3_0_175"/>
              <p:cNvCxnSpPr/>
              <p:nvPr/>
            </p:nvCxnSpPr>
            <p:spPr>
              <a:xfrm rot="-618291" flipH="1">
                <a:off x="8568076" y="38782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1" name="Google Shape;611;g34ab08f75e3_0_175"/>
              <p:cNvCxnSpPr/>
              <p:nvPr/>
            </p:nvCxnSpPr>
            <p:spPr>
              <a:xfrm rot="-915307" flipH="1">
                <a:off x="8429024" y="410118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2" name="Google Shape;612;g34ab08f75e3_0_175"/>
              <p:cNvCxnSpPr/>
              <p:nvPr/>
            </p:nvCxnSpPr>
            <p:spPr>
              <a:xfrm rot="-915307" flipH="1">
                <a:off x="8294932" y="446203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3" name="Google Shape;613;g34ab08f75e3_0_175"/>
              <p:cNvCxnSpPr/>
              <p:nvPr/>
            </p:nvCxnSpPr>
            <p:spPr>
              <a:xfrm rot="-915307" flipH="1">
                <a:off x="8160718" y="48232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4" name="Google Shape;614;g34ab08f75e3_0_175"/>
              <p:cNvCxnSpPr/>
              <p:nvPr/>
            </p:nvCxnSpPr>
            <p:spPr>
              <a:xfrm rot="-1198986" flipH="1">
                <a:off x="8027495" y="531864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5" name="Google Shape;615;g34ab08f75e3_0_175"/>
              <p:cNvCxnSpPr/>
              <p:nvPr/>
            </p:nvCxnSpPr>
            <p:spPr>
              <a:xfrm rot="-1308085" flipH="1">
                <a:off x="7894669" y="581267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6" name="Google Shape;616;g34ab08f75e3_0_175"/>
              <p:cNvCxnSpPr/>
              <p:nvPr/>
            </p:nvCxnSpPr>
            <p:spPr>
              <a:xfrm rot="-1593903" flipH="1">
                <a:off x="7761533" y="630796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7" name="Google Shape;617;g34ab08f75e3_0_175"/>
              <p:cNvCxnSpPr/>
              <p:nvPr/>
            </p:nvCxnSpPr>
            <p:spPr>
              <a:xfrm rot="-1593903" flipH="1">
                <a:off x="7636714" y="689764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8" name="Google Shape;618;g34ab08f75e3_0_175"/>
              <p:cNvCxnSpPr/>
              <p:nvPr/>
            </p:nvCxnSpPr>
            <p:spPr>
              <a:xfrm rot="-1857825" flipH="1">
                <a:off x="7511818" y="751233"/>
                <a:ext cx="3499" cy="18292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9" name="Google Shape;619;g34ab08f75e3_0_175"/>
              <p:cNvCxnSpPr/>
              <p:nvPr/>
            </p:nvCxnSpPr>
            <p:spPr>
              <a:xfrm rot="-1857825" flipH="1">
                <a:off x="7387780" y="819775"/>
                <a:ext cx="3499" cy="1828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0" name="Google Shape;620;g34ab08f75e3_0_175"/>
              <p:cNvCxnSpPr/>
              <p:nvPr/>
            </p:nvCxnSpPr>
            <p:spPr>
              <a:xfrm rot="-2021404" flipH="1">
                <a:off x="7268679" y="893095"/>
                <a:ext cx="3245" cy="18280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1" name="Google Shape;621;g34ab08f75e3_0_175"/>
              <p:cNvCxnSpPr/>
              <p:nvPr/>
            </p:nvCxnSpPr>
            <p:spPr>
              <a:xfrm rot="-2272499" flipH="1">
                <a:off x="7151993" y="976659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2" name="Google Shape;622;g34ab08f75e3_0_175"/>
              <p:cNvCxnSpPr/>
              <p:nvPr/>
            </p:nvCxnSpPr>
            <p:spPr>
              <a:xfrm rot="-2272499" flipH="1">
                <a:off x="7041705" y="105998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3" name="Google Shape;623;g34ab08f75e3_0_175"/>
              <p:cNvCxnSpPr/>
              <p:nvPr/>
            </p:nvCxnSpPr>
            <p:spPr>
              <a:xfrm rot="-2272499" flipH="1">
                <a:off x="6931287" y="1143394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4" name="Google Shape;624;g34ab08f75e3_0_175"/>
              <p:cNvCxnSpPr/>
              <p:nvPr/>
            </p:nvCxnSpPr>
            <p:spPr>
              <a:xfrm rot="-2700000" flipH="1">
                <a:off x="6819149" y="1235887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5" name="Google Shape;625;g34ab08f75e3_0_175"/>
              <p:cNvCxnSpPr/>
              <p:nvPr/>
            </p:nvCxnSpPr>
            <p:spPr>
              <a:xfrm rot="-2700000" flipH="1">
                <a:off x="6721351" y="1332749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6" name="Google Shape;626;g34ab08f75e3_0_175"/>
              <p:cNvCxnSpPr/>
              <p:nvPr/>
            </p:nvCxnSpPr>
            <p:spPr>
              <a:xfrm rot="-2700000" flipH="1">
                <a:off x="6617399" y="1429369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7" name="Google Shape;627;g34ab08f75e3_0_175"/>
              <p:cNvCxnSpPr/>
              <p:nvPr/>
            </p:nvCxnSpPr>
            <p:spPr>
              <a:xfrm rot="-3127501" flipH="1">
                <a:off x="6520062" y="1527341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8" name="Google Shape;628;g34ab08f75e3_0_175"/>
              <p:cNvCxnSpPr/>
              <p:nvPr/>
            </p:nvCxnSpPr>
            <p:spPr>
              <a:xfrm rot="-3127501" flipH="1">
                <a:off x="6429505" y="1641649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9" name="Google Shape;629;g34ab08f75e3_0_175"/>
              <p:cNvCxnSpPr/>
              <p:nvPr/>
            </p:nvCxnSpPr>
            <p:spPr>
              <a:xfrm rot="-3127501" flipH="1">
                <a:off x="6340440" y="1750402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0" name="Google Shape;630;g34ab08f75e3_0_175"/>
              <p:cNvCxnSpPr/>
              <p:nvPr/>
            </p:nvCxnSpPr>
            <p:spPr>
              <a:xfrm rot="-3378596" flipH="1">
                <a:off x="6261818" y="1860136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1" name="Google Shape;631;g34ab08f75e3_0_175"/>
              <p:cNvCxnSpPr/>
              <p:nvPr/>
            </p:nvCxnSpPr>
            <p:spPr>
              <a:xfrm rot="-3542175" flipH="1">
                <a:off x="6184136" y="1979606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2" name="Google Shape;632;g34ab08f75e3_0_175"/>
              <p:cNvCxnSpPr/>
              <p:nvPr/>
            </p:nvCxnSpPr>
            <p:spPr>
              <a:xfrm rot="-3806097" flipH="1">
                <a:off x="6106598" y="2099133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3" name="Google Shape;633;g34ab08f75e3_0_175"/>
              <p:cNvCxnSpPr/>
              <p:nvPr/>
            </p:nvCxnSpPr>
            <p:spPr>
              <a:xfrm rot="-3806097" flipH="1">
                <a:off x="6043223" y="2222585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4" name="Google Shape;634;g34ab08f75e3_0_175"/>
              <p:cNvCxnSpPr/>
              <p:nvPr/>
            </p:nvCxnSpPr>
            <p:spPr>
              <a:xfrm rot="-3806097" flipH="1">
                <a:off x="5978889" y="2344241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5" name="Google Shape;635;g34ab08f75e3_0_175"/>
              <p:cNvCxnSpPr/>
              <p:nvPr/>
            </p:nvCxnSpPr>
            <p:spPr>
              <a:xfrm rot="-4091915" flipH="1">
                <a:off x="5912523" y="2470600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6" name="Google Shape;636;g34ab08f75e3_0_175"/>
              <p:cNvCxnSpPr/>
              <p:nvPr/>
            </p:nvCxnSpPr>
            <p:spPr>
              <a:xfrm rot="-4201014" flipH="1">
                <a:off x="5858821" y="260090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7" name="Google Shape;637;g34ab08f75e3_0_175"/>
              <p:cNvCxnSpPr/>
              <p:nvPr/>
            </p:nvCxnSpPr>
            <p:spPr>
              <a:xfrm rot="-4484693" flipH="1">
                <a:off x="5808279" y="2734003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8" name="Google Shape;638;g34ab08f75e3_0_175"/>
              <p:cNvCxnSpPr/>
              <p:nvPr/>
            </p:nvCxnSpPr>
            <p:spPr>
              <a:xfrm rot="-4484693" flipH="1">
                <a:off x="5773265" y="2866871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9" name="Google Shape;639;g34ab08f75e3_0_175"/>
              <p:cNvCxnSpPr/>
              <p:nvPr/>
            </p:nvCxnSpPr>
            <p:spPr>
              <a:xfrm rot="-4484693" flipH="1">
                <a:off x="5735885" y="3002039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0" name="Google Shape;640;g34ab08f75e3_0_175"/>
              <p:cNvCxnSpPr/>
              <p:nvPr/>
            </p:nvCxnSpPr>
            <p:spPr>
              <a:xfrm rot="-4781709" flipH="1">
                <a:off x="5700089" y="3138915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1" name="Google Shape;641;g34ab08f75e3_0_175"/>
              <p:cNvCxnSpPr/>
              <p:nvPr/>
            </p:nvCxnSpPr>
            <p:spPr>
              <a:xfrm rot="-4781709" flipH="1">
                <a:off x="5665910" y="3275431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2" name="Google Shape;642;g34ab08f75e3_0_175"/>
              <p:cNvCxnSpPr/>
              <p:nvPr/>
            </p:nvCxnSpPr>
            <p:spPr>
              <a:xfrm rot="-5088334" flipH="1">
                <a:off x="5644504" y="3414290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3" name="Google Shape;643;g34ab08f75e3_0_175"/>
              <p:cNvCxnSpPr/>
              <p:nvPr/>
            </p:nvCxnSpPr>
            <p:spPr>
              <a:xfrm rot="-5088334" flipH="1">
                <a:off x="5626521" y="355466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4" name="Google Shape;644;g34ab08f75e3_0_175"/>
              <p:cNvCxnSpPr/>
              <p:nvPr/>
            </p:nvCxnSpPr>
            <p:spPr>
              <a:xfrm rot="-5400000" flipH="1">
                <a:off x="5616501" y="3691780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5" name="Google Shape;645;g34ab08f75e3_0_175"/>
              <p:cNvCxnSpPr/>
              <p:nvPr/>
            </p:nvCxnSpPr>
            <p:spPr>
              <a:xfrm rot="-5400000" flipH="1">
                <a:off x="5611426" y="3835267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6" name="Google Shape;646;g34ab08f75e3_0_175"/>
              <p:cNvCxnSpPr/>
              <p:nvPr/>
            </p:nvCxnSpPr>
            <p:spPr>
              <a:xfrm rot="-5711666" flipH="1">
                <a:off x="5608677" y="397563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7" name="Google Shape;647;g34ab08f75e3_0_175"/>
              <p:cNvCxnSpPr/>
              <p:nvPr/>
            </p:nvCxnSpPr>
            <p:spPr>
              <a:xfrm rot="-5711666" flipH="1">
                <a:off x="5605761" y="4116101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8" name="Google Shape;648;g34ab08f75e3_0_175"/>
              <p:cNvCxnSpPr/>
              <p:nvPr/>
            </p:nvCxnSpPr>
            <p:spPr>
              <a:xfrm rot="-5711666" flipH="1">
                <a:off x="5624170" y="4254241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9" name="Google Shape;649;g34ab08f75e3_0_175"/>
              <p:cNvCxnSpPr/>
              <p:nvPr/>
            </p:nvCxnSpPr>
            <p:spPr>
              <a:xfrm rot="-6018291" flipH="1">
                <a:off x="5642669" y="4392409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0" name="Google Shape;650;g34ab08f75e3_0_175"/>
              <p:cNvCxnSpPr/>
              <p:nvPr/>
            </p:nvCxnSpPr>
            <p:spPr>
              <a:xfrm rot="-6018291" flipH="1">
                <a:off x="5654743" y="453636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1" name="Google Shape;651;g34ab08f75e3_0_175"/>
              <p:cNvCxnSpPr/>
              <p:nvPr/>
            </p:nvCxnSpPr>
            <p:spPr>
              <a:xfrm rot="-6315307" flipH="1">
                <a:off x="5684398" y="4671531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2" name="Google Shape;652;g34ab08f75e3_0_175"/>
              <p:cNvCxnSpPr/>
              <p:nvPr/>
            </p:nvCxnSpPr>
            <p:spPr>
              <a:xfrm rot="-6315307" flipH="1">
                <a:off x="5714045" y="4808752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3" name="Google Shape;653;g34ab08f75e3_0_175"/>
              <p:cNvCxnSpPr/>
              <p:nvPr/>
            </p:nvCxnSpPr>
            <p:spPr>
              <a:xfrm rot="-6315307" flipH="1">
                <a:off x="5748412" y="494855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4" name="Google Shape;654;g34ab08f75e3_0_175"/>
              <p:cNvCxnSpPr/>
              <p:nvPr/>
            </p:nvCxnSpPr>
            <p:spPr>
              <a:xfrm rot="-6598986" flipH="1">
                <a:off x="5792008" y="5077782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5" name="Google Shape;655;g34ab08f75e3_0_175"/>
              <p:cNvCxnSpPr/>
              <p:nvPr/>
            </p:nvCxnSpPr>
            <p:spPr>
              <a:xfrm rot="-6708085" flipH="1">
                <a:off x="5847438" y="5211220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6" name="Google Shape;656;g34ab08f75e3_0_175"/>
              <p:cNvCxnSpPr/>
              <p:nvPr/>
            </p:nvCxnSpPr>
            <p:spPr>
              <a:xfrm rot="-6993903" flipH="1">
                <a:off x="5900390" y="5342407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7" name="Google Shape;657;g34ab08f75e3_0_175"/>
              <p:cNvCxnSpPr/>
              <p:nvPr/>
            </p:nvCxnSpPr>
            <p:spPr>
              <a:xfrm rot="-6993903" flipH="1">
                <a:off x="5955736" y="5473648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658" name="Google Shape;658;g34ab08f75e3_0_175"/>
          <p:cNvSpPr txBox="1">
            <a:spLocks noGrp="1"/>
          </p:cNvSpPr>
          <p:nvPr>
            <p:ph type="body" idx="1"/>
          </p:nvPr>
        </p:nvSpPr>
        <p:spPr>
          <a:xfrm>
            <a:off x="721858" y="1370059"/>
            <a:ext cx="10433700" cy="164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zh-TW" altLang="en-US" sz="2000" dirty="0"/>
              <a:t>這邊建立一個電腦版用戶端</a:t>
            </a:r>
            <a:r>
              <a:rPr lang="en-US" altLang="zh-TW" sz="2000" dirty="0"/>
              <a:t>ID</a:t>
            </a:r>
            <a:r>
              <a:rPr lang="zh-TW" altLang="en-US" sz="2000" dirty="0"/>
              <a:t>，點下建立之後，會告訴你這個畫面不會再顯示，同時會請你下載一個</a:t>
            </a:r>
            <a:r>
              <a:rPr lang="en-US" altLang="zh-TW" sz="2000" dirty="0"/>
              <a:t>json</a:t>
            </a:r>
            <a:r>
              <a:rPr lang="zh-TW" altLang="en-US" sz="2000" dirty="0"/>
              <a:t>，到這裡</a:t>
            </a:r>
            <a:r>
              <a:rPr lang="en-US" altLang="zh-TW" sz="2000" dirty="0"/>
              <a:t>API</a:t>
            </a:r>
            <a:r>
              <a:rPr lang="zh-TW" altLang="en-US" sz="2000" dirty="0"/>
              <a:t>算是完工了，我們只要取得這個</a:t>
            </a:r>
            <a:r>
              <a:rPr lang="en-US" altLang="zh-TW" sz="2000" dirty="0"/>
              <a:t>json</a:t>
            </a:r>
            <a:r>
              <a:rPr lang="zh-TW" altLang="en-US" sz="2000" dirty="0"/>
              <a:t>就行了</a:t>
            </a:r>
            <a:endParaRPr lang="en-US" altLang="zh-TW" sz="2000" dirty="0"/>
          </a:p>
          <a:p>
            <a:pPr marL="28575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zh-TW" altLang="en-US" sz="2000" dirty="0">
                <a:solidFill>
                  <a:srgbClr val="FFFF00"/>
                </a:solidFill>
              </a:rPr>
              <a:t>把這個</a:t>
            </a:r>
            <a:r>
              <a:rPr lang="en-US" altLang="zh-TW" sz="2000" dirty="0">
                <a:solidFill>
                  <a:srgbClr val="FFFF00"/>
                </a:solidFill>
              </a:rPr>
              <a:t>json</a:t>
            </a:r>
            <a:r>
              <a:rPr lang="zh-TW" altLang="en-US" sz="2000" dirty="0">
                <a:solidFill>
                  <a:srgbClr val="FFFF00"/>
                </a:solidFill>
              </a:rPr>
              <a:t>拷貝到</a:t>
            </a:r>
            <a:r>
              <a:rPr lang="en-US" altLang="zh-TW" sz="2000" dirty="0" err="1">
                <a:solidFill>
                  <a:srgbClr val="FFFF00"/>
                </a:solidFill>
              </a:rPr>
              <a:t>ComfyUI</a:t>
            </a:r>
            <a:r>
              <a:rPr lang="zh-TW" altLang="en-US" sz="2000" dirty="0">
                <a:solidFill>
                  <a:srgbClr val="FFFF00"/>
                </a:solidFill>
              </a:rPr>
              <a:t>的目錄下，放到有</a:t>
            </a:r>
            <a:r>
              <a:rPr lang="en-US" altLang="zh-TW" sz="2000" dirty="0">
                <a:solidFill>
                  <a:srgbClr val="FFFF00"/>
                </a:solidFill>
              </a:rPr>
              <a:t>run_nvidia_gpu.bat</a:t>
            </a:r>
            <a:r>
              <a:rPr lang="zh-TW" altLang="en-US" sz="2000" dirty="0">
                <a:solidFill>
                  <a:srgbClr val="FFFF00"/>
                </a:solidFill>
              </a:rPr>
              <a:t>那個資料夾，檔名改成</a:t>
            </a:r>
            <a:r>
              <a:rPr lang="en-US" altLang="zh-TW" sz="2000" dirty="0" err="1">
                <a:solidFill>
                  <a:srgbClr val="FFFF00"/>
                </a:solidFill>
              </a:rPr>
              <a:t>credentials.json</a:t>
            </a:r>
            <a:r>
              <a:rPr lang="zh-TW" altLang="en-US" sz="2000" dirty="0">
                <a:solidFill>
                  <a:srgbClr val="FFFF00"/>
                </a:solidFill>
              </a:rPr>
              <a:t>。</a:t>
            </a:r>
            <a:endParaRPr lang="en-US" altLang="zh-TW" sz="2000" dirty="0">
              <a:solidFill>
                <a:srgbClr val="FFFF00"/>
              </a:solidFill>
            </a:endParaRPr>
          </a:p>
          <a:p>
            <a:pPr marL="28575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endParaRPr sz="2100" dirty="0">
              <a:solidFill>
                <a:srgbClr val="FFFF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F57E7C8-8CA0-4F2F-80FA-2BA2114AE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96" y="2770753"/>
            <a:ext cx="4835781" cy="353341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E0A2065-FC1C-40E5-8649-B74DD00FB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089" y="3033899"/>
            <a:ext cx="5922355" cy="3253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4ab08f75e3_0_343"/>
          <p:cNvSpPr txBox="1">
            <a:spLocks noGrp="1"/>
          </p:cNvSpPr>
          <p:nvPr>
            <p:ph type="title"/>
          </p:nvPr>
        </p:nvSpPr>
        <p:spPr>
          <a:xfrm>
            <a:off x="645525" y="196725"/>
            <a:ext cx="107364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DAA4"/>
              </a:buClr>
              <a:buSzPct val="100000"/>
              <a:buFont typeface="Arial"/>
              <a:buNone/>
            </a:pPr>
            <a:r>
              <a:rPr lang="zh-TW" altLang="en-US" sz="6000" dirty="0">
                <a:solidFill>
                  <a:srgbClr val="BFDAA4"/>
                </a:solidFill>
              </a:rPr>
              <a:t>設定</a:t>
            </a:r>
            <a:r>
              <a:rPr lang="en-US" altLang="zh-TW" sz="6000" dirty="0">
                <a:solidFill>
                  <a:srgbClr val="BFDAA4"/>
                </a:solidFill>
              </a:rPr>
              <a:t>API</a:t>
            </a:r>
            <a:endParaRPr sz="6000" dirty="0">
              <a:solidFill>
                <a:srgbClr val="BFDA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5" name="Google Shape;665;g34ab08f75e3_0_343"/>
          <p:cNvGrpSpPr/>
          <p:nvPr/>
        </p:nvGrpSpPr>
        <p:grpSpPr>
          <a:xfrm rot="-332700">
            <a:off x="8565884" y="3905152"/>
            <a:ext cx="3640155" cy="3163482"/>
            <a:chOff x="5281603" y="104899"/>
            <a:chExt cx="6910397" cy="6005491"/>
          </a:xfrm>
        </p:grpSpPr>
        <p:sp>
          <p:nvSpPr>
            <p:cNvPr id="666" name="Google Shape;666;g34ab08f75e3_0_343"/>
            <p:cNvSpPr/>
            <p:nvPr/>
          </p:nvSpPr>
          <p:spPr>
            <a:xfrm>
              <a:off x="5281603" y="104899"/>
              <a:ext cx="6896713" cy="6005491"/>
            </a:xfrm>
            <a:custGeom>
              <a:avLst/>
              <a:gdLst/>
              <a:ahLst/>
              <a:cxnLst/>
              <a:rect l="l" t="t" r="r" b="b"/>
              <a:pathLst>
                <a:path w="6896713" h="6005491" extrusionOk="0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7" name="Google Shape;667;g34ab08f75e3_0_343"/>
            <p:cNvGrpSpPr/>
            <p:nvPr/>
          </p:nvGrpSpPr>
          <p:grpSpPr>
            <a:xfrm>
              <a:off x="5516218" y="331504"/>
              <a:ext cx="6675782" cy="5276630"/>
              <a:chOff x="5516218" y="331504"/>
              <a:chExt cx="6675782" cy="5276630"/>
            </a:xfrm>
          </p:grpSpPr>
          <p:cxnSp>
            <p:nvCxnSpPr>
              <p:cNvPr id="668" name="Google Shape;668;g34ab08f75e3_0_343"/>
              <p:cNvCxnSpPr/>
              <p:nvPr/>
            </p:nvCxnSpPr>
            <p:spPr>
              <a:xfrm flipH="1">
                <a:off x="9266924" y="331504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69" name="Google Shape;669;g34ab08f75e3_0_343"/>
              <p:cNvCxnSpPr/>
              <p:nvPr/>
            </p:nvCxnSpPr>
            <p:spPr>
              <a:xfrm flipH="1">
                <a:off x="9408995" y="338389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0" name="Google Shape;670;g34ab08f75e3_0_343"/>
              <p:cNvCxnSpPr/>
              <p:nvPr/>
            </p:nvCxnSpPr>
            <p:spPr>
              <a:xfrm rot="311666" flipH="1">
                <a:off x="9551712" y="34759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1" name="Google Shape;671;g34ab08f75e3_0_343"/>
              <p:cNvCxnSpPr/>
              <p:nvPr/>
            </p:nvCxnSpPr>
            <p:spPr>
              <a:xfrm rot="311666" flipH="1">
                <a:off x="9688784" y="368111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2" name="Google Shape;672;g34ab08f75e3_0_343"/>
              <p:cNvCxnSpPr/>
              <p:nvPr/>
            </p:nvCxnSpPr>
            <p:spPr>
              <a:xfrm rot="618291" flipH="1">
                <a:off x="9824966" y="389198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3" name="Google Shape;673;g34ab08f75e3_0_343"/>
              <p:cNvCxnSpPr/>
              <p:nvPr/>
            </p:nvCxnSpPr>
            <p:spPr>
              <a:xfrm rot="618291" flipH="1">
                <a:off x="9966950" y="417581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4" name="Google Shape;674;g34ab08f75e3_0_343"/>
              <p:cNvCxnSpPr/>
              <p:nvPr/>
            </p:nvCxnSpPr>
            <p:spPr>
              <a:xfrm rot="915307" flipH="1">
                <a:off x="10104435" y="445810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5" name="Google Shape;675;g34ab08f75e3_0_343"/>
              <p:cNvCxnSpPr/>
              <p:nvPr/>
            </p:nvCxnSpPr>
            <p:spPr>
              <a:xfrm rot="915307" flipH="1">
                <a:off x="10240455" y="479464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6" name="Google Shape;676;g34ab08f75e3_0_343"/>
              <p:cNvCxnSpPr/>
              <p:nvPr/>
            </p:nvCxnSpPr>
            <p:spPr>
              <a:xfrm rot="915307" flipH="1">
                <a:off x="10373889" y="524449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7" name="Google Shape;677;g34ab08f75e3_0_343"/>
              <p:cNvCxnSpPr/>
              <p:nvPr/>
            </p:nvCxnSpPr>
            <p:spPr>
              <a:xfrm rot="1198986" flipH="1">
                <a:off x="10505592" y="57063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8" name="Google Shape;678;g34ab08f75e3_0_343"/>
              <p:cNvCxnSpPr/>
              <p:nvPr/>
            </p:nvCxnSpPr>
            <p:spPr>
              <a:xfrm rot="1308085" flipH="1">
                <a:off x="10637591" y="621398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9" name="Google Shape;679;g34ab08f75e3_0_343"/>
              <p:cNvCxnSpPr/>
              <p:nvPr/>
            </p:nvCxnSpPr>
            <p:spPr>
              <a:xfrm rot="1593903" flipH="1">
                <a:off x="10761027" y="690377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0" name="Google Shape;680;g34ab08f75e3_0_343"/>
              <p:cNvCxnSpPr/>
              <p:nvPr/>
            </p:nvCxnSpPr>
            <p:spPr>
              <a:xfrm rot="1593903" flipH="1">
                <a:off x="10888986" y="755092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1" name="Google Shape;681;g34ab08f75e3_0_343"/>
              <p:cNvCxnSpPr/>
              <p:nvPr/>
            </p:nvCxnSpPr>
            <p:spPr>
              <a:xfrm rot="1593903" flipH="1">
                <a:off x="11010128" y="819779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2" name="Google Shape;682;g34ab08f75e3_0_343"/>
              <p:cNvCxnSpPr/>
              <p:nvPr/>
            </p:nvCxnSpPr>
            <p:spPr>
              <a:xfrm rot="1857825" flipH="1">
                <a:off x="11128911" y="895644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3" name="Google Shape;683;g34ab08f75e3_0_343"/>
              <p:cNvCxnSpPr/>
              <p:nvPr/>
            </p:nvCxnSpPr>
            <p:spPr>
              <a:xfrm rot="2021404" flipH="1">
                <a:off x="11250022" y="968110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4" name="Google Shape;684;g34ab08f75e3_0_343"/>
              <p:cNvCxnSpPr/>
              <p:nvPr/>
            </p:nvCxnSpPr>
            <p:spPr>
              <a:xfrm rot="2272499" flipH="1">
                <a:off x="11366932" y="1048054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5" name="Google Shape;685;g34ab08f75e3_0_343"/>
              <p:cNvCxnSpPr/>
              <p:nvPr/>
            </p:nvCxnSpPr>
            <p:spPr>
              <a:xfrm rot="2272499" flipH="1">
                <a:off x="11474078" y="1131536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6" name="Google Shape;686;g34ab08f75e3_0_343"/>
              <p:cNvCxnSpPr/>
              <p:nvPr/>
            </p:nvCxnSpPr>
            <p:spPr>
              <a:xfrm rot="2272499" flipH="1">
                <a:off x="11583216" y="1221816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7" name="Google Shape;687;g34ab08f75e3_0_343"/>
              <p:cNvCxnSpPr/>
              <p:nvPr/>
            </p:nvCxnSpPr>
            <p:spPr>
              <a:xfrm rot="2700000" flipH="1">
                <a:off x="11685390" y="1321697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8" name="Google Shape;688;g34ab08f75e3_0_343"/>
              <p:cNvCxnSpPr/>
              <p:nvPr/>
            </p:nvCxnSpPr>
            <p:spPr>
              <a:xfrm rot="2700000" flipH="1">
                <a:off x="11787712" y="1417633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9" name="Google Shape;689;g34ab08f75e3_0_343"/>
              <p:cNvCxnSpPr/>
              <p:nvPr/>
            </p:nvCxnSpPr>
            <p:spPr>
              <a:xfrm rot="2700000" flipH="1">
                <a:off x="11880791" y="1517966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0" name="Google Shape;690;g34ab08f75e3_0_343"/>
              <p:cNvCxnSpPr/>
              <p:nvPr/>
            </p:nvCxnSpPr>
            <p:spPr>
              <a:xfrm rot="3127501" flipH="1">
                <a:off x="11969313" y="1627379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1" name="Google Shape;691;g34ab08f75e3_0_343"/>
              <p:cNvCxnSpPr/>
              <p:nvPr/>
            </p:nvCxnSpPr>
            <p:spPr>
              <a:xfrm rot="3127501" flipH="1">
                <a:off x="12061983" y="173597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2" name="Google Shape;692;g34ab08f75e3_0_343"/>
              <p:cNvCxnSpPr/>
              <p:nvPr/>
            </p:nvCxnSpPr>
            <p:spPr>
              <a:xfrm flipH="1">
                <a:off x="12074700" y="1910249"/>
                <a:ext cx="117300" cy="828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3" name="Google Shape;693;g34ab08f75e3_0_343"/>
              <p:cNvCxnSpPr/>
              <p:nvPr/>
            </p:nvCxnSpPr>
            <p:spPr>
              <a:xfrm flipH="1">
                <a:off x="12150019" y="2083594"/>
                <a:ext cx="39600" cy="213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4" name="Google Shape;694;g34ab08f75e3_0_343"/>
              <p:cNvCxnSpPr/>
              <p:nvPr/>
            </p:nvCxnSpPr>
            <p:spPr>
              <a:xfrm rot="-311666" flipH="1">
                <a:off x="9128089" y="33431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5" name="Google Shape;695;g34ab08f75e3_0_343"/>
              <p:cNvCxnSpPr/>
              <p:nvPr/>
            </p:nvCxnSpPr>
            <p:spPr>
              <a:xfrm rot="-311666" flipH="1">
                <a:off x="8987637" y="336637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6" name="Google Shape;696;g34ab08f75e3_0_343"/>
              <p:cNvCxnSpPr/>
              <p:nvPr/>
            </p:nvCxnSpPr>
            <p:spPr>
              <a:xfrm rot="-311666" flipH="1">
                <a:off x="8844890" y="351124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7" name="Google Shape;697;g34ab08f75e3_0_343"/>
              <p:cNvCxnSpPr/>
              <p:nvPr/>
            </p:nvCxnSpPr>
            <p:spPr>
              <a:xfrm rot="-618291" flipH="1">
                <a:off x="8706896" y="365762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8" name="Google Shape;698;g34ab08f75e3_0_343"/>
              <p:cNvCxnSpPr/>
              <p:nvPr/>
            </p:nvCxnSpPr>
            <p:spPr>
              <a:xfrm rot="-618291" flipH="1">
                <a:off x="8568076" y="38782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9" name="Google Shape;699;g34ab08f75e3_0_343"/>
              <p:cNvCxnSpPr/>
              <p:nvPr/>
            </p:nvCxnSpPr>
            <p:spPr>
              <a:xfrm rot="-915307" flipH="1">
                <a:off x="8429024" y="410118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0" name="Google Shape;700;g34ab08f75e3_0_343"/>
              <p:cNvCxnSpPr/>
              <p:nvPr/>
            </p:nvCxnSpPr>
            <p:spPr>
              <a:xfrm rot="-915307" flipH="1">
                <a:off x="8294932" y="446203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1" name="Google Shape;701;g34ab08f75e3_0_343"/>
              <p:cNvCxnSpPr/>
              <p:nvPr/>
            </p:nvCxnSpPr>
            <p:spPr>
              <a:xfrm rot="-915307" flipH="1">
                <a:off x="8160718" y="48232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2" name="Google Shape;702;g34ab08f75e3_0_343"/>
              <p:cNvCxnSpPr/>
              <p:nvPr/>
            </p:nvCxnSpPr>
            <p:spPr>
              <a:xfrm rot="-1198986" flipH="1">
                <a:off x="8027495" y="531864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3" name="Google Shape;703;g34ab08f75e3_0_343"/>
              <p:cNvCxnSpPr/>
              <p:nvPr/>
            </p:nvCxnSpPr>
            <p:spPr>
              <a:xfrm rot="-1308085" flipH="1">
                <a:off x="7894669" y="581267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4" name="Google Shape;704;g34ab08f75e3_0_343"/>
              <p:cNvCxnSpPr/>
              <p:nvPr/>
            </p:nvCxnSpPr>
            <p:spPr>
              <a:xfrm rot="-1593903" flipH="1">
                <a:off x="7761533" y="630796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5" name="Google Shape;705;g34ab08f75e3_0_343"/>
              <p:cNvCxnSpPr/>
              <p:nvPr/>
            </p:nvCxnSpPr>
            <p:spPr>
              <a:xfrm rot="-1593903" flipH="1">
                <a:off x="7636714" y="689764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6" name="Google Shape;706;g34ab08f75e3_0_343"/>
              <p:cNvCxnSpPr/>
              <p:nvPr/>
            </p:nvCxnSpPr>
            <p:spPr>
              <a:xfrm rot="-1857825" flipH="1">
                <a:off x="7511818" y="751233"/>
                <a:ext cx="3499" cy="18292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7" name="Google Shape;707;g34ab08f75e3_0_343"/>
              <p:cNvCxnSpPr/>
              <p:nvPr/>
            </p:nvCxnSpPr>
            <p:spPr>
              <a:xfrm rot="-1857825" flipH="1">
                <a:off x="7387780" y="819775"/>
                <a:ext cx="3499" cy="1828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8" name="Google Shape;708;g34ab08f75e3_0_343"/>
              <p:cNvCxnSpPr/>
              <p:nvPr/>
            </p:nvCxnSpPr>
            <p:spPr>
              <a:xfrm rot="-2021404" flipH="1">
                <a:off x="7268679" y="893095"/>
                <a:ext cx="3245" cy="18280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9" name="Google Shape;709;g34ab08f75e3_0_343"/>
              <p:cNvCxnSpPr/>
              <p:nvPr/>
            </p:nvCxnSpPr>
            <p:spPr>
              <a:xfrm rot="-2272499" flipH="1">
                <a:off x="7151993" y="976659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0" name="Google Shape;710;g34ab08f75e3_0_343"/>
              <p:cNvCxnSpPr/>
              <p:nvPr/>
            </p:nvCxnSpPr>
            <p:spPr>
              <a:xfrm rot="-2272499" flipH="1">
                <a:off x="7041705" y="105998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1" name="Google Shape;711;g34ab08f75e3_0_343"/>
              <p:cNvCxnSpPr/>
              <p:nvPr/>
            </p:nvCxnSpPr>
            <p:spPr>
              <a:xfrm rot="-2272499" flipH="1">
                <a:off x="6931287" y="1143394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2" name="Google Shape;712;g34ab08f75e3_0_343"/>
              <p:cNvCxnSpPr/>
              <p:nvPr/>
            </p:nvCxnSpPr>
            <p:spPr>
              <a:xfrm rot="-2700000" flipH="1">
                <a:off x="6819149" y="1235887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3" name="Google Shape;713;g34ab08f75e3_0_343"/>
              <p:cNvCxnSpPr/>
              <p:nvPr/>
            </p:nvCxnSpPr>
            <p:spPr>
              <a:xfrm rot="-2700000" flipH="1">
                <a:off x="6721351" y="1332749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4" name="Google Shape;714;g34ab08f75e3_0_343"/>
              <p:cNvCxnSpPr/>
              <p:nvPr/>
            </p:nvCxnSpPr>
            <p:spPr>
              <a:xfrm rot="-2700000" flipH="1">
                <a:off x="6617399" y="1429369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5" name="Google Shape;715;g34ab08f75e3_0_343"/>
              <p:cNvCxnSpPr/>
              <p:nvPr/>
            </p:nvCxnSpPr>
            <p:spPr>
              <a:xfrm rot="-3127501" flipH="1">
                <a:off x="6520062" y="1527341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6" name="Google Shape;716;g34ab08f75e3_0_343"/>
              <p:cNvCxnSpPr/>
              <p:nvPr/>
            </p:nvCxnSpPr>
            <p:spPr>
              <a:xfrm rot="-3127501" flipH="1">
                <a:off x="6429505" y="1641649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7" name="Google Shape;717;g34ab08f75e3_0_343"/>
              <p:cNvCxnSpPr/>
              <p:nvPr/>
            </p:nvCxnSpPr>
            <p:spPr>
              <a:xfrm rot="-3127501" flipH="1">
                <a:off x="6340440" y="1750402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8" name="Google Shape;718;g34ab08f75e3_0_343"/>
              <p:cNvCxnSpPr/>
              <p:nvPr/>
            </p:nvCxnSpPr>
            <p:spPr>
              <a:xfrm rot="-3378596" flipH="1">
                <a:off x="6261818" y="1860136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9" name="Google Shape;719;g34ab08f75e3_0_343"/>
              <p:cNvCxnSpPr/>
              <p:nvPr/>
            </p:nvCxnSpPr>
            <p:spPr>
              <a:xfrm rot="-3542175" flipH="1">
                <a:off x="6184136" y="1979606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20" name="Google Shape;720;g34ab08f75e3_0_343"/>
              <p:cNvCxnSpPr/>
              <p:nvPr/>
            </p:nvCxnSpPr>
            <p:spPr>
              <a:xfrm rot="-3806097" flipH="1">
                <a:off x="6106598" y="2099133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21" name="Google Shape;721;g34ab08f75e3_0_343"/>
              <p:cNvCxnSpPr/>
              <p:nvPr/>
            </p:nvCxnSpPr>
            <p:spPr>
              <a:xfrm rot="-3806097" flipH="1">
                <a:off x="6043223" y="2222585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22" name="Google Shape;722;g34ab08f75e3_0_343"/>
              <p:cNvCxnSpPr/>
              <p:nvPr/>
            </p:nvCxnSpPr>
            <p:spPr>
              <a:xfrm rot="-3806097" flipH="1">
                <a:off x="5978889" y="2344241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23" name="Google Shape;723;g34ab08f75e3_0_343"/>
              <p:cNvCxnSpPr/>
              <p:nvPr/>
            </p:nvCxnSpPr>
            <p:spPr>
              <a:xfrm rot="-4091915" flipH="1">
                <a:off x="5912523" y="2470600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24" name="Google Shape;724;g34ab08f75e3_0_343"/>
              <p:cNvCxnSpPr/>
              <p:nvPr/>
            </p:nvCxnSpPr>
            <p:spPr>
              <a:xfrm rot="-4201014" flipH="1">
                <a:off x="5858821" y="260090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25" name="Google Shape;725;g34ab08f75e3_0_343"/>
              <p:cNvCxnSpPr/>
              <p:nvPr/>
            </p:nvCxnSpPr>
            <p:spPr>
              <a:xfrm rot="-4484693" flipH="1">
                <a:off x="5808279" y="2734003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26" name="Google Shape;726;g34ab08f75e3_0_343"/>
              <p:cNvCxnSpPr/>
              <p:nvPr/>
            </p:nvCxnSpPr>
            <p:spPr>
              <a:xfrm rot="-4484693" flipH="1">
                <a:off x="5773265" y="2866871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27" name="Google Shape;727;g34ab08f75e3_0_343"/>
              <p:cNvCxnSpPr/>
              <p:nvPr/>
            </p:nvCxnSpPr>
            <p:spPr>
              <a:xfrm rot="-4484693" flipH="1">
                <a:off x="5735885" y="3002039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28" name="Google Shape;728;g34ab08f75e3_0_343"/>
              <p:cNvCxnSpPr/>
              <p:nvPr/>
            </p:nvCxnSpPr>
            <p:spPr>
              <a:xfrm rot="-4781709" flipH="1">
                <a:off x="5700089" y="3138915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29" name="Google Shape;729;g34ab08f75e3_0_343"/>
              <p:cNvCxnSpPr/>
              <p:nvPr/>
            </p:nvCxnSpPr>
            <p:spPr>
              <a:xfrm rot="-4781709" flipH="1">
                <a:off x="5665910" y="3275431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30" name="Google Shape;730;g34ab08f75e3_0_343"/>
              <p:cNvCxnSpPr/>
              <p:nvPr/>
            </p:nvCxnSpPr>
            <p:spPr>
              <a:xfrm rot="-5088334" flipH="1">
                <a:off x="5644504" y="3414290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31" name="Google Shape;731;g34ab08f75e3_0_343"/>
              <p:cNvCxnSpPr/>
              <p:nvPr/>
            </p:nvCxnSpPr>
            <p:spPr>
              <a:xfrm rot="-5088334" flipH="1">
                <a:off x="5626521" y="355466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32" name="Google Shape;732;g34ab08f75e3_0_343"/>
              <p:cNvCxnSpPr/>
              <p:nvPr/>
            </p:nvCxnSpPr>
            <p:spPr>
              <a:xfrm rot="-5400000" flipH="1">
                <a:off x="5616501" y="3691780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33" name="Google Shape;733;g34ab08f75e3_0_343"/>
              <p:cNvCxnSpPr/>
              <p:nvPr/>
            </p:nvCxnSpPr>
            <p:spPr>
              <a:xfrm rot="-5400000" flipH="1">
                <a:off x="5611426" y="3835267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34" name="Google Shape;734;g34ab08f75e3_0_343"/>
              <p:cNvCxnSpPr/>
              <p:nvPr/>
            </p:nvCxnSpPr>
            <p:spPr>
              <a:xfrm rot="-5711666" flipH="1">
                <a:off x="5608677" y="397563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35" name="Google Shape;735;g34ab08f75e3_0_343"/>
              <p:cNvCxnSpPr/>
              <p:nvPr/>
            </p:nvCxnSpPr>
            <p:spPr>
              <a:xfrm rot="-5711666" flipH="1">
                <a:off x="5605761" y="4116101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36" name="Google Shape;736;g34ab08f75e3_0_343"/>
              <p:cNvCxnSpPr/>
              <p:nvPr/>
            </p:nvCxnSpPr>
            <p:spPr>
              <a:xfrm rot="-5711666" flipH="1">
                <a:off x="5624170" y="4254241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37" name="Google Shape;737;g34ab08f75e3_0_343"/>
              <p:cNvCxnSpPr/>
              <p:nvPr/>
            </p:nvCxnSpPr>
            <p:spPr>
              <a:xfrm rot="-6018291" flipH="1">
                <a:off x="5642669" y="4392409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38" name="Google Shape;738;g34ab08f75e3_0_343"/>
              <p:cNvCxnSpPr/>
              <p:nvPr/>
            </p:nvCxnSpPr>
            <p:spPr>
              <a:xfrm rot="-6018291" flipH="1">
                <a:off x="5654743" y="453636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39" name="Google Shape;739;g34ab08f75e3_0_343"/>
              <p:cNvCxnSpPr/>
              <p:nvPr/>
            </p:nvCxnSpPr>
            <p:spPr>
              <a:xfrm rot="-6315307" flipH="1">
                <a:off x="5684398" y="4671531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40" name="Google Shape;740;g34ab08f75e3_0_343"/>
              <p:cNvCxnSpPr/>
              <p:nvPr/>
            </p:nvCxnSpPr>
            <p:spPr>
              <a:xfrm rot="-6315307" flipH="1">
                <a:off x="5714045" y="4808752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41" name="Google Shape;741;g34ab08f75e3_0_343"/>
              <p:cNvCxnSpPr/>
              <p:nvPr/>
            </p:nvCxnSpPr>
            <p:spPr>
              <a:xfrm rot="-6315307" flipH="1">
                <a:off x="5748412" y="494855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42" name="Google Shape;742;g34ab08f75e3_0_343"/>
              <p:cNvCxnSpPr/>
              <p:nvPr/>
            </p:nvCxnSpPr>
            <p:spPr>
              <a:xfrm rot="-6598986" flipH="1">
                <a:off x="5792008" y="5077782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43" name="Google Shape;743;g34ab08f75e3_0_343"/>
              <p:cNvCxnSpPr/>
              <p:nvPr/>
            </p:nvCxnSpPr>
            <p:spPr>
              <a:xfrm rot="-6708085" flipH="1">
                <a:off x="5847438" y="5211220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44" name="Google Shape;744;g34ab08f75e3_0_343"/>
              <p:cNvCxnSpPr/>
              <p:nvPr/>
            </p:nvCxnSpPr>
            <p:spPr>
              <a:xfrm rot="-6993903" flipH="1">
                <a:off x="5900390" y="5342407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45" name="Google Shape;745;g34ab08f75e3_0_343"/>
              <p:cNvCxnSpPr/>
              <p:nvPr/>
            </p:nvCxnSpPr>
            <p:spPr>
              <a:xfrm rot="-6993903" flipH="1">
                <a:off x="5955736" y="5473648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746" name="Google Shape;746;g34ab08f75e3_0_343"/>
          <p:cNvGrpSpPr/>
          <p:nvPr/>
        </p:nvGrpSpPr>
        <p:grpSpPr>
          <a:xfrm rot="-6207356">
            <a:off x="7397553" y="-618463"/>
            <a:ext cx="4914838" cy="4271247"/>
            <a:chOff x="5281603" y="104899"/>
            <a:chExt cx="6910397" cy="6005491"/>
          </a:xfrm>
        </p:grpSpPr>
        <p:sp>
          <p:nvSpPr>
            <p:cNvPr id="747" name="Google Shape;747;g34ab08f75e3_0_343"/>
            <p:cNvSpPr/>
            <p:nvPr/>
          </p:nvSpPr>
          <p:spPr>
            <a:xfrm>
              <a:off x="5281603" y="104899"/>
              <a:ext cx="6896713" cy="6005491"/>
            </a:xfrm>
            <a:custGeom>
              <a:avLst/>
              <a:gdLst/>
              <a:ahLst/>
              <a:cxnLst/>
              <a:rect l="l" t="t" r="r" b="b"/>
              <a:pathLst>
                <a:path w="6896713" h="6005491" extrusionOk="0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43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8" name="Google Shape;748;g34ab08f75e3_0_343"/>
            <p:cNvGrpSpPr/>
            <p:nvPr/>
          </p:nvGrpSpPr>
          <p:grpSpPr>
            <a:xfrm>
              <a:off x="5516218" y="331504"/>
              <a:ext cx="6675782" cy="5276630"/>
              <a:chOff x="5516218" y="331504"/>
              <a:chExt cx="6675782" cy="5276630"/>
            </a:xfrm>
          </p:grpSpPr>
          <p:cxnSp>
            <p:nvCxnSpPr>
              <p:cNvPr id="749" name="Google Shape;749;g34ab08f75e3_0_343"/>
              <p:cNvCxnSpPr/>
              <p:nvPr/>
            </p:nvCxnSpPr>
            <p:spPr>
              <a:xfrm flipH="1">
                <a:off x="9266924" y="331504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0" name="Google Shape;750;g34ab08f75e3_0_343"/>
              <p:cNvCxnSpPr/>
              <p:nvPr/>
            </p:nvCxnSpPr>
            <p:spPr>
              <a:xfrm flipH="1">
                <a:off x="9408995" y="338389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1" name="Google Shape;751;g34ab08f75e3_0_343"/>
              <p:cNvCxnSpPr/>
              <p:nvPr/>
            </p:nvCxnSpPr>
            <p:spPr>
              <a:xfrm rot="311666" flipH="1">
                <a:off x="9551712" y="34759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2" name="Google Shape;752;g34ab08f75e3_0_343"/>
              <p:cNvCxnSpPr/>
              <p:nvPr/>
            </p:nvCxnSpPr>
            <p:spPr>
              <a:xfrm rot="311666" flipH="1">
                <a:off x="9688784" y="368111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3" name="Google Shape;753;g34ab08f75e3_0_343"/>
              <p:cNvCxnSpPr/>
              <p:nvPr/>
            </p:nvCxnSpPr>
            <p:spPr>
              <a:xfrm rot="618291" flipH="1">
                <a:off x="9824966" y="389198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4" name="Google Shape;754;g34ab08f75e3_0_343"/>
              <p:cNvCxnSpPr/>
              <p:nvPr/>
            </p:nvCxnSpPr>
            <p:spPr>
              <a:xfrm rot="618291" flipH="1">
                <a:off x="9966950" y="417581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5" name="Google Shape;755;g34ab08f75e3_0_343"/>
              <p:cNvCxnSpPr/>
              <p:nvPr/>
            </p:nvCxnSpPr>
            <p:spPr>
              <a:xfrm rot="915307" flipH="1">
                <a:off x="10104435" y="445810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6" name="Google Shape;756;g34ab08f75e3_0_343"/>
              <p:cNvCxnSpPr/>
              <p:nvPr/>
            </p:nvCxnSpPr>
            <p:spPr>
              <a:xfrm rot="915307" flipH="1">
                <a:off x="10240455" y="479464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7" name="Google Shape;757;g34ab08f75e3_0_343"/>
              <p:cNvCxnSpPr/>
              <p:nvPr/>
            </p:nvCxnSpPr>
            <p:spPr>
              <a:xfrm rot="915307" flipH="1">
                <a:off x="10373889" y="524449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8" name="Google Shape;758;g34ab08f75e3_0_343"/>
              <p:cNvCxnSpPr/>
              <p:nvPr/>
            </p:nvCxnSpPr>
            <p:spPr>
              <a:xfrm rot="1198986" flipH="1">
                <a:off x="10505592" y="57063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9" name="Google Shape;759;g34ab08f75e3_0_343"/>
              <p:cNvCxnSpPr/>
              <p:nvPr/>
            </p:nvCxnSpPr>
            <p:spPr>
              <a:xfrm rot="1308085" flipH="1">
                <a:off x="10637591" y="621398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0" name="Google Shape;760;g34ab08f75e3_0_343"/>
              <p:cNvCxnSpPr/>
              <p:nvPr/>
            </p:nvCxnSpPr>
            <p:spPr>
              <a:xfrm rot="1593903" flipH="1">
                <a:off x="10761027" y="690377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1" name="Google Shape;761;g34ab08f75e3_0_343"/>
              <p:cNvCxnSpPr/>
              <p:nvPr/>
            </p:nvCxnSpPr>
            <p:spPr>
              <a:xfrm rot="1593903" flipH="1">
                <a:off x="10888986" y="755092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2" name="Google Shape;762;g34ab08f75e3_0_343"/>
              <p:cNvCxnSpPr/>
              <p:nvPr/>
            </p:nvCxnSpPr>
            <p:spPr>
              <a:xfrm rot="1593903" flipH="1">
                <a:off x="11010128" y="819779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3" name="Google Shape;763;g34ab08f75e3_0_343"/>
              <p:cNvCxnSpPr/>
              <p:nvPr/>
            </p:nvCxnSpPr>
            <p:spPr>
              <a:xfrm rot="1857825" flipH="1">
                <a:off x="11128911" y="895644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4" name="Google Shape;764;g34ab08f75e3_0_343"/>
              <p:cNvCxnSpPr/>
              <p:nvPr/>
            </p:nvCxnSpPr>
            <p:spPr>
              <a:xfrm rot="2021404" flipH="1">
                <a:off x="11250022" y="968110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5" name="Google Shape;765;g34ab08f75e3_0_343"/>
              <p:cNvCxnSpPr/>
              <p:nvPr/>
            </p:nvCxnSpPr>
            <p:spPr>
              <a:xfrm rot="2272499" flipH="1">
                <a:off x="11366932" y="1048054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6" name="Google Shape;766;g34ab08f75e3_0_343"/>
              <p:cNvCxnSpPr/>
              <p:nvPr/>
            </p:nvCxnSpPr>
            <p:spPr>
              <a:xfrm rot="2272499" flipH="1">
                <a:off x="11474078" y="1131536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7" name="Google Shape;767;g34ab08f75e3_0_343"/>
              <p:cNvCxnSpPr/>
              <p:nvPr/>
            </p:nvCxnSpPr>
            <p:spPr>
              <a:xfrm rot="2272499" flipH="1">
                <a:off x="11583216" y="1221816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8" name="Google Shape;768;g34ab08f75e3_0_343"/>
              <p:cNvCxnSpPr/>
              <p:nvPr/>
            </p:nvCxnSpPr>
            <p:spPr>
              <a:xfrm rot="2700000" flipH="1">
                <a:off x="11685390" y="1321697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9" name="Google Shape;769;g34ab08f75e3_0_343"/>
              <p:cNvCxnSpPr/>
              <p:nvPr/>
            </p:nvCxnSpPr>
            <p:spPr>
              <a:xfrm rot="2700000" flipH="1">
                <a:off x="11787712" y="1417633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70" name="Google Shape;770;g34ab08f75e3_0_343"/>
              <p:cNvCxnSpPr/>
              <p:nvPr/>
            </p:nvCxnSpPr>
            <p:spPr>
              <a:xfrm rot="2700000" flipH="1">
                <a:off x="11880791" y="1517966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71" name="Google Shape;771;g34ab08f75e3_0_343"/>
              <p:cNvCxnSpPr/>
              <p:nvPr/>
            </p:nvCxnSpPr>
            <p:spPr>
              <a:xfrm rot="3127501" flipH="1">
                <a:off x="11969313" y="1627379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72" name="Google Shape;772;g34ab08f75e3_0_343"/>
              <p:cNvCxnSpPr/>
              <p:nvPr/>
            </p:nvCxnSpPr>
            <p:spPr>
              <a:xfrm rot="3127501" flipH="1">
                <a:off x="12061983" y="173597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73" name="Google Shape;773;g34ab08f75e3_0_343"/>
              <p:cNvCxnSpPr/>
              <p:nvPr/>
            </p:nvCxnSpPr>
            <p:spPr>
              <a:xfrm flipH="1">
                <a:off x="12074700" y="1910249"/>
                <a:ext cx="117300" cy="828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74" name="Google Shape;774;g34ab08f75e3_0_343"/>
              <p:cNvCxnSpPr/>
              <p:nvPr/>
            </p:nvCxnSpPr>
            <p:spPr>
              <a:xfrm flipH="1">
                <a:off x="12150019" y="2083594"/>
                <a:ext cx="39600" cy="213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75" name="Google Shape;775;g34ab08f75e3_0_343"/>
              <p:cNvCxnSpPr/>
              <p:nvPr/>
            </p:nvCxnSpPr>
            <p:spPr>
              <a:xfrm rot="-311666" flipH="1">
                <a:off x="9128089" y="33431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76" name="Google Shape;776;g34ab08f75e3_0_343"/>
              <p:cNvCxnSpPr/>
              <p:nvPr/>
            </p:nvCxnSpPr>
            <p:spPr>
              <a:xfrm rot="-311666" flipH="1">
                <a:off x="8987637" y="336637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77" name="Google Shape;777;g34ab08f75e3_0_343"/>
              <p:cNvCxnSpPr/>
              <p:nvPr/>
            </p:nvCxnSpPr>
            <p:spPr>
              <a:xfrm rot="-311666" flipH="1">
                <a:off x="8844890" y="351124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78" name="Google Shape;778;g34ab08f75e3_0_343"/>
              <p:cNvCxnSpPr/>
              <p:nvPr/>
            </p:nvCxnSpPr>
            <p:spPr>
              <a:xfrm rot="-618291" flipH="1">
                <a:off x="8706896" y="365762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79" name="Google Shape;779;g34ab08f75e3_0_343"/>
              <p:cNvCxnSpPr/>
              <p:nvPr/>
            </p:nvCxnSpPr>
            <p:spPr>
              <a:xfrm rot="-618291" flipH="1">
                <a:off x="8568076" y="38782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80" name="Google Shape;780;g34ab08f75e3_0_343"/>
              <p:cNvCxnSpPr/>
              <p:nvPr/>
            </p:nvCxnSpPr>
            <p:spPr>
              <a:xfrm rot="-915307" flipH="1">
                <a:off x="8429024" y="410118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81" name="Google Shape;781;g34ab08f75e3_0_343"/>
              <p:cNvCxnSpPr/>
              <p:nvPr/>
            </p:nvCxnSpPr>
            <p:spPr>
              <a:xfrm rot="-915307" flipH="1">
                <a:off x="8294932" y="446203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82" name="Google Shape;782;g34ab08f75e3_0_343"/>
              <p:cNvCxnSpPr/>
              <p:nvPr/>
            </p:nvCxnSpPr>
            <p:spPr>
              <a:xfrm rot="-915307" flipH="1">
                <a:off x="8160718" y="48232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83" name="Google Shape;783;g34ab08f75e3_0_343"/>
              <p:cNvCxnSpPr/>
              <p:nvPr/>
            </p:nvCxnSpPr>
            <p:spPr>
              <a:xfrm rot="-1198986" flipH="1">
                <a:off x="8027495" y="531864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84" name="Google Shape;784;g34ab08f75e3_0_343"/>
              <p:cNvCxnSpPr/>
              <p:nvPr/>
            </p:nvCxnSpPr>
            <p:spPr>
              <a:xfrm rot="-1308085" flipH="1">
                <a:off x="7894669" y="581267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85" name="Google Shape;785;g34ab08f75e3_0_343"/>
              <p:cNvCxnSpPr/>
              <p:nvPr/>
            </p:nvCxnSpPr>
            <p:spPr>
              <a:xfrm rot="-1593903" flipH="1">
                <a:off x="7761533" y="630796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86" name="Google Shape;786;g34ab08f75e3_0_343"/>
              <p:cNvCxnSpPr/>
              <p:nvPr/>
            </p:nvCxnSpPr>
            <p:spPr>
              <a:xfrm rot="-1593903" flipH="1">
                <a:off x="7636714" y="689764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87" name="Google Shape;787;g34ab08f75e3_0_343"/>
              <p:cNvCxnSpPr/>
              <p:nvPr/>
            </p:nvCxnSpPr>
            <p:spPr>
              <a:xfrm rot="-1857825" flipH="1">
                <a:off x="7511818" y="751233"/>
                <a:ext cx="3499" cy="18292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88" name="Google Shape;788;g34ab08f75e3_0_343"/>
              <p:cNvCxnSpPr/>
              <p:nvPr/>
            </p:nvCxnSpPr>
            <p:spPr>
              <a:xfrm rot="-1857825" flipH="1">
                <a:off x="7387780" y="819775"/>
                <a:ext cx="3499" cy="1828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89" name="Google Shape;789;g34ab08f75e3_0_343"/>
              <p:cNvCxnSpPr/>
              <p:nvPr/>
            </p:nvCxnSpPr>
            <p:spPr>
              <a:xfrm rot="-2021404" flipH="1">
                <a:off x="7268679" y="893095"/>
                <a:ext cx="3245" cy="18280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0" name="Google Shape;790;g34ab08f75e3_0_343"/>
              <p:cNvCxnSpPr/>
              <p:nvPr/>
            </p:nvCxnSpPr>
            <p:spPr>
              <a:xfrm rot="-2272499" flipH="1">
                <a:off x="7151993" y="976659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1" name="Google Shape;791;g34ab08f75e3_0_343"/>
              <p:cNvCxnSpPr/>
              <p:nvPr/>
            </p:nvCxnSpPr>
            <p:spPr>
              <a:xfrm rot="-2272499" flipH="1">
                <a:off x="7041705" y="105998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2" name="Google Shape;792;g34ab08f75e3_0_343"/>
              <p:cNvCxnSpPr/>
              <p:nvPr/>
            </p:nvCxnSpPr>
            <p:spPr>
              <a:xfrm rot="-2272499" flipH="1">
                <a:off x="6931287" y="1143394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3" name="Google Shape;793;g34ab08f75e3_0_343"/>
              <p:cNvCxnSpPr/>
              <p:nvPr/>
            </p:nvCxnSpPr>
            <p:spPr>
              <a:xfrm rot="-2700000" flipH="1">
                <a:off x="6819149" y="1235887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4" name="Google Shape;794;g34ab08f75e3_0_343"/>
              <p:cNvCxnSpPr/>
              <p:nvPr/>
            </p:nvCxnSpPr>
            <p:spPr>
              <a:xfrm rot="-2700000" flipH="1">
                <a:off x="6721351" y="1332749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5" name="Google Shape;795;g34ab08f75e3_0_343"/>
              <p:cNvCxnSpPr/>
              <p:nvPr/>
            </p:nvCxnSpPr>
            <p:spPr>
              <a:xfrm rot="-2700000" flipH="1">
                <a:off x="6617399" y="1429369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6" name="Google Shape;796;g34ab08f75e3_0_343"/>
              <p:cNvCxnSpPr/>
              <p:nvPr/>
            </p:nvCxnSpPr>
            <p:spPr>
              <a:xfrm rot="-3127501" flipH="1">
                <a:off x="6520062" y="1527341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7" name="Google Shape;797;g34ab08f75e3_0_343"/>
              <p:cNvCxnSpPr/>
              <p:nvPr/>
            </p:nvCxnSpPr>
            <p:spPr>
              <a:xfrm rot="-3127501" flipH="1">
                <a:off x="6429505" y="1641649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8" name="Google Shape;798;g34ab08f75e3_0_343"/>
              <p:cNvCxnSpPr/>
              <p:nvPr/>
            </p:nvCxnSpPr>
            <p:spPr>
              <a:xfrm rot="-3127501" flipH="1">
                <a:off x="6340440" y="1750402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9" name="Google Shape;799;g34ab08f75e3_0_343"/>
              <p:cNvCxnSpPr/>
              <p:nvPr/>
            </p:nvCxnSpPr>
            <p:spPr>
              <a:xfrm rot="-3378596" flipH="1">
                <a:off x="6261818" y="1860136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00" name="Google Shape;800;g34ab08f75e3_0_343"/>
              <p:cNvCxnSpPr/>
              <p:nvPr/>
            </p:nvCxnSpPr>
            <p:spPr>
              <a:xfrm rot="-3542175" flipH="1">
                <a:off x="6184136" y="1979606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01" name="Google Shape;801;g34ab08f75e3_0_343"/>
              <p:cNvCxnSpPr/>
              <p:nvPr/>
            </p:nvCxnSpPr>
            <p:spPr>
              <a:xfrm rot="-3806097" flipH="1">
                <a:off x="6106598" y="2099133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02" name="Google Shape;802;g34ab08f75e3_0_343"/>
              <p:cNvCxnSpPr/>
              <p:nvPr/>
            </p:nvCxnSpPr>
            <p:spPr>
              <a:xfrm rot="-3806097" flipH="1">
                <a:off x="6043223" y="2222585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03" name="Google Shape;803;g34ab08f75e3_0_343"/>
              <p:cNvCxnSpPr/>
              <p:nvPr/>
            </p:nvCxnSpPr>
            <p:spPr>
              <a:xfrm rot="-3806097" flipH="1">
                <a:off x="5978889" y="2344241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04" name="Google Shape;804;g34ab08f75e3_0_343"/>
              <p:cNvCxnSpPr/>
              <p:nvPr/>
            </p:nvCxnSpPr>
            <p:spPr>
              <a:xfrm rot="-4091915" flipH="1">
                <a:off x="5912523" y="2470600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05" name="Google Shape;805;g34ab08f75e3_0_343"/>
              <p:cNvCxnSpPr/>
              <p:nvPr/>
            </p:nvCxnSpPr>
            <p:spPr>
              <a:xfrm rot="-4201014" flipH="1">
                <a:off x="5858821" y="260090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06" name="Google Shape;806;g34ab08f75e3_0_343"/>
              <p:cNvCxnSpPr/>
              <p:nvPr/>
            </p:nvCxnSpPr>
            <p:spPr>
              <a:xfrm rot="-4484693" flipH="1">
                <a:off x="5808279" y="2734003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07" name="Google Shape;807;g34ab08f75e3_0_343"/>
              <p:cNvCxnSpPr/>
              <p:nvPr/>
            </p:nvCxnSpPr>
            <p:spPr>
              <a:xfrm rot="-4484693" flipH="1">
                <a:off x="5773265" y="2866871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08" name="Google Shape;808;g34ab08f75e3_0_343"/>
              <p:cNvCxnSpPr/>
              <p:nvPr/>
            </p:nvCxnSpPr>
            <p:spPr>
              <a:xfrm rot="-4484693" flipH="1">
                <a:off x="5735885" y="3002039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09" name="Google Shape;809;g34ab08f75e3_0_343"/>
              <p:cNvCxnSpPr/>
              <p:nvPr/>
            </p:nvCxnSpPr>
            <p:spPr>
              <a:xfrm rot="-4781709" flipH="1">
                <a:off x="5700089" y="3138915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0" name="Google Shape;810;g34ab08f75e3_0_343"/>
              <p:cNvCxnSpPr/>
              <p:nvPr/>
            </p:nvCxnSpPr>
            <p:spPr>
              <a:xfrm rot="-4781709" flipH="1">
                <a:off x="5665910" y="3275431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1" name="Google Shape;811;g34ab08f75e3_0_343"/>
              <p:cNvCxnSpPr/>
              <p:nvPr/>
            </p:nvCxnSpPr>
            <p:spPr>
              <a:xfrm rot="-5088334" flipH="1">
                <a:off x="5644504" y="3414290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2" name="Google Shape;812;g34ab08f75e3_0_343"/>
              <p:cNvCxnSpPr/>
              <p:nvPr/>
            </p:nvCxnSpPr>
            <p:spPr>
              <a:xfrm rot="-5088334" flipH="1">
                <a:off x="5626521" y="355466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3" name="Google Shape;813;g34ab08f75e3_0_343"/>
              <p:cNvCxnSpPr/>
              <p:nvPr/>
            </p:nvCxnSpPr>
            <p:spPr>
              <a:xfrm rot="-5400000" flipH="1">
                <a:off x="5616501" y="3691780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4" name="Google Shape;814;g34ab08f75e3_0_343"/>
              <p:cNvCxnSpPr/>
              <p:nvPr/>
            </p:nvCxnSpPr>
            <p:spPr>
              <a:xfrm rot="-5400000" flipH="1">
                <a:off x="5611426" y="3835267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5" name="Google Shape;815;g34ab08f75e3_0_343"/>
              <p:cNvCxnSpPr/>
              <p:nvPr/>
            </p:nvCxnSpPr>
            <p:spPr>
              <a:xfrm rot="-5711666" flipH="1">
                <a:off x="5608677" y="397563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6" name="Google Shape;816;g34ab08f75e3_0_343"/>
              <p:cNvCxnSpPr/>
              <p:nvPr/>
            </p:nvCxnSpPr>
            <p:spPr>
              <a:xfrm rot="-5711666" flipH="1">
                <a:off x="5605761" y="4116101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7" name="Google Shape;817;g34ab08f75e3_0_343"/>
              <p:cNvCxnSpPr/>
              <p:nvPr/>
            </p:nvCxnSpPr>
            <p:spPr>
              <a:xfrm rot="-5711666" flipH="1">
                <a:off x="5624170" y="4254241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8" name="Google Shape;818;g34ab08f75e3_0_343"/>
              <p:cNvCxnSpPr/>
              <p:nvPr/>
            </p:nvCxnSpPr>
            <p:spPr>
              <a:xfrm rot="-6018291" flipH="1">
                <a:off x="5642669" y="4392409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9" name="Google Shape;819;g34ab08f75e3_0_343"/>
              <p:cNvCxnSpPr/>
              <p:nvPr/>
            </p:nvCxnSpPr>
            <p:spPr>
              <a:xfrm rot="-6018291" flipH="1">
                <a:off x="5654743" y="453636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0" name="Google Shape;820;g34ab08f75e3_0_343"/>
              <p:cNvCxnSpPr/>
              <p:nvPr/>
            </p:nvCxnSpPr>
            <p:spPr>
              <a:xfrm rot="-6315307" flipH="1">
                <a:off x="5684398" y="4671531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1" name="Google Shape;821;g34ab08f75e3_0_343"/>
              <p:cNvCxnSpPr/>
              <p:nvPr/>
            </p:nvCxnSpPr>
            <p:spPr>
              <a:xfrm rot="-6315307" flipH="1">
                <a:off x="5714045" y="4808752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2" name="Google Shape;822;g34ab08f75e3_0_343"/>
              <p:cNvCxnSpPr/>
              <p:nvPr/>
            </p:nvCxnSpPr>
            <p:spPr>
              <a:xfrm rot="-6315307" flipH="1">
                <a:off x="5748412" y="494855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3" name="Google Shape;823;g34ab08f75e3_0_343"/>
              <p:cNvCxnSpPr/>
              <p:nvPr/>
            </p:nvCxnSpPr>
            <p:spPr>
              <a:xfrm rot="-6598986" flipH="1">
                <a:off x="5792008" y="5077782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4" name="Google Shape;824;g34ab08f75e3_0_343"/>
              <p:cNvCxnSpPr/>
              <p:nvPr/>
            </p:nvCxnSpPr>
            <p:spPr>
              <a:xfrm rot="-6708085" flipH="1">
                <a:off x="5847438" y="5211220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5" name="Google Shape;825;g34ab08f75e3_0_343"/>
              <p:cNvCxnSpPr/>
              <p:nvPr/>
            </p:nvCxnSpPr>
            <p:spPr>
              <a:xfrm rot="-6993903" flipH="1">
                <a:off x="5900390" y="5342407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6" name="Google Shape;826;g34ab08f75e3_0_343"/>
              <p:cNvCxnSpPr/>
              <p:nvPr/>
            </p:nvCxnSpPr>
            <p:spPr>
              <a:xfrm rot="-6993903" flipH="1">
                <a:off x="5955736" y="5473648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827" name="Google Shape;827;g34ab08f75e3_0_343"/>
          <p:cNvSpPr txBox="1">
            <a:spLocks noGrp="1"/>
          </p:cNvSpPr>
          <p:nvPr>
            <p:ph type="body" idx="1"/>
          </p:nvPr>
        </p:nvSpPr>
        <p:spPr>
          <a:xfrm>
            <a:off x="736698" y="1213880"/>
            <a:ext cx="10433700" cy="295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zh-TW" altLang="en-US" sz="3100" dirty="0"/>
              <a:t>將</a:t>
            </a:r>
            <a:r>
              <a:rPr lang="en-US" altLang="zh-TW" sz="3100" dirty="0"/>
              <a:t>yt.py</a:t>
            </a:r>
            <a:r>
              <a:rPr lang="zh-TW" altLang="en-US" sz="3100" dirty="0"/>
              <a:t>拷貝到同一個資料夾，在這邊執行</a:t>
            </a:r>
            <a:r>
              <a:rPr lang="en-US" altLang="zh-TW" sz="3100" dirty="0">
                <a:solidFill>
                  <a:srgbClr val="FFFF00"/>
                </a:solidFill>
              </a:rPr>
              <a:t>python yt.py</a:t>
            </a:r>
            <a:r>
              <a:rPr lang="zh-TW" altLang="en-US" sz="3100" dirty="0"/>
              <a:t>，可以得到一個</a:t>
            </a:r>
            <a:r>
              <a:rPr lang="en-US" altLang="zh-TW" sz="3100" dirty="0" err="1"/>
              <a:t>token.json</a:t>
            </a:r>
            <a:r>
              <a:rPr lang="zh-TW" altLang="en-US" sz="3100" dirty="0"/>
              <a:t>，這就是你本機的金鑰了，如果無法執行</a:t>
            </a:r>
            <a:r>
              <a:rPr lang="en-US" altLang="zh-TW" sz="3100" dirty="0"/>
              <a:t>yt.py</a:t>
            </a:r>
            <a:r>
              <a:rPr lang="zh-TW" altLang="en-US" sz="3100" dirty="0"/>
              <a:t>，請</a:t>
            </a:r>
            <a:r>
              <a:rPr lang="en-US" altLang="zh-TW" sz="3100" dirty="0">
                <a:solidFill>
                  <a:srgbClr val="FFFF00"/>
                </a:solidFill>
              </a:rPr>
              <a:t>pip install google-auth-</a:t>
            </a:r>
            <a:r>
              <a:rPr lang="en-US" altLang="zh-TW" sz="3100" dirty="0" err="1">
                <a:solidFill>
                  <a:srgbClr val="FFFF00"/>
                </a:solidFill>
              </a:rPr>
              <a:t>oauthlib</a:t>
            </a:r>
            <a:r>
              <a:rPr lang="zh-TW" altLang="en-US" sz="3100" dirty="0"/>
              <a:t>。</a:t>
            </a:r>
            <a:endParaRPr lang="en-US" altLang="zh-TW" sz="3100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zh-TW" altLang="en-US" sz="3100" dirty="0"/>
              <a:t>在執行的過程中，會打開瀏覽器開啟你的</a:t>
            </a:r>
            <a:r>
              <a:rPr lang="en-US" altLang="zh-TW" sz="3100" dirty="0"/>
              <a:t>Google</a:t>
            </a:r>
            <a:r>
              <a:rPr lang="zh-TW" altLang="en-US" sz="3100" dirty="0"/>
              <a:t>帳號登入畫面，這是正常的，代表你的執行正確。</a:t>
            </a:r>
            <a:endParaRPr lang="en-US" altLang="zh-TW" sz="3100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endParaRPr sz="31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F5D1E9-0C28-481C-8277-AF238A779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8" y="4070054"/>
            <a:ext cx="10750550" cy="1701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4ab08f75e3_0_679"/>
          <p:cNvSpPr txBox="1">
            <a:spLocks noGrp="1"/>
          </p:cNvSpPr>
          <p:nvPr>
            <p:ph type="title"/>
          </p:nvPr>
        </p:nvSpPr>
        <p:spPr>
          <a:xfrm>
            <a:off x="645525" y="196725"/>
            <a:ext cx="107364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DAA4"/>
              </a:buClr>
              <a:buSzPct val="100000"/>
              <a:buFont typeface="Arial"/>
              <a:buNone/>
            </a:pPr>
            <a:r>
              <a:rPr lang="zh-TW" sz="6000" dirty="0">
                <a:solidFill>
                  <a:srgbClr val="BFDAA4"/>
                </a:solidFill>
              </a:rPr>
              <a:t>ComfyUI</a:t>
            </a:r>
            <a:r>
              <a:rPr lang="zh-TW" altLang="en-US" sz="6000" dirty="0">
                <a:solidFill>
                  <a:srgbClr val="BFDAA4"/>
                </a:solidFill>
              </a:rPr>
              <a:t>的設定</a:t>
            </a:r>
            <a:endParaRPr sz="6000" dirty="0">
              <a:solidFill>
                <a:srgbClr val="BFDA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6" name="Google Shape;836;g34ab08f75e3_0_679"/>
          <p:cNvGrpSpPr/>
          <p:nvPr/>
        </p:nvGrpSpPr>
        <p:grpSpPr>
          <a:xfrm rot="-332700">
            <a:off x="8565884" y="3905152"/>
            <a:ext cx="3640155" cy="3163482"/>
            <a:chOff x="5281603" y="104899"/>
            <a:chExt cx="6910397" cy="6005491"/>
          </a:xfrm>
        </p:grpSpPr>
        <p:sp>
          <p:nvSpPr>
            <p:cNvPr id="837" name="Google Shape;837;g34ab08f75e3_0_679"/>
            <p:cNvSpPr/>
            <p:nvPr/>
          </p:nvSpPr>
          <p:spPr>
            <a:xfrm>
              <a:off x="5281603" y="104899"/>
              <a:ext cx="6896713" cy="6005491"/>
            </a:xfrm>
            <a:custGeom>
              <a:avLst/>
              <a:gdLst/>
              <a:ahLst/>
              <a:cxnLst/>
              <a:rect l="l" t="t" r="r" b="b"/>
              <a:pathLst>
                <a:path w="6896713" h="6005491" extrusionOk="0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8" name="Google Shape;838;g34ab08f75e3_0_679"/>
            <p:cNvGrpSpPr/>
            <p:nvPr/>
          </p:nvGrpSpPr>
          <p:grpSpPr>
            <a:xfrm>
              <a:off x="5516218" y="331504"/>
              <a:ext cx="6675782" cy="5276630"/>
              <a:chOff x="5516218" y="331504"/>
              <a:chExt cx="6675782" cy="5276630"/>
            </a:xfrm>
          </p:grpSpPr>
          <p:cxnSp>
            <p:nvCxnSpPr>
              <p:cNvPr id="839" name="Google Shape;839;g34ab08f75e3_0_679"/>
              <p:cNvCxnSpPr/>
              <p:nvPr/>
            </p:nvCxnSpPr>
            <p:spPr>
              <a:xfrm flipH="1">
                <a:off x="9266924" y="331504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0" name="Google Shape;840;g34ab08f75e3_0_679"/>
              <p:cNvCxnSpPr/>
              <p:nvPr/>
            </p:nvCxnSpPr>
            <p:spPr>
              <a:xfrm flipH="1">
                <a:off x="9408995" y="338389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1" name="Google Shape;841;g34ab08f75e3_0_679"/>
              <p:cNvCxnSpPr/>
              <p:nvPr/>
            </p:nvCxnSpPr>
            <p:spPr>
              <a:xfrm rot="311666" flipH="1">
                <a:off x="9551712" y="34759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2" name="Google Shape;842;g34ab08f75e3_0_679"/>
              <p:cNvCxnSpPr/>
              <p:nvPr/>
            </p:nvCxnSpPr>
            <p:spPr>
              <a:xfrm rot="311666" flipH="1">
                <a:off x="9688784" y="368111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3" name="Google Shape;843;g34ab08f75e3_0_679"/>
              <p:cNvCxnSpPr/>
              <p:nvPr/>
            </p:nvCxnSpPr>
            <p:spPr>
              <a:xfrm rot="618291" flipH="1">
                <a:off x="9824966" y="389198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4" name="Google Shape;844;g34ab08f75e3_0_679"/>
              <p:cNvCxnSpPr/>
              <p:nvPr/>
            </p:nvCxnSpPr>
            <p:spPr>
              <a:xfrm rot="618291" flipH="1">
                <a:off x="9966950" y="417581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5" name="Google Shape;845;g34ab08f75e3_0_679"/>
              <p:cNvCxnSpPr/>
              <p:nvPr/>
            </p:nvCxnSpPr>
            <p:spPr>
              <a:xfrm rot="915307" flipH="1">
                <a:off x="10104435" y="445810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6" name="Google Shape;846;g34ab08f75e3_0_679"/>
              <p:cNvCxnSpPr/>
              <p:nvPr/>
            </p:nvCxnSpPr>
            <p:spPr>
              <a:xfrm rot="915307" flipH="1">
                <a:off x="10240455" y="479464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7" name="Google Shape;847;g34ab08f75e3_0_679"/>
              <p:cNvCxnSpPr/>
              <p:nvPr/>
            </p:nvCxnSpPr>
            <p:spPr>
              <a:xfrm rot="915307" flipH="1">
                <a:off x="10373889" y="524449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8" name="Google Shape;848;g34ab08f75e3_0_679"/>
              <p:cNvCxnSpPr/>
              <p:nvPr/>
            </p:nvCxnSpPr>
            <p:spPr>
              <a:xfrm rot="1198986" flipH="1">
                <a:off x="10505592" y="57063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9" name="Google Shape;849;g34ab08f75e3_0_679"/>
              <p:cNvCxnSpPr/>
              <p:nvPr/>
            </p:nvCxnSpPr>
            <p:spPr>
              <a:xfrm rot="1308085" flipH="1">
                <a:off x="10637591" y="621398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0" name="Google Shape;850;g34ab08f75e3_0_679"/>
              <p:cNvCxnSpPr/>
              <p:nvPr/>
            </p:nvCxnSpPr>
            <p:spPr>
              <a:xfrm rot="1593903" flipH="1">
                <a:off x="10761027" y="690377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1" name="Google Shape;851;g34ab08f75e3_0_679"/>
              <p:cNvCxnSpPr/>
              <p:nvPr/>
            </p:nvCxnSpPr>
            <p:spPr>
              <a:xfrm rot="1593903" flipH="1">
                <a:off x="10888986" y="755092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2" name="Google Shape;852;g34ab08f75e3_0_679"/>
              <p:cNvCxnSpPr/>
              <p:nvPr/>
            </p:nvCxnSpPr>
            <p:spPr>
              <a:xfrm rot="1593903" flipH="1">
                <a:off x="11010128" y="819779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3" name="Google Shape;853;g34ab08f75e3_0_679"/>
              <p:cNvCxnSpPr/>
              <p:nvPr/>
            </p:nvCxnSpPr>
            <p:spPr>
              <a:xfrm rot="1857825" flipH="1">
                <a:off x="11128911" y="895644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4" name="Google Shape;854;g34ab08f75e3_0_679"/>
              <p:cNvCxnSpPr/>
              <p:nvPr/>
            </p:nvCxnSpPr>
            <p:spPr>
              <a:xfrm rot="2021404" flipH="1">
                <a:off x="11250022" y="968110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5" name="Google Shape;855;g34ab08f75e3_0_679"/>
              <p:cNvCxnSpPr/>
              <p:nvPr/>
            </p:nvCxnSpPr>
            <p:spPr>
              <a:xfrm rot="2272499" flipH="1">
                <a:off x="11366932" y="1048054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6" name="Google Shape;856;g34ab08f75e3_0_679"/>
              <p:cNvCxnSpPr/>
              <p:nvPr/>
            </p:nvCxnSpPr>
            <p:spPr>
              <a:xfrm rot="2272499" flipH="1">
                <a:off x="11474078" y="1131536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7" name="Google Shape;857;g34ab08f75e3_0_679"/>
              <p:cNvCxnSpPr/>
              <p:nvPr/>
            </p:nvCxnSpPr>
            <p:spPr>
              <a:xfrm rot="2272499" flipH="1">
                <a:off x="11583216" y="1221816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8" name="Google Shape;858;g34ab08f75e3_0_679"/>
              <p:cNvCxnSpPr/>
              <p:nvPr/>
            </p:nvCxnSpPr>
            <p:spPr>
              <a:xfrm rot="2700000" flipH="1">
                <a:off x="11685390" y="1321697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9" name="Google Shape;859;g34ab08f75e3_0_679"/>
              <p:cNvCxnSpPr/>
              <p:nvPr/>
            </p:nvCxnSpPr>
            <p:spPr>
              <a:xfrm rot="2700000" flipH="1">
                <a:off x="11787712" y="1417633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0" name="Google Shape;860;g34ab08f75e3_0_679"/>
              <p:cNvCxnSpPr/>
              <p:nvPr/>
            </p:nvCxnSpPr>
            <p:spPr>
              <a:xfrm rot="2700000" flipH="1">
                <a:off x="11880791" y="1517966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1" name="Google Shape;861;g34ab08f75e3_0_679"/>
              <p:cNvCxnSpPr/>
              <p:nvPr/>
            </p:nvCxnSpPr>
            <p:spPr>
              <a:xfrm rot="3127501" flipH="1">
                <a:off x="11969313" y="1627379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2" name="Google Shape;862;g34ab08f75e3_0_679"/>
              <p:cNvCxnSpPr/>
              <p:nvPr/>
            </p:nvCxnSpPr>
            <p:spPr>
              <a:xfrm rot="3127501" flipH="1">
                <a:off x="12061983" y="173597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3" name="Google Shape;863;g34ab08f75e3_0_679"/>
              <p:cNvCxnSpPr/>
              <p:nvPr/>
            </p:nvCxnSpPr>
            <p:spPr>
              <a:xfrm flipH="1">
                <a:off x="12074700" y="1910249"/>
                <a:ext cx="117300" cy="828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4" name="Google Shape;864;g34ab08f75e3_0_679"/>
              <p:cNvCxnSpPr/>
              <p:nvPr/>
            </p:nvCxnSpPr>
            <p:spPr>
              <a:xfrm flipH="1">
                <a:off x="12150019" y="2083594"/>
                <a:ext cx="39600" cy="213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5" name="Google Shape;865;g34ab08f75e3_0_679"/>
              <p:cNvCxnSpPr/>
              <p:nvPr/>
            </p:nvCxnSpPr>
            <p:spPr>
              <a:xfrm rot="-311666" flipH="1">
                <a:off x="9128089" y="33431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6" name="Google Shape;866;g34ab08f75e3_0_679"/>
              <p:cNvCxnSpPr/>
              <p:nvPr/>
            </p:nvCxnSpPr>
            <p:spPr>
              <a:xfrm rot="-311666" flipH="1">
                <a:off x="8987637" y="336637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7" name="Google Shape;867;g34ab08f75e3_0_679"/>
              <p:cNvCxnSpPr/>
              <p:nvPr/>
            </p:nvCxnSpPr>
            <p:spPr>
              <a:xfrm rot="-311666" flipH="1">
                <a:off x="8844890" y="351124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8" name="Google Shape;868;g34ab08f75e3_0_679"/>
              <p:cNvCxnSpPr/>
              <p:nvPr/>
            </p:nvCxnSpPr>
            <p:spPr>
              <a:xfrm rot="-618291" flipH="1">
                <a:off x="8706896" y="365762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9" name="Google Shape;869;g34ab08f75e3_0_679"/>
              <p:cNvCxnSpPr/>
              <p:nvPr/>
            </p:nvCxnSpPr>
            <p:spPr>
              <a:xfrm rot="-618291" flipH="1">
                <a:off x="8568076" y="38782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0" name="Google Shape;870;g34ab08f75e3_0_679"/>
              <p:cNvCxnSpPr/>
              <p:nvPr/>
            </p:nvCxnSpPr>
            <p:spPr>
              <a:xfrm rot="-915307" flipH="1">
                <a:off x="8429024" y="410118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1" name="Google Shape;871;g34ab08f75e3_0_679"/>
              <p:cNvCxnSpPr/>
              <p:nvPr/>
            </p:nvCxnSpPr>
            <p:spPr>
              <a:xfrm rot="-915307" flipH="1">
                <a:off x="8294932" y="446203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2" name="Google Shape;872;g34ab08f75e3_0_679"/>
              <p:cNvCxnSpPr/>
              <p:nvPr/>
            </p:nvCxnSpPr>
            <p:spPr>
              <a:xfrm rot="-915307" flipH="1">
                <a:off x="8160718" y="48232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3" name="Google Shape;873;g34ab08f75e3_0_679"/>
              <p:cNvCxnSpPr/>
              <p:nvPr/>
            </p:nvCxnSpPr>
            <p:spPr>
              <a:xfrm rot="-1198986" flipH="1">
                <a:off x="8027495" y="531864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4" name="Google Shape;874;g34ab08f75e3_0_679"/>
              <p:cNvCxnSpPr/>
              <p:nvPr/>
            </p:nvCxnSpPr>
            <p:spPr>
              <a:xfrm rot="-1308085" flipH="1">
                <a:off x="7894669" y="581267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5" name="Google Shape;875;g34ab08f75e3_0_679"/>
              <p:cNvCxnSpPr/>
              <p:nvPr/>
            </p:nvCxnSpPr>
            <p:spPr>
              <a:xfrm rot="-1593903" flipH="1">
                <a:off x="7761533" y="630796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6" name="Google Shape;876;g34ab08f75e3_0_679"/>
              <p:cNvCxnSpPr/>
              <p:nvPr/>
            </p:nvCxnSpPr>
            <p:spPr>
              <a:xfrm rot="-1593903" flipH="1">
                <a:off x="7636714" y="689764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7" name="Google Shape;877;g34ab08f75e3_0_679"/>
              <p:cNvCxnSpPr/>
              <p:nvPr/>
            </p:nvCxnSpPr>
            <p:spPr>
              <a:xfrm rot="-1857825" flipH="1">
                <a:off x="7511818" y="751233"/>
                <a:ext cx="3499" cy="18292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8" name="Google Shape;878;g34ab08f75e3_0_679"/>
              <p:cNvCxnSpPr/>
              <p:nvPr/>
            </p:nvCxnSpPr>
            <p:spPr>
              <a:xfrm rot="-1857825" flipH="1">
                <a:off x="7387780" y="819775"/>
                <a:ext cx="3499" cy="1828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9" name="Google Shape;879;g34ab08f75e3_0_679"/>
              <p:cNvCxnSpPr/>
              <p:nvPr/>
            </p:nvCxnSpPr>
            <p:spPr>
              <a:xfrm rot="-2021404" flipH="1">
                <a:off x="7268679" y="893095"/>
                <a:ext cx="3245" cy="18280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0" name="Google Shape;880;g34ab08f75e3_0_679"/>
              <p:cNvCxnSpPr/>
              <p:nvPr/>
            </p:nvCxnSpPr>
            <p:spPr>
              <a:xfrm rot="-2272499" flipH="1">
                <a:off x="7151993" y="976659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1" name="Google Shape;881;g34ab08f75e3_0_679"/>
              <p:cNvCxnSpPr/>
              <p:nvPr/>
            </p:nvCxnSpPr>
            <p:spPr>
              <a:xfrm rot="-2272499" flipH="1">
                <a:off x="7041705" y="105998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2" name="Google Shape;882;g34ab08f75e3_0_679"/>
              <p:cNvCxnSpPr/>
              <p:nvPr/>
            </p:nvCxnSpPr>
            <p:spPr>
              <a:xfrm rot="-2272499" flipH="1">
                <a:off x="6931287" y="1143394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3" name="Google Shape;883;g34ab08f75e3_0_679"/>
              <p:cNvCxnSpPr/>
              <p:nvPr/>
            </p:nvCxnSpPr>
            <p:spPr>
              <a:xfrm rot="-2700000" flipH="1">
                <a:off x="6819149" y="1235887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4" name="Google Shape;884;g34ab08f75e3_0_679"/>
              <p:cNvCxnSpPr/>
              <p:nvPr/>
            </p:nvCxnSpPr>
            <p:spPr>
              <a:xfrm rot="-2700000" flipH="1">
                <a:off x="6721351" y="1332749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5" name="Google Shape;885;g34ab08f75e3_0_679"/>
              <p:cNvCxnSpPr/>
              <p:nvPr/>
            </p:nvCxnSpPr>
            <p:spPr>
              <a:xfrm rot="-2700000" flipH="1">
                <a:off x="6617399" y="1429369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6" name="Google Shape;886;g34ab08f75e3_0_679"/>
              <p:cNvCxnSpPr/>
              <p:nvPr/>
            </p:nvCxnSpPr>
            <p:spPr>
              <a:xfrm rot="-3127501" flipH="1">
                <a:off x="6520062" y="1527341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7" name="Google Shape;887;g34ab08f75e3_0_679"/>
              <p:cNvCxnSpPr/>
              <p:nvPr/>
            </p:nvCxnSpPr>
            <p:spPr>
              <a:xfrm rot="-3127501" flipH="1">
                <a:off x="6429505" y="1641649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8" name="Google Shape;888;g34ab08f75e3_0_679"/>
              <p:cNvCxnSpPr/>
              <p:nvPr/>
            </p:nvCxnSpPr>
            <p:spPr>
              <a:xfrm rot="-3127501" flipH="1">
                <a:off x="6340440" y="1750402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9" name="Google Shape;889;g34ab08f75e3_0_679"/>
              <p:cNvCxnSpPr/>
              <p:nvPr/>
            </p:nvCxnSpPr>
            <p:spPr>
              <a:xfrm rot="-3378596" flipH="1">
                <a:off x="6261818" y="1860136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0" name="Google Shape;890;g34ab08f75e3_0_679"/>
              <p:cNvCxnSpPr/>
              <p:nvPr/>
            </p:nvCxnSpPr>
            <p:spPr>
              <a:xfrm rot="-3542175" flipH="1">
                <a:off x="6184136" y="1979606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1" name="Google Shape;891;g34ab08f75e3_0_679"/>
              <p:cNvCxnSpPr/>
              <p:nvPr/>
            </p:nvCxnSpPr>
            <p:spPr>
              <a:xfrm rot="-3806097" flipH="1">
                <a:off x="6106598" y="2099133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2" name="Google Shape;892;g34ab08f75e3_0_679"/>
              <p:cNvCxnSpPr/>
              <p:nvPr/>
            </p:nvCxnSpPr>
            <p:spPr>
              <a:xfrm rot="-3806097" flipH="1">
                <a:off x="6043223" y="2222585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3" name="Google Shape;893;g34ab08f75e3_0_679"/>
              <p:cNvCxnSpPr/>
              <p:nvPr/>
            </p:nvCxnSpPr>
            <p:spPr>
              <a:xfrm rot="-3806097" flipH="1">
                <a:off x="5978889" y="2344241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4" name="Google Shape;894;g34ab08f75e3_0_679"/>
              <p:cNvCxnSpPr/>
              <p:nvPr/>
            </p:nvCxnSpPr>
            <p:spPr>
              <a:xfrm rot="-4091915" flipH="1">
                <a:off x="5912523" y="2470600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5" name="Google Shape;895;g34ab08f75e3_0_679"/>
              <p:cNvCxnSpPr/>
              <p:nvPr/>
            </p:nvCxnSpPr>
            <p:spPr>
              <a:xfrm rot="-4201014" flipH="1">
                <a:off x="5858821" y="260090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6" name="Google Shape;896;g34ab08f75e3_0_679"/>
              <p:cNvCxnSpPr/>
              <p:nvPr/>
            </p:nvCxnSpPr>
            <p:spPr>
              <a:xfrm rot="-4484693" flipH="1">
                <a:off x="5808279" y="2734003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7" name="Google Shape;897;g34ab08f75e3_0_679"/>
              <p:cNvCxnSpPr/>
              <p:nvPr/>
            </p:nvCxnSpPr>
            <p:spPr>
              <a:xfrm rot="-4484693" flipH="1">
                <a:off x="5773265" y="2866871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8" name="Google Shape;898;g34ab08f75e3_0_679"/>
              <p:cNvCxnSpPr/>
              <p:nvPr/>
            </p:nvCxnSpPr>
            <p:spPr>
              <a:xfrm rot="-4484693" flipH="1">
                <a:off x="5735885" y="3002039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9" name="Google Shape;899;g34ab08f75e3_0_679"/>
              <p:cNvCxnSpPr/>
              <p:nvPr/>
            </p:nvCxnSpPr>
            <p:spPr>
              <a:xfrm rot="-4781709" flipH="1">
                <a:off x="5700089" y="3138915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0" name="Google Shape;900;g34ab08f75e3_0_679"/>
              <p:cNvCxnSpPr/>
              <p:nvPr/>
            </p:nvCxnSpPr>
            <p:spPr>
              <a:xfrm rot="-4781709" flipH="1">
                <a:off x="5665910" y="3275431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1" name="Google Shape;901;g34ab08f75e3_0_679"/>
              <p:cNvCxnSpPr/>
              <p:nvPr/>
            </p:nvCxnSpPr>
            <p:spPr>
              <a:xfrm rot="-5088334" flipH="1">
                <a:off x="5644504" y="3414290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2" name="Google Shape;902;g34ab08f75e3_0_679"/>
              <p:cNvCxnSpPr/>
              <p:nvPr/>
            </p:nvCxnSpPr>
            <p:spPr>
              <a:xfrm rot="-5088334" flipH="1">
                <a:off x="5626521" y="355466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3" name="Google Shape;903;g34ab08f75e3_0_679"/>
              <p:cNvCxnSpPr/>
              <p:nvPr/>
            </p:nvCxnSpPr>
            <p:spPr>
              <a:xfrm rot="-5400000" flipH="1">
                <a:off x="5616501" y="3691780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4" name="Google Shape;904;g34ab08f75e3_0_679"/>
              <p:cNvCxnSpPr/>
              <p:nvPr/>
            </p:nvCxnSpPr>
            <p:spPr>
              <a:xfrm rot="-5400000" flipH="1">
                <a:off x="5611426" y="3835267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5" name="Google Shape;905;g34ab08f75e3_0_679"/>
              <p:cNvCxnSpPr/>
              <p:nvPr/>
            </p:nvCxnSpPr>
            <p:spPr>
              <a:xfrm rot="-5711666" flipH="1">
                <a:off x="5608677" y="397563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6" name="Google Shape;906;g34ab08f75e3_0_679"/>
              <p:cNvCxnSpPr/>
              <p:nvPr/>
            </p:nvCxnSpPr>
            <p:spPr>
              <a:xfrm rot="-5711666" flipH="1">
                <a:off x="5605761" y="4116101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7" name="Google Shape;907;g34ab08f75e3_0_679"/>
              <p:cNvCxnSpPr/>
              <p:nvPr/>
            </p:nvCxnSpPr>
            <p:spPr>
              <a:xfrm rot="-5711666" flipH="1">
                <a:off x="5624170" y="4254241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8" name="Google Shape;908;g34ab08f75e3_0_679"/>
              <p:cNvCxnSpPr/>
              <p:nvPr/>
            </p:nvCxnSpPr>
            <p:spPr>
              <a:xfrm rot="-6018291" flipH="1">
                <a:off x="5642669" y="4392409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9" name="Google Shape;909;g34ab08f75e3_0_679"/>
              <p:cNvCxnSpPr/>
              <p:nvPr/>
            </p:nvCxnSpPr>
            <p:spPr>
              <a:xfrm rot="-6018291" flipH="1">
                <a:off x="5654743" y="453636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0" name="Google Shape;910;g34ab08f75e3_0_679"/>
              <p:cNvCxnSpPr/>
              <p:nvPr/>
            </p:nvCxnSpPr>
            <p:spPr>
              <a:xfrm rot="-6315307" flipH="1">
                <a:off x="5684398" y="4671531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1" name="Google Shape;911;g34ab08f75e3_0_679"/>
              <p:cNvCxnSpPr/>
              <p:nvPr/>
            </p:nvCxnSpPr>
            <p:spPr>
              <a:xfrm rot="-6315307" flipH="1">
                <a:off x="5714045" y="4808752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2" name="Google Shape;912;g34ab08f75e3_0_679"/>
              <p:cNvCxnSpPr/>
              <p:nvPr/>
            </p:nvCxnSpPr>
            <p:spPr>
              <a:xfrm rot="-6315307" flipH="1">
                <a:off x="5748412" y="494855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3" name="Google Shape;913;g34ab08f75e3_0_679"/>
              <p:cNvCxnSpPr/>
              <p:nvPr/>
            </p:nvCxnSpPr>
            <p:spPr>
              <a:xfrm rot="-6598986" flipH="1">
                <a:off x="5792008" y="5077782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4" name="Google Shape;914;g34ab08f75e3_0_679"/>
              <p:cNvCxnSpPr/>
              <p:nvPr/>
            </p:nvCxnSpPr>
            <p:spPr>
              <a:xfrm rot="-6708085" flipH="1">
                <a:off x="5847438" y="5211220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5" name="Google Shape;915;g34ab08f75e3_0_679"/>
              <p:cNvCxnSpPr/>
              <p:nvPr/>
            </p:nvCxnSpPr>
            <p:spPr>
              <a:xfrm rot="-6993903" flipH="1">
                <a:off x="5900390" y="5342407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6" name="Google Shape;916;g34ab08f75e3_0_679"/>
              <p:cNvCxnSpPr/>
              <p:nvPr/>
            </p:nvCxnSpPr>
            <p:spPr>
              <a:xfrm rot="-6993903" flipH="1">
                <a:off x="5955736" y="5473648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917" name="Google Shape;917;g34ab08f75e3_0_679"/>
          <p:cNvGrpSpPr/>
          <p:nvPr/>
        </p:nvGrpSpPr>
        <p:grpSpPr>
          <a:xfrm rot="-6207356">
            <a:off x="7397553" y="-618463"/>
            <a:ext cx="4914838" cy="4271247"/>
            <a:chOff x="5281603" y="104899"/>
            <a:chExt cx="6910397" cy="6005491"/>
          </a:xfrm>
        </p:grpSpPr>
        <p:sp>
          <p:nvSpPr>
            <p:cNvPr id="918" name="Google Shape;918;g34ab08f75e3_0_679"/>
            <p:cNvSpPr/>
            <p:nvPr/>
          </p:nvSpPr>
          <p:spPr>
            <a:xfrm>
              <a:off x="5281603" y="104899"/>
              <a:ext cx="6896713" cy="6005491"/>
            </a:xfrm>
            <a:custGeom>
              <a:avLst/>
              <a:gdLst/>
              <a:ahLst/>
              <a:cxnLst/>
              <a:rect l="l" t="t" r="r" b="b"/>
              <a:pathLst>
                <a:path w="6896713" h="6005491" extrusionOk="0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43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9" name="Google Shape;919;g34ab08f75e3_0_679"/>
            <p:cNvGrpSpPr/>
            <p:nvPr/>
          </p:nvGrpSpPr>
          <p:grpSpPr>
            <a:xfrm>
              <a:off x="5516218" y="331504"/>
              <a:ext cx="6675782" cy="5276630"/>
              <a:chOff x="5516218" y="331504"/>
              <a:chExt cx="6675782" cy="5276630"/>
            </a:xfrm>
          </p:grpSpPr>
          <p:cxnSp>
            <p:nvCxnSpPr>
              <p:cNvPr id="920" name="Google Shape;920;g34ab08f75e3_0_679"/>
              <p:cNvCxnSpPr/>
              <p:nvPr/>
            </p:nvCxnSpPr>
            <p:spPr>
              <a:xfrm flipH="1">
                <a:off x="9266924" y="331504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1" name="Google Shape;921;g34ab08f75e3_0_679"/>
              <p:cNvCxnSpPr/>
              <p:nvPr/>
            </p:nvCxnSpPr>
            <p:spPr>
              <a:xfrm flipH="1">
                <a:off x="9408995" y="338389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2" name="Google Shape;922;g34ab08f75e3_0_679"/>
              <p:cNvCxnSpPr/>
              <p:nvPr/>
            </p:nvCxnSpPr>
            <p:spPr>
              <a:xfrm rot="311666" flipH="1">
                <a:off x="9551712" y="34759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3" name="Google Shape;923;g34ab08f75e3_0_679"/>
              <p:cNvCxnSpPr/>
              <p:nvPr/>
            </p:nvCxnSpPr>
            <p:spPr>
              <a:xfrm rot="311666" flipH="1">
                <a:off x="9688784" y="368111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4" name="Google Shape;924;g34ab08f75e3_0_679"/>
              <p:cNvCxnSpPr/>
              <p:nvPr/>
            </p:nvCxnSpPr>
            <p:spPr>
              <a:xfrm rot="618291" flipH="1">
                <a:off x="9824966" y="389198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5" name="Google Shape;925;g34ab08f75e3_0_679"/>
              <p:cNvCxnSpPr/>
              <p:nvPr/>
            </p:nvCxnSpPr>
            <p:spPr>
              <a:xfrm rot="618291" flipH="1">
                <a:off x="9966950" y="417581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6" name="Google Shape;926;g34ab08f75e3_0_679"/>
              <p:cNvCxnSpPr/>
              <p:nvPr/>
            </p:nvCxnSpPr>
            <p:spPr>
              <a:xfrm rot="915307" flipH="1">
                <a:off x="10104435" y="445810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7" name="Google Shape;927;g34ab08f75e3_0_679"/>
              <p:cNvCxnSpPr/>
              <p:nvPr/>
            </p:nvCxnSpPr>
            <p:spPr>
              <a:xfrm rot="915307" flipH="1">
                <a:off x="10240455" y="479464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8" name="Google Shape;928;g34ab08f75e3_0_679"/>
              <p:cNvCxnSpPr/>
              <p:nvPr/>
            </p:nvCxnSpPr>
            <p:spPr>
              <a:xfrm rot="915307" flipH="1">
                <a:off x="10373889" y="524449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9" name="Google Shape;929;g34ab08f75e3_0_679"/>
              <p:cNvCxnSpPr/>
              <p:nvPr/>
            </p:nvCxnSpPr>
            <p:spPr>
              <a:xfrm rot="1198986" flipH="1">
                <a:off x="10505592" y="57063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0" name="Google Shape;930;g34ab08f75e3_0_679"/>
              <p:cNvCxnSpPr/>
              <p:nvPr/>
            </p:nvCxnSpPr>
            <p:spPr>
              <a:xfrm rot="1308085" flipH="1">
                <a:off x="10637591" y="621398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1" name="Google Shape;931;g34ab08f75e3_0_679"/>
              <p:cNvCxnSpPr/>
              <p:nvPr/>
            </p:nvCxnSpPr>
            <p:spPr>
              <a:xfrm rot="1593903" flipH="1">
                <a:off x="10761027" y="690377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2" name="Google Shape;932;g34ab08f75e3_0_679"/>
              <p:cNvCxnSpPr/>
              <p:nvPr/>
            </p:nvCxnSpPr>
            <p:spPr>
              <a:xfrm rot="1593903" flipH="1">
                <a:off x="10888986" y="755092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3" name="Google Shape;933;g34ab08f75e3_0_679"/>
              <p:cNvCxnSpPr/>
              <p:nvPr/>
            </p:nvCxnSpPr>
            <p:spPr>
              <a:xfrm rot="1593903" flipH="1">
                <a:off x="11010128" y="819779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4" name="Google Shape;934;g34ab08f75e3_0_679"/>
              <p:cNvCxnSpPr/>
              <p:nvPr/>
            </p:nvCxnSpPr>
            <p:spPr>
              <a:xfrm rot="1857825" flipH="1">
                <a:off x="11128911" y="895644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5" name="Google Shape;935;g34ab08f75e3_0_679"/>
              <p:cNvCxnSpPr/>
              <p:nvPr/>
            </p:nvCxnSpPr>
            <p:spPr>
              <a:xfrm rot="2021404" flipH="1">
                <a:off x="11250022" y="968110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6" name="Google Shape;936;g34ab08f75e3_0_679"/>
              <p:cNvCxnSpPr/>
              <p:nvPr/>
            </p:nvCxnSpPr>
            <p:spPr>
              <a:xfrm rot="2272499" flipH="1">
                <a:off x="11366932" y="1048054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7" name="Google Shape;937;g34ab08f75e3_0_679"/>
              <p:cNvCxnSpPr/>
              <p:nvPr/>
            </p:nvCxnSpPr>
            <p:spPr>
              <a:xfrm rot="2272499" flipH="1">
                <a:off x="11474078" y="1131536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8" name="Google Shape;938;g34ab08f75e3_0_679"/>
              <p:cNvCxnSpPr/>
              <p:nvPr/>
            </p:nvCxnSpPr>
            <p:spPr>
              <a:xfrm rot="2272499" flipH="1">
                <a:off x="11583216" y="1221816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9" name="Google Shape;939;g34ab08f75e3_0_679"/>
              <p:cNvCxnSpPr/>
              <p:nvPr/>
            </p:nvCxnSpPr>
            <p:spPr>
              <a:xfrm rot="2700000" flipH="1">
                <a:off x="11685390" y="1321697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0" name="Google Shape;940;g34ab08f75e3_0_679"/>
              <p:cNvCxnSpPr/>
              <p:nvPr/>
            </p:nvCxnSpPr>
            <p:spPr>
              <a:xfrm rot="2700000" flipH="1">
                <a:off x="11787712" y="1417633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1" name="Google Shape;941;g34ab08f75e3_0_679"/>
              <p:cNvCxnSpPr/>
              <p:nvPr/>
            </p:nvCxnSpPr>
            <p:spPr>
              <a:xfrm rot="2700000" flipH="1">
                <a:off x="11880791" y="1517966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2" name="Google Shape;942;g34ab08f75e3_0_679"/>
              <p:cNvCxnSpPr/>
              <p:nvPr/>
            </p:nvCxnSpPr>
            <p:spPr>
              <a:xfrm rot="3127501" flipH="1">
                <a:off x="11969313" y="1627379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3" name="Google Shape;943;g34ab08f75e3_0_679"/>
              <p:cNvCxnSpPr/>
              <p:nvPr/>
            </p:nvCxnSpPr>
            <p:spPr>
              <a:xfrm rot="3127501" flipH="1">
                <a:off x="12061983" y="173597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4" name="Google Shape;944;g34ab08f75e3_0_679"/>
              <p:cNvCxnSpPr/>
              <p:nvPr/>
            </p:nvCxnSpPr>
            <p:spPr>
              <a:xfrm flipH="1">
                <a:off x="12074700" y="1910249"/>
                <a:ext cx="117300" cy="828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5" name="Google Shape;945;g34ab08f75e3_0_679"/>
              <p:cNvCxnSpPr/>
              <p:nvPr/>
            </p:nvCxnSpPr>
            <p:spPr>
              <a:xfrm flipH="1">
                <a:off x="12150019" y="2083594"/>
                <a:ext cx="39600" cy="213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6" name="Google Shape;946;g34ab08f75e3_0_679"/>
              <p:cNvCxnSpPr/>
              <p:nvPr/>
            </p:nvCxnSpPr>
            <p:spPr>
              <a:xfrm rot="-311666" flipH="1">
                <a:off x="9128089" y="33431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7" name="Google Shape;947;g34ab08f75e3_0_679"/>
              <p:cNvCxnSpPr/>
              <p:nvPr/>
            </p:nvCxnSpPr>
            <p:spPr>
              <a:xfrm rot="-311666" flipH="1">
                <a:off x="8987637" y="336637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8" name="Google Shape;948;g34ab08f75e3_0_679"/>
              <p:cNvCxnSpPr/>
              <p:nvPr/>
            </p:nvCxnSpPr>
            <p:spPr>
              <a:xfrm rot="-311666" flipH="1">
                <a:off x="8844890" y="351124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9" name="Google Shape;949;g34ab08f75e3_0_679"/>
              <p:cNvCxnSpPr/>
              <p:nvPr/>
            </p:nvCxnSpPr>
            <p:spPr>
              <a:xfrm rot="-618291" flipH="1">
                <a:off x="8706896" y="365762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0" name="Google Shape;950;g34ab08f75e3_0_679"/>
              <p:cNvCxnSpPr/>
              <p:nvPr/>
            </p:nvCxnSpPr>
            <p:spPr>
              <a:xfrm rot="-618291" flipH="1">
                <a:off x="8568076" y="38782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1" name="Google Shape;951;g34ab08f75e3_0_679"/>
              <p:cNvCxnSpPr/>
              <p:nvPr/>
            </p:nvCxnSpPr>
            <p:spPr>
              <a:xfrm rot="-915307" flipH="1">
                <a:off x="8429024" y="410118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2" name="Google Shape;952;g34ab08f75e3_0_679"/>
              <p:cNvCxnSpPr/>
              <p:nvPr/>
            </p:nvCxnSpPr>
            <p:spPr>
              <a:xfrm rot="-915307" flipH="1">
                <a:off x="8294932" y="446203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3" name="Google Shape;953;g34ab08f75e3_0_679"/>
              <p:cNvCxnSpPr/>
              <p:nvPr/>
            </p:nvCxnSpPr>
            <p:spPr>
              <a:xfrm rot="-915307" flipH="1">
                <a:off x="8160718" y="48232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4" name="Google Shape;954;g34ab08f75e3_0_679"/>
              <p:cNvCxnSpPr/>
              <p:nvPr/>
            </p:nvCxnSpPr>
            <p:spPr>
              <a:xfrm rot="-1198986" flipH="1">
                <a:off x="8027495" y="531864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5" name="Google Shape;955;g34ab08f75e3_0_679"/>
              <p:cNvCxnSpPr/>
              <p:nvPr/>
            </p:nvCxnSpPr>
            <p:spPr>
              <a:xfrm rot="-1308085" flipH="1">
                <a:off x="7894669" y="581267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6" name="Google Shape;956;g34ab08f75e3_0_679"/>
              <p:cNvCxnSpPr/>
              <p:nvPr/>
            </p:nvCxnSpPr>
            <p:spPr>
              <a:xfrm rot="-1593903" flipH="1">
                <a:off x="7761533" y="630796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7" name="Google Shape;957;g34ab08f75e3_0_679"/>
              <p:cNvCxnSpPr/>
              <p:nvPr/>
            </p:nvCxnSpPr>
            <p:spPr>
              <a:xfrm rot="-1593903" flipH="1">
                <a:off x="7636714" y="689764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8" name="Google Shape;958;g34ab08f75e3_0_679"/>
              <p:cNvCxnSpPr/>
              <p:nvPr/>
            </p:nvCxnSpPr>
            <p:spPr>
              <a:xfrm rot="-1857825" flipH="1">
                <a:off x="7511818" y="751233"/>
                <a:ext cx="3499" cy="18292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9" name="Google Shape;959;g34ab08f75e3_0_679"/>
              <p:cNvCxnSpPr/>
              <p:nvPr/>
            </p:nvCxnSpPr>
            <p:spPr>
              <a:xfrm rot="-1857825" flipH="1">
                <a:off x="7387780" y="819775"/>
                <a:ext cx="3499" cy="1828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0" name="Google Shape;960;g34ab08f75e3_0_679"/>
              <p:cNvCxnSpPr/>
              <p:nvPr/>
            </p:nvCxnSpPr>
            <p:spPr>
              <a:xfrm rot="-2021404" flipH="1">
                <a:off x="7268679" y="893095"/>
                <a:ext cx="3245" cy="18280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1" name="Google Shape;961;g34ab08f75e3_0_679"/>
              <p:cNvCxnSpPr/>
              <p:nvPr/>
            </p:nvCxnSpPr>
            <p:spPr>
              <a:xfrm rot="-2272499" flipH="1">
                <a:off x="7151993" y="976659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2" name="Google Shape;962;g34ab08f75e3_0_679"/>
              <p:cNvCxnSpPr/>
              <p:nvPr/>
            </p:nvCxnSpPr>
            <p:spPr>
              <a:xfrm rot="-2272499" flipH="1">
                <a:off x="7041705" y="105998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3" name="Google Shape;963;g34ab08f75e3_0_679"/>
              <p:cNvCxnSpPr/>
              <p:nvPr/>
            </p:nvCxnSpPr>
            <p:spPr>
              <a:xfrm rot="-2272499" flipH="1">
                <a:off x="6931287" y="1143394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4" name="Google Shape;964;g34ab08f75e3_0_679"/>
              <p:cNvCxnSpPr/>
              <p:nvPr/>
            </p:nvCxnSpPr>
            <p:spPr>
              <a:xfrm rot="-2700000" flipH="1">
                <a:off x="6819149" y="1235887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5" name="Google Shape;965;g34ab08f75e3_0_679"/>
              <p:cNvCxnSpPr/>
              <p:nvPr/>
            </p:nvCxnSpPr>
            <p:spPr>
              <a:xfrm rot="-2700000" flipH="1">
                <a:off x="6721351" y="1332749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6" name="Google Shape;966;g34ab08f75e3_0_679"/>
              <p:cNvCxnSpPr/>
              <p:nvPr/>
            </p:nvCxnSpPr>
            <p:spPr>
              <a:xfrm rot="-2700000" flipH="1">
                <a:off x="6617399" y="1429369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7" name="Google Shape;967;g34ab08f75e3_0_679"/>
              <p:cNvCxnSpPr/>
              <p:nvPr/>
            </p:nvCxnSpPr>
            <p:spPr>
              <a:xfrm rot="-3127501" flipH="1">
                <a:off x="6520062" y="1527341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8" name="Google Shape;968;g34ab08f75e3_0_679"/>
              <p:cNvCxnSpPr/>
              <p:nvPr/>
            </p:nvCxnSpPr>
            <p:spPr>
              <a:xfrm rot="-3127501" flipH="1">
                <a:off x="6429505" y="1641649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9" name="Google Shape;969;g34ab08f75e3_0_679"/>
              <p:cNvCxnSpPr/>
              <p:nvPr/>
            </p:nvCxnSpPr>
            <p:spPr>
              <a:xfrm rot="-3127501" flipH="1">
                <a:off x="6340440" y="1750402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0" name="Google Shape;970;g34ab08f75e3_0_679"/>
              <p:cNvCxnSpPr/>
              <p:nvPr/>
            </p:nvCxnSpPr>
            <p:spPr>
              <a:xfrm rot="-3378596" flipH="1">
                <a:off x="6261818" y="1860136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1" name="Google Shape;971;g34ab08f75e3_0_679"/>
              <p:cNvCxnSpPr/>
              <p:nvPr/>
            </p:nvCxnSpPr>
            <p:spPr>
              <a:xfrm rot="-3542175" flipH="1">
                <a:off x="6184136" y="1979606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2" name="Google Shape;972;g34ab08f75e3_0_679"/>
              <p:cNvCxnSpPr/>
              <p:nvPr/>
            </p:nvCxnSpPr>
            <p:spPr>
              <a:xfrm rot="-3806097" flipH="1">
                <a:off x="6106598" y="2099133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3" name="Google Shape;973;g34ab08f75e3_0_679"/>
              <p:cNvCxnSpPr/>
              <p:nvPr/>
            </p:nvCxnSpPr>
            <p:spPr>
              <a:xfrm rot="-3806097" flipH="1">
                <a:off x="6043223" y="2222585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4" name="Google Shape;974;g34ab08f75e3_0_679"/>
              <p:cNvCxnSpPr/>
              <p:nvPr/>
            </p:nvCxnSpPr>
            <p:spPr>
              <a:xfrm rot="-3806097" flipH="1">
                <a:off x="5978889" y="2344241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5" name="Google Shape;975;g34ab08f75e3_0_679"/>
              <p:cNvCxnSpPr/>
              <p:nvPr/>
            </p:nvCxnSpPr>
            <p:spPr>
              <a:xfrm rot="-4091915" flipH="1">
                <a:off x="5912523" y="2470600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6" name="Google Shape;976;g34ab08f75e3_0_679"/>
              <p:cNvCxnSpPr/>
              <p:nvPr/>
            </p:nvCxnSpPr>
            <p:spPr>
              <a:xfrm rot="-4201014" flipH="1">
                <a:off x="5858821" y="260090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7" name="Google Shape;977;g34ab08f75e3_0_679"/>
              <p:cNvCxnSpPr/>
              <p:nvPr/>
            </p:nvCxnSpPr>
            <p:spPr>
              <a:xfrm rot="-4484693" flipH="1">
                <a:off x="5808279" y="2734003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8" name="Google Shape;978;g34ab08f75e3_0_679"/>
              <p:cNvCxnSpPr/>
              <p:nvPr/>
            </p:nvCxnSpPr>
            <p:spPr>
              <a:xfrm rot="-4484693" flipH="1">
                <a:off x="5773265" y="2866871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9" name="Google Shape;979;g34ab08f75e3_0_679"/>
              <p:cNvCxnSpPr/>
              <p:nvPr/>
            </p:nvCxnSpPr>
            <p:spPr>
              <a:xfrm rot="-4484693" flipH="1">
                <a:off x="5735885" y="3002039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0" name="Google Shape;980;g34ab08f75e3_0_679"/>
              <p:cNvCxnSpPr/>
              <p:nvPr/>
            </p:nvCxnSpPr>
            <p:spPr>
              <a:xfrm rot="-4781709" flipH="1">
                <a:off x="5700089" y="3138915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1" name="Google Shape;981;g34ab08f75e3_0_679"/>
              <p:cNvCxnSpPr/>
              <p:nvPr/>
            </p:nvCxnSpPr>
            <p:spPr>
              <a:xfrm rot="-4781709" flipH="1">
                <a:off x="5665910" y="3275431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2" name="Google Shape;982;g34ab08f75e3_0_679"/>
              <p:cNvCxnSpPr/>
              <p:nvPr/>
            </p:nvCxnSpPr>
            <p:spPr>
              <a:xfrm rot="-5088334" flipH="1">
                <a:off x="5644504" y="3414290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3" name="Google Shape;983;g34ab08f75e3_0_679"/>
              <p:cNvCxnSpPr/>
              <p:nvPr/>
            </p:nvCxnSpPr>
            <p:spPr>
              <a:xfrm rot="-5088334" flipH="1">
                <a:off x="5626521" y="355466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4" name="Google Shape;984;g34ab08f75e3_0_679"/>
              <p:cNvCxnSpPr/>
              <p:nvPr/>
            </p:nvCxnSpPr>
            <p:spPr>
              <a:xfrm rot="-5400000" flipH="1">
                <a:off x="5616501" y="3691780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5" name="Google Shape;985;g34ab08f75e3_0_679"/>
              <p:cNvCxnSpPr/>
              <p:nvPr/>
            </p:nvCxnSpPr>
            <p:spPr>
              <a:xfrm rot="-5400000" flipH="1">
                <a:off x="5611426" y="3835267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6" name="Google Shape;986;g34ab08f75e3_0_679"/>
              <p:cNvCxnSpPr/>
              <p:nvPr/>
            </p:nvCxnSpPr>
            <p:spPr>
              <a:xfrm rot="-5711666" flipH="1">
                <a:off x="5608677" y="397563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7" name="Google Shape;987;g34ab08f75e3_0_679"/>
              <p:cNvCxnSpPr/>
              <p:nvPr/>
            </p:nvCxnSpPr>
            <p:spPr>
              <a:xfrm rot="-5711666" flipH="1">
                <a:off x="5605761" y="4116101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8" name="Google Shape;988;g34ab08f75e3_0_679"/>
              <p:cNvCxnSpPr/>
              <p:nvPr/>
            </p:nvCxnSpPr>
            <p:spPr>
              <a:xfrm rot="-5711666" flipH="1">
                <a:off x="5624170" y="4254241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9" name="Google Shape;989;g34ab08f75e3_0_679"/>
              <p:cNvCxnSpPr/>
              <p:nvPr/>
            </p:nvCxnSpPr>
            <p:spPr>
              <a:xfrm rot="-6018291" flipH="1">
                <a:off x="5642669" y="4392409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0" name="Google Shape;990;g34ab08f75e3_0_679"/>
              <p:cNvCxnSpPr/>
              <p:nvPr/>
            </p:nvCxnSpPr>
            <p:spPr>
              <a:xfrm rot="-6018291" flipH="1">
                <a:off x="5654743" y="453636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1" name="Google Shape;991;g34ab08f75e3_0_679"/>
              <p:cNvCxnSpPr/>
              <p:nvPr/>
            </p:nvCxnSpPr>
            <p:spPr>
              <a:xfrm rot="-6315307" flipH="1">
                <a:off x="5684398" y="4671531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2" name="Google Shape;992;g34ab08f75e3_0_679"/>
              <p:cNvCxnSpPr/>
              <p:nvPr/>
            </p:nvCxnSpPr>
            <p:spPr>
              <a:xfrm rot="-6315307" flipH="1">
                <a:off x="5714045" y="4808752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3" name="Google Shape;993;g34ab08f75e3_0_679"/>
              <p:cNvCxnSpPr/>
              <p:nvPr/>
            </p:nvCxnSpPr>
            <p:spPr>
              <a:xfrm rot="-6315307" flipH="1">
                <a:off x="5748412" y="494855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4" name="Google Shape;994;g34ab08f75e3_0_679"/>
              <p:cNvCxnSpPr/>
              <p:nvPr/>
            </p:nvCxnSpPr>
            <p:spPr>
              <a:xfrm rot="-6598986" flipH="1">
                <a:off x="5792008" y="5077782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5" name="Google Shape;995;g34ab08f75e3_0_679"/>
              <p:cNvCxnSpPr/>
              <p:nvPr/>
            </p:nvCxnSpPr>
            <p:spPr>
              <a:xfrm rot="-6708085" flipH="1">
                <a:off x="5847438" y="5211220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6" name="Google Shape;996;g34ab08f75e3_0_679"/>
              <p:cNvCxnSpPr/>
              <p:nvPr/>
            </p:nvCxnSpPr>
            <p:spPr>
              <a:xfrm rot="-6993903" flipH="1">
                <a:off x="5900390" y="5342407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7" name="Google Shape;997;g34ab08f75e3_0_679"/>
              <p:cNvCxnSpPr/>
              <p:nvPr/>
            </p:nvCxnSpPr>
            <p:spPr>
              <a:xfrm rot="-6993903" flipH="1">
                <a:off x="5955736" y="5473648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998" name="Google Shape;998;g34ab08f75e3_0_679"/>
          <p:cNvSpPr txBox="1">
            <a:spLocks noGrp="1"/>
          </p:cNvSpPr>
          <p:nvPr>
            <p:ph type="body" idx="1"/>
          </p:nvPr>
        </p:nvSpPr>
        <p:spPr>
          <a:xfrm>
            <a:off x="742375" y="1060672"/>
            <a:ext cx="10433700" cy="200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zh-TW" altLang="en-US" sz="3100" dirty="0"/>
              <a:t>你需要</a:t>
            </a:r>
            <a:r>
              <a:rPr lang="en-US" altLang="zh-TW" sz="3100" dirty="0" err="1"/>
              <a:t>FillNodes</a:t>
            </a:r>
            <a:r>
              <a:rPr lang="zh-TW" altLang="en-US" sz="3100" dirty="0"/>
              <a:t>節點，由於每個</a:t>
            </a:r>
            <a:r>
              <a:rPr lang="en-US" altLang="zh-TW" sz="3100" dirty="0"/>
              <a:t>Code</a:t>
            </a:r>
            <a:r>
              <a:rPr lang="zh-TW" altLang="en-US" sz="3100" dirty="0"/>
              <a:t>節點的邏輯不同，這邊是使用</a:t>
            </a:r>
            <a:r>
              <a:rPr lang="en-US" altLang="zh-TW" sz="3100" dirty="0" err="1"/>
              <a:t>FillNodes</a:t>
            </a:r>
            <a:r>
              <a:rPr lang="zh-TW" altLang="en-US" sz="3100" dirty="0"/>
              <a:t>去完成，安裝完之後，導入我的工作流就可以。</a:t>
            </a:r>
            <a:endParaRPr lang="en-US" altLang="zh-TW" sz="3100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endParaRPr lang="en-US" altLang="zh-TW" sz="31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71FB0BB-5228-462F-B182-A8E81CB8C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206" y="2856732"/>
            <a:ext cx="10701133" cy="25003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4ab08f75e3_0_679"/>
          <p:cNvSpPr txBox="1">
            <a:spLocks noGrp="1"/>
          </p:cNvSpPr>
          <p:nvPr>
            <p:ph type="title"/>
          </p:nvPr>
        </p:nvSpPr>
        <p:spPr>
          <a:xfrm>
            <a:off x="645525" y="196725"/>
            <a:ext cx="10368615" cy="78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DAA4"/>
              </a:buClr>
              <a:buSzPct val="100000"/>
              <a:buFont typeface="Arial"/>
              <a:buNone/>
            </a:pPr>
            <a:r>
              <a:rPr lang="zh-TW" sz="6000" dirty="0">
                <a:solidFill>
                  <a:srgbClr val="BFDAA4"/>
                </a:solidFill>
              </a:rPr>
              <a:t>ComfyUI</a:t>
            </a:r>
            <a:r>
              <a:rPr lang="zh-TW" altLang="en-US" sz="6000" dirty="0">
                <a:solidFill>
                  <a:srgbClr val="BFDAA4"/>
                </a:solidFill>
              </a:rPr>
              <a:t>的設定</a:t>
            </a:r>
            <a:endParaRPr sz="6000" dirty="0">
              <a:solidFill>
                <a:srgbClr val="BFDA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6" name="Google Shape;836;g34ab08f75e3_0_679"/>
          <p:cNvGrpSpPr/>
          <p:nvPr/>
        </p:nvGrpSpPr>
        <p:grpSpPr>
          <a:xfrm rot="-332700">
            <a:off x="8565884" y="3905152"/>
            <a:ext cx="3640155" cy="3163482"/>
            <a:chOff x="5281603" y="104899"/>
            <a:chExt cx="6910397" cy="6005491"/>
          </a:xfrm>
        </p:grpSpPr>
        <p:sp>
          <p:nvSpPr>
            <p:cNvPr id="837" name="Google Shape;837;g34ab08f75e3_0_679"/>
            <p:cNvSpPr/>
            <p:nvPr/>
          </p:nvSpPr>
          <p:spPr>
            <a:xfrm>
              <a:off x="5281603" y="104899"/>
              <a:ext cx="6896713" cy="6005491"/>
            </a:xfrm>
            <a:custGeom>
              <a:avLst/>
              <a:gdLst/>
              <a:ahLst/>
              <a:cxnLst/>
              <a:rect l="l" t="t" r="r" b="b"/>
              <a:pathLst>
                <a:path w="6896713" h="6005491" extrusionOk="0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8" name="Google Shape;838;g34ab08f75e3_0_679"/>
            <p:cNvGrpSpPr/>
            <p:nvPr/>
          </p:nvGrpSpPr>
          <p:grpSpPr>
            <a:xfrm>
              <a:off x="5516218" y="331504"/>
              <a:ext cx="6675782" cy="5276630"/>
              <a:chOff x="5516218" y="331504"/>
              <a:chExt cx="6675782" cy="5276630"/>
            </a:xfrm>
          </p:grpSpPr>
          <p:cxnSp>
            <p:nvCxnSpPr>
              <p:cNvPr id="839" name="Google Shape;839;g34ab08f75e3_0_679"/>
              <p:cNvCxnSpPr/>
              <p:nvPr/>
            </p:nvCxnSpPr>
            <p:spPr>
              <a:xfrm flipH="1">
                <a:off x="9266924" y="331504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0" name="Google Shape;840;g34ab08f75e3_0_679"/>
              <p:cNvCxnSpPr/>
              <p:nvPr/>
            </p:nvCxnSpPr>
            <p:spPr>
              <a:xfrm flipH="1">
                <a:off x="9408995" y="338389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1" name="Google Shape;841;g34ab08f75e3_0_679"/>
              <p:cNvCxnSpPr/>
              <p:nvPr/>
            </p:nvCxnSpPr>
            <p:spPr>
              <a:xfrm rot="311666" flipH="1">
                <a:off x="9551712" y="34759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2" name="Google Shape;842;g34ab08f75e3_0_679"/>
              <p:cNvCxnSpPr/>
              <p:nvPr/>
            </p:nvCxnSpPr>
            <p:spPr>
              <a:xfrm rot="311666" flipH="1">
                <a:off x="9688784" y="368111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3" name="Google Shape;843;g34ab08f75e3_0_679"/>
              <p:cNvCxnSpPr/>
              <p:nvPr/>
            </p:nvCxnSpPr>
            <p:spPr>
              <a:xfrm rot="618291" flipH="1">
                <a:off x="9824966" y="389198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4" name="Google Shape;844;g34ab08f75e3_0_679"/>
              <p:cNvCxnSpPr/>
              <p:nvPr/>
            </p:nvCxnSpPr>
            <p:spPr>
              <a:xfrm rot="618291" flipH="1">
                <a:off x="9966950" y="417581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5" name="Google Shape;845;g34ab08f75e3_0_679"/>
              <p:cNvCxnSpPr/>
              <p:nvPr/>
            </p:nvCxnSpPr>
            <p:spPr>
              <a:xfrm rot="915307" flipH="1">
                <a:off x="10104435" y="445810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6" name="Google Shape;846;g34ab08f75e3_0_679"/>
              <p:cNvCxnSpPr/>
              <p:nvPr/>
            </p:nvCxnSpPr>
            <p:spPr>
              <a:xfrm rot="915307" flipH="1">
                <a:off x="10240455" y="479464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7" name="Google Shape;847;g34ab08f75e3_0_679"/>
              <p:cNvCxnSpPr/>
              <p:nvPr/>
            </p:nvCxnSpPr>
            <p:spPr>
              <a:xfrm rot="915307" flipH="1">
                <a:off x="10373889" y="524449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8" name="Google Shape;848;g34ab08f75e3_0_679"/>
              <p:cNvCxnSpPr/>
              <p:nvPr/>
            </p:nvCxnSpPr>
            <p:spPr>
              <a:xfrm rot="1198986" flipH="1">
                <a:off x="10505592" y="57063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9" name="Google Shape;849;g34ab08f75e3_0_679"/>
              <p:cNvCxnSpPr/>
              <p:nvPr/>
            </p:nvCxnSpPr>
            <p:spPr>
              <a:xfrm rot="1308085" flipH="1">
                <a:off x="10637591" y="621398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0" name="Google Shape;850;g34ab08f75e3_0_679"/>
              <p:cNvCxnSpPr/>
              <p:nvPr/>
            </p:nvCxnSpPr>
            <p:spPr>
              <a:xfrm rot="1593903" flipH="1">
                <a:off x="10761027" y="690377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1" name="Google Shape;851;g34ab08f75e3_0_679"/>
              <p:cNvCxnSpPr/>
              <p:nvPr/>
            </p:nvCxnSpPr>
            <p:spPr>
              <a:xfrm rot="1593903" flipH="1">
                <a:off x="10888986" y="755092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2" name="Google Shape;852;g34ab08f75e3_0_679"/>
              <p:cNvCxnSpPr/>
              <p:nvPr/>
            </p:nvCxnSpPr>
            <p:spPr>
              <a:xfrm rot="1593903" flipH="1">
                <a:off x="11010128" y="819779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3" name="Google Shape;853;g34ab08f75e3_0_679"/>
              <p:cNvCxnSpPr/>
              <p:nvPr/>
            </p:nvCxnSpPr>
            <p:spPr>
              <a:xfrm rot="1857825" flipH="1">
                <a:off x="11128911" y="895644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4" name="Google Shape;854;g34ab08f75e3_0_679"/>
              <p:cNvCxnSpPr/>
              <p:nvPr/>
            </p:nvCxnSpPr>
            <p:spPr>
              <a:xfrm rot="2021404" flipH="1">
                <a:off x="11250022" y="968110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5" name="Google Shape;855;g34ab08f75e3_0_679"/>
              <p:cNvCxnSpPr/>
              <p:nvPr/>
            </p:nvCxnSpPr>
            <p:spPr>
              <a:xfrm rot="2272499" flipH="1">
                <a:off x="11366932" y="1048054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6" name="Google Shape;856;g34ab08f75e3_0_679"/>
              <p:cNvCxnSpPr/>
              <p:nvPr/>
            </p:nvCxnSpPr>
            <p:spPr>
              <a:xfrm rot="2272499" flipH="1">
                <a:off x="11474078" y="1131536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7" name="Google Shape;857;g34ab08f75e3_0_679"/>
              <p:cNvCxnSpPr/>
              <p:nvPr/>
            </p:nvCxnSpPr>
            <p:spPr>
              <a:xfrm rot="2272499" flipH="1">
                <a:off x="11583216" y="1221816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8" name="Google Shape;858;g34ab08f75e3_0_679"/>
              <p:cNvCxnSpPr/>
              <p:nvPr/>
            </p:nvCxnSpPr>
            <p:spPr>
              <a:xfrm rot="2700000" flipH="1">
                <a:off x="11685390" y="1321697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9" name="Google Shape;859;g34ab08f75e3_0_679"/>
              <p:cNvCxnSpPr/>
              <p:nvPr/>
            </p:nvCxnSpPr>
            <p:spPr>
              <a:xfrm rot="2700000" flipH="1">
                <a:off x="11787712" y="1417633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0" name="Google Shape;860;g34ab08f75e3_0_679"/>
              <p:cNvCxnSpPr/>
              <p:nvPr/>
            </p:nvCxnSpPr>
            <p:spPr>
              <a:xfrm rot="2700000" flipH="1">
                <a:off x="11880791" y="1517966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1" name="Google Shape;861;g34ab08f75e3_0_679"/>
              <p:cNvCxnSpPr/>
              <p:nvPr/>
            </p:nvCxnSpPr>
            <p:spPr>
              <a:xfrm rot="3127501" flipH="1">
                <a:off x="11969313" y="1627379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2" name="Google Shape;862;g34ab08f75e3_0_679"/>
              <p:cNvCxnSpPr/>
              <p:nvPr/>
            </p:nvCxnSpPr>
            <p:spPr>
              <a:xfrm rot="3127501" flipH="1">
                <a:off x="12061983" y="173597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3" name="Google Shape;863;g34ab08f75e3_0_679"/>
              <p:cNvCxnSpPr/>
              <p:nvPr/>
            </p:nvCxnSpPr>
            <p:spPr>
              <a:xfrm flipH="1">
                <a:off x="12074700" y="1910249"/>
                <a:ext cx="117300" cy="828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4" name="Google Shape;864;g34ab08f75e3_0_679"/>
              <p:cNvCxnSpPr/>
              <p:nvPr/>
            </p:nvCxnSpPr>
            <p:spPr>
              <a:xfrm flipH="1">
                <a:off x="12150019" y="2083594"/>
                <a:ext cx="39600" cy="213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5" name="Google Shape;865;g34ab08f75e3_0_679"/>
              <p:cNvCxnSpPr/>
              <p:nvPr/>
            </p:nvCxnSpPr>
            <p:spPr>
              <a:xfrm rot="-311666" flipH="1">
                <a:off x="9128089" y="33431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6" name="Google Shape;866;g34ab08f75e3_0_679"/>
              <p:cNvCxnSpPr/>
              <p:nvPr/>
            </p:nvCxnSpPr>
            <p:spPr>
              <a:xfrm rot="-311666" flipH="1">
                <a:off x="8987637" y="336637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7" name="Google Shape;867;g34ab08f75e3_0_679"/>
              <p:cNvCxnSpPr/>
              <p:nvPr/>
            </p:nvCxnSpPr>
            <p:spPr>
              <a:xfrm rot="-311666" flipH="1">
                <a:off x="8844890" y="351124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8" name="Google Shape;868;g34ab08f75e3_0_679"/>
              <p:cNvCxnSpPr/>
              <p:nvPr/>
            </p:nvCxnSpPr>
            <p:spPr>
              <a:xfrm rot="-618291" flipH="1">
                <a:off x="8706896" y="365762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9" name="Google Shape;869;g34ab08f75e3_0_679"/>
              <p:cNvCxnSpPr/>
              <p:nvPr/>
            </p:nvCxnSpPr>
            <p:spPr>
              <a:xfrm rot="-618291" flipH="1">
                <a:off x="8568076" y="38782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0" name="Google Shape;870;g34ab08f75e3_0_679"/>
              <p:cNvCxnSpPr/>
              <p:nvPr/>
            </p:nvCxnSpPr>
            <p:spPr>
              <a:xfrm rot="-915307" flipH="1">
                <a:off x="8429024" y="410118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1" name="Google Shape;871;g34ab08f75e3_0_679"/>
              <p:cNvCxnSpPr/>
              <p:nvPr/>
            </p:nvCxnSpPr>
            <p:spPr>
              <a:xfrm rot="-915307" flipH="1">
                <a:off x="8294932" y="446203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2" name="Google Shape;872;g34ab08f75e3_0_679"/>
              <p:cNvCxnSpPr/>
              <p:nvPr/>
            </p:nvCxnSpPr>
            <p:spPr>
              <a:xfrm rot="-915307" flipH="1">
                <a:off x="8160718" y="48232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3" name="Google Shape;873;g34ab08f75e3_0_679"/>
              <p:cNvCxnSpPr/>
              <p:nvPr/>
            </p:nvCxnSpPr>
            <p:spPr>
              <a:xfrm rot="-1198986" flipH="1">
                <a:off x="8027495" y="531864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4" name="Google Shape;874;g34ab08f75e3_0_679"/>
              <p:cNvCxnSpPr/>
              <p:nvPr/>
            </p:nvCxnSpPr>
            <p:spPr>
              <a:xfrm rot="-1308085" flipH="1">
                <a:off x="7894669" y="581267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5" name="Google Shape;875;g34ab08f75e3_0_679"/>
              <p:cNvCxnSpPr/>
              <p:nvPr/>
            </p:nvCxnSpPr>
            <p:spPr>
              <a:xfrm rot="-1593903" flipH="1">
                <a:off x="7761533" y="630796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6" name="Google Shape;876;g34ab08f75e3_0_679"/>
              <p:cNvCxnSpPr/>
              <p:nvPr/>
            </p:nvCxnSpPr>
            <p:spPr>
              <a:xfrm rot="-1593903" flipH="1">
                <a:off x="7636714" y="689764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7" name="Google Shape;877;g34ab08f75e3_0_679"/>
              <p:cNvCxnSpPr/>
              <p:nvPr/>
            </p:nvCxnSpPr>
            <p:spPr>
              <a:xfrm rot="-1857825" flipH="1">
                <a:off x="7511818" y="751233"/>
                <a:ext cx="3499" cy="18292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8" name="Google Shape;878;g34ab08f75e3_0_679"/>
              <p:cNvCxnSpPr/>
              <p:nvPr/>
            </p:nvCxnSpPr>
            <p:spPr>
              <a:xfrm rot="-1857825" flipH="1">
                <a:off x="7387780" y="819775"/>
                <a:ext cx="3499" cy="1828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9" name="Google Shape;879;g34ab08f75e3_0_679"/>
              <p:cNvCxnSpPr/>
              <p:nvPr/>
            </p:nvCxnSpPr>
            <p:spPr>
              <a:xfrm rot="-2021404" flipH="1">
                <a:off x="7268679" y="893095"/>
                <a:ext cx="3245" cy="18280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0" name="Google Shape;880;g34ab08f75e3_0_679"/>
              <p:cNvCxnSpPr/>
              <p:nvPr/>
            </p:nvCxnSpPr>
            <p:spPr>
              <a:xfrm rot="-2272499" flipH="1">
                <a:off x="7151993" y="976659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1" name="Google Shape;881;g34ab08f75e3_0_679"/>
              <p:cNvCxnSpPr/>
              <p:nvPr/>
            </p:nvCxnSpPr>
            <p:spPr>
              <a:xfrm rot="-2272499" flipH="1">
                <a:off x="7041705" y="105998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2" name="Google Shape;882;g34ab08f75e3_0_679"/>
              <p:cNvCxnSpPr/>
              <p:nvPr/>
            </p:nvCxnSpPr>
            <p:spPr>
              <a:xfrm rot="-2272499" flipH="1">
                <a:off x="6931287" y="1143394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3" name="Google Shape;883;g34ab08f75e3_0_679"/>
              <p:cNvCxnSpPr/>
              <p:nvPr/>
            </p:nvCxnSpPr>
            <p:spPr>
              <a:xfrm rot="-2700000" flipH="1">
                <a:off x="6819149" y="1235887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4" name="Google Shape;884;g34ab08f75e3_0_679"/>
              <p:cNvCxnSpPr/>
              <p:nvPr/>
            </p:nvCxnSpPr>
            <p:spPr>
              <a:xfrm rot="-2700000" flipH="1">
                <a:off x="6721351" y="1332749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5" name="Google Shape;885;g34ab08f75e3_0_679"/>
              <p:cNvCxnSpPr/>
              <p:nvPr/>
            </p:nvCxnSpPr>
            <p:spPr>
              <a:xfrm rot="-2700000" flipH="1">
                <a:off x="6617399" y="1429369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6" name="Google Shape;886;g34ab08f75e3_0_679"/>
              <p:cNvCxnSpPr/>
              <p:nvPr/>
            </p:nvCxnSpPr>
            <p:spPr>
              <a:xfrm rot="-3127501" flipH="1">
                <a:off x="6520062" y="1527341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7" name="Google Shape;887;g34ab08f75e3_0_679"/>
              <p:cNvCxnSpPr/>
              <p:nvPr/>
            </p:nvCxnSpPr>
            <p:spPr>
              <a:xfrm rot="-3127501" flipH="1">
                <a:off x="6429505" y="1641649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8" name="Google Shape;888;g34ab08f75e3_0_679"/>
              <p:cNvCxnSpPr/>
              <p:nvPr/>
            </p:nvCxnSpPr>
            <p:spPr>
              <a:xfrm rot="-3127501" flipH="1">
                <a:off x="6340440" y="1750402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9" name="Google Shape;889;g34ab08f75e3_0_679"/>
              <p:cNvCxnSpPr/>
              <p:nvPr/>
            </p:nvCxnSpPr>
            <p:spPr>
              <a:xfrm rot="-3378596" flipH="1">
                <a:off x="6261818" y="1860136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0" name="Google Shape;890;g34ab08f75e3_0_679"/>
              <p:cNvCxnSpPr/>
              <p:nvPr/>
            </p:nvCxnSpPr>
            <p:spPr>
              <a:xfrm rot="-3542175" flipH="1">
                <a:off x="6184136" y="1979606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1" name="Google Shape;891;g34ab08f75e3_0_679"/>
              <p:cNvCxnSpPr/>
              <p:nvPr/>
            </p:nvCxnSpPr>
            <p:spPr>
              <a:xfrm rot="-3806097" flipH="1">
                <a:off x="6106598" y="2099133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2" name="Google Shape;892;g34ab08f75e3_0_679"/>
              <p:cNvCxnSpPr/>
              <p:nvPr/>
            </p:nvCxnSpPr>
            <p:spPr>
              <a:xfrm rot="-3806097" flipH="1">
                <a:off x="6043223" y="2222585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3" name="Google Shape;893;g34ab08f75e3_0_679"/>
              <p:cNvCxnSpPr/>
              <p:nvPr/>
            </p:nvCxnSpPr>
            <p:spPr>
              <a:xfrm rot="-3806097" flipH="1">
                <a:off x="5978889" y="2344241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4" name="Google Shape;894;g34ab08f75e3_0_679"/>
              <p:cNvCxnSpPr/>
              <p:nvPr/>
            </p:nvCxnSpPr>
            <p:spPr>
              <a:xfrm rot="-4091915" flipH="1">
                <a:off x="5912523" y="2470600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5" name="Google Shape;895;g34ab08f75e3_0_679"/>
              <p:cNvCxnSpPr/>
              <p:nvPr/>
            </p:nvCxnSpPr>
            <p:spPr>
              <a:xfrm rot="-4201014" flipH="1">
                <a:off x="5858821" y="260090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6" name="Google Shape;896;g34ab08f75e3_0_679"/>
              <p:cNvCxnSpPr/>
              <p:nvPr/>
            </p:nvCxnSpPr>
            <p:spPr>
              <a:xfrm rot="-4484693" flipH="1">
                <a:off x="5808279" y="2734003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7" name="Google Shape;897;g34ab08f75e3_0_679"/>
              <p:cNvCxnSpPr/>
              <p:nvPr/>
            </p:nvCxnSpPr>
            <p:spPr>
              <a:xfrm rot="-4484693" flipH="1">
                <a:off x="5773265" y="2866871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8" name="Google Shape;898;g34ab08f75e3_0_679"/>
              <p:cNvCxnSpPr/>
              <p:nvPr/>
            </p:nvCxnSpPr>
            <p:spPr>
              <a:xfrm rot="-4484693" flipH="1">
                <a:off x="5735885" y="3002039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9" name="Google Shape;899;g34ab08f75e3_0_679"/>
              <p:cNvCxnSpPr/>
              <p:nvPr/>
            </p:nvCxnSpPr>
            <p:spPr>
              <a:xfrm rot="-4781709" flipH="1">
                <a:off x="5700089" y="3138915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0" name="Google Shape;900;g34ab08f75e3_0_679"/>
              <p:cNvCxnSpPr/>
              <p:nvPr/>
            </p:nvCxnSpPr>
            <p:spPr>
              <a:xfrm rot="-4781709" flipH="1">
                <a:off x="5665910" y="3275431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1" name="Google Shape;901;g34ab08f75e3_0_679"/>
              <p:cNvCxnSpPr/>
              <p:nvPr/>
            </p:nvCxnSpPr>
            <p:spPr>
              <a:xfrm rot="-5088334" flipH="1">
                <a:off x="5644504" y="3414290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2" name="Google Shape;902;g34ab08f75e3_0_679"/>
              <p:cNvCxnSpPr/>
              <p:nvPr/>
            </p:nvCxnSpPr>
            <p:spPr>
              <a:xfrm rot="-5088334" flipH="1">
                <a:off x="5626521" y="355466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3" name="Google Shape;903;g34ab08f75e3_0_679"/>
              <p:cNvCxnSpPr/>
              <p:nvPr/>
            </p:nvCxnSpPr>
            <p:spPr>
              <a:xfrm rot="-5400000" flipH="1">
                <a:off x="5616501" y="3691780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4" name="Google Shape;904;g34ab08f75e3_0_679"/>
              <p:cNvCxnSpPr/>
              <p:nvPr/>
            </p:nvCxnSpPr>
            <p:spPr>
              <a:xfrm rot="-5400000" flipH="1">
                <a:off x="5611426" y="3835267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5" name="Google Shape;905;g34ab08f75e3_0_679"/>
              <p:cNvCxnSpPr/>
              <p:nvPr/>
            </p:nvCxnSpPr>
            <p:spPr>
              <a:xfrm rot="-5711666" flipH="1">
                <a:off x="5608677" y="397563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6" name="Google Shape;906;g34ab08f75e3_0_679"/>
              <p:cNvCxnSpPr/>
              <p:nvPr/>
            </p:nvCxnSpPr>
            <p:spPr>
              <a:xfrm rot="-5711666" flipH="1">
                <a:off x="5605761" y="4116101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7" name="Google Shape;907;g34ab08f75e3_0_679"/>
              <p:cNvCxnSpPr/>
              <p:nvPr/>
            </p:nvCxnSpPr>
            <p:spPr>
              <a:xfrm rot="-5711666" flipH="1">
                <a:off x="5624170" y="4254241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8" name="Google Shape;908;g34ab08f75e3_0_679"/>
              <p:cNvCxnSpPr/>
              <p:nvPr/>
            </p:nvCxnSpPr>
            <p:spPr>
              <a:xfrm rot="-6018291" flipH="1">
                <a:off x="5642669" y="4392409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9" name="Google Shape;909;g34ab08f75e3_0_679"/>
              <p:cNvCxnSpPr/>
              <p:nvPr/>
            </p:nvCxnSpPr>
            <p:spPr>
              <a:xfrm rot="-6018291" flipH="1">
                <a:off x="5654743" y="453636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0" name="Google Shape;910;g34ab08f75e3_0_679"/>
              <p:cNvCxnSpPr/>
              <p:nvPr/>
            </p:nvCxnSpPr>
            <p:spPr>
              <a:xfrm rot="-6315307" flipH="1">
                <a:off x="5684398" y="4671531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1" name="Google Shape;911;g34ab08f75e3_0_679"/>
              <p:cNvCxnSpPr/>
              <p:nvPr/>
            </p:nvCxnSpPr>
            <p:spPr>
              <a:xfrm rot="-6315307" flipH="1">
                <a:off x="5714045" y="4808752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2" name="Google Shape;912;g34ab08f75e3_0_679"/>
              <p:cNvCxnSpPr/>
              <p:nvPr/>
            </p:nvCxnSpPr>
            <p:spPr>
              <a:xfrm rot="-6315307" flipH="1">
                <a:off x="5748412" y="494855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3" name="Google Shape;913;g34ab08f75e3_0_679"/>
              <p:cNvCxnSpPr/>
              <p:nvPr/>
            </p:nvCxnSpPr>
            <p:spPr>
              <a:xfrm rot="-6598986" flipH="1">
                <a:off x="5792008" y="5077782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4" name="Google Shape;914;g34ab08f75e3_0_679"/>
              <p:cNvCxnSpPr/>
              <p:nvPr/>
            </p:nvCxnSpPr>
            <p:spPr>
              <a:xfrm rot="-6708085" flipH="1">
                <a:off x="5847438" y="5211220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5" name="Google Shape;915;g34ab08f75e3_0_679"/>
              <p:cNvCxnSpPr/>
              <p:nvPr/>
            </p:nvCxnSpPr>
            <p:spPr>
              <a:xfrm rot="-6993903" flipH="1">
                <a:off x="5900390" y="5342407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6" name="Google Shape;916;g34ab08f75e3_0_679"/>
              <p:cNvCxnSpPr/>
              <p:nvPr/>
            </p:nvCxnSpPr>
            <p:spPr>
              <a:xfrm rot="-6993903" flipH="1">
                <a:off x="5955736" y="5473648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917" name="Google Shape;917;g34ab08f75e3_0_679"/>
          <p:cNvGrpSpPr/>
          <p:nvPr/>
        </p:nvGrpSpPr>
        <p:grpSpPr>
          <a:xfrm rot="-6207356">
            <a:off x="7397553" y="-618463"/>
            <a:ext cx="4914838" cy="4271247"/>
            <a:chOff x="5281603" y="104899"/>
            <a:chExt cx="6910397" cy="6005491"/>
          </a:xfrm>
        </p:grpSpPr>
        <p:sp>
          <p:nvSpPr>
            <p:cNvPr id="918" name="Google Shape;918;g34ab08f75e3_0_679"/>
            <p:cNvSpPr/>
            <p:nvPr/>
          </p:nvSpPr>
          <p:spPr>
            <a:xfrm>
              <a:off x="5281603" y="104899"/>
              <a:ext cx="6896713" cy="6005491"/>
            </a:xfrm>
            <a:custGeom>
              <a:avLst/>
              <a:gdLst/>
              <a:ahLst/>
              <a:cxnLst/>
              <a:rect l="l" t="t" r="r" b="b"/>
              <a:pathLst>
                <a:path w="6896713" h="6005491" extrusionOk="0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43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9" name="Google Shape;919;g34ab08f75e3_0_679"/>
            <p:cNvGrpSpPr/>
            <p:nvPr/>
          </p:nvGrpSpPr>
          <p:grpSpPr>
            <a:xfrm>
              <a:off x="5516218" y="331504"/>
              <a:ext cx="6675782" cy="5276630"/>
              <a:chOff x="5516218" y="331504"/>
              <a:chExt cx="6675782" cy="5276630"/>
            </a:xfrm>
          </p:grpSpPr>
          <p:cxnSp>
            <p:nvCxnSpPr>
              <p:cNvPr id="920" name="Google Shape;920;g34ab08f75e3_0_679"/>
              <p:cNvCxnSpPr/>
              <p:nvPr/>
            </p:nvCxnSpPr>
            <p:spPr>
              <a:xfrm flipH="1">
                <a:off x="9266924" y="331504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1" name="Google Shape;921;g34ab08f75e3_0_679"/>
              <p:cNvCxnSpPr/>
              <p:nvPr/>
            </p:nvCxnSpPr>
            <p:spPr>
              <a:xfrm flipH="1">
                <a:off x="9408995" y="338389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2" name="Google Shape;922;g34ab08f75e3_0_679"/>
              <p:cNvCxnSpPr/>
              <p:nvPr/>
            </p:nvCxnSpPr>
            <p:spPr>
              <a:xfrm rot="311666" flipH="1">
                <a:off x="9551712" y="34759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3" name="Google Shape;923;g34ab08f75e3_0_679"/>
              <p:cNvCxnSpPr/>
              <p:nvPr/>
            </p:nvCxnSpPr>
            <p:spPr>
              <a:xfrm rot="311666" flipH="1">
                <a:off x="9688784" y="368111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4" name="Google Shape;924;g34ab08f75e3_0_679"/>
              <p:cNvCxnSpPr/>
              <p:nvPr/>
            </p:nvCxnSpPr>
            <p:spPr>
              <a:xfrm rot="618291" flipH="1">
                <a:off x="9824966" y="389198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5" name="Google Shape;925;g34ab08f75e3_0_679"/>
              <p:cNvCxnSpPr/>
              <p:nvPr/>
            </p:nvCxnSpPr>
            <p:spPr>
              <a:xfrm rot="618291" flipH="1">
                <a:off x="9966950" y="417581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6" name="Google Shape;926;g34ab08f75e3_0_679"/>
              <p:cNvCxnSpPr/>
              <p:nvPr/>
            </p:nvCxnSpPr>
            <p:spPr>
              <a:xfrm rot="915307" flipH="1">
                <a:off x="10104435" y="445810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7" name="Google Shape;927;g34ab08f75e3_0_679"/>
              <p:cNvCxnSpPr/>
              <p:nvPr/>
            </p:nvCxnSpPr>
            <p:spPr>
              <a:xfrm rot="915307" flipH="1">
                <a:off x="10240455" y="479464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8" name="Google Shape;928;g34ab08f75e3_0_679"/>
              <p:cNvCxnSpPr/>
              <p:nvPr/>
            </p:nvCxnSpPr>
            <p:spPr>
              <a:xfrm rot="915307" flipH="1">
                <a:off x="10373889" y="524449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9" name="Google Shape;929;g34ab08f75e3_0_679"/>
              <p:cNvCxnSpPr/>
              <p:nvPr/>
            </p:nvCxnSpPr>
            <p:spPr>
              <a:xfrm rot="1198986" flipH="1">
                <a:off x="10505592" y="57063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0" name="Google Shape;930;g34ab08f75e3_0_679"/>
              <p:cNvCxnSpPr/>
              <p:nvPr/>
            </p:nvCxnSpPr>
            <p:spPr>
              <a:xfrm rot="1308085" flipH="1">
                <a:off x="10637591" y="621398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1" name="Google Shape;931;g34ab08f75e3_0_679"/>
              <p:cNvCxnSpPr/>
              <p:nvPr/>
            </p:nvCxnSpPr>
            <p:spPr>
              <a:xfrm rot="1593903" flipH="1">
                <a:off x="10761027" y="690377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2" name="Google Shape;932;g34ab08f75e3_0_679"/>
              <p:cNvCxnSpPr/>
              <p:nvPr/>
            </p:nvCxnSpPr>
            <p:spPr>
              <a:xfrm rot="1593903" flipH="1">
                <a:off x="10888986" y="755092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3" name="Google Shape;933;g34ab08f75e3_0_679"/>
              <p:cNvCxnSpPr/>
              <p:nvPr/>
            </p:nvCxnSpPr>
            <p:spPr>
              <a:xfrm rot="1593903" flipH="1">
                <a:off x="11010128" y="819779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4" name="Google Shape;934;g34ab08f75e3_0_679"/>
              <p:cNvCxnSpPr/>
              <p:nvPr/>
            </p:nvCxnSpPr>
            <p:spPr>
              <a:xfrm rot="1857825" flipH="1">
                <a:off x="11128911" y="895644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5" name="Google Shape;935;g34ab08f75e3_0_679"/>
              <p:cNvCxnSpPr/>
              <p:nvPr/>
            </p:nvCxnSpPr>
            <p:spPr>
              <a:xfrm rot="2021404" flipH="1">
                <a:off x="11250022" y="968110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6" name="Google Shape;936;g34ab08f75e3_0_679"/>
              <p:cNvCxnSpPr/>
              <p:nvPr/>
            </p:nvCxnSpPr>
            <p:spPr>
              <a:xfrm rot="2272499" flipH="1">
                <a:off x="11366932" y="1048054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7" name="Google Shape;937;g34ab08f75e3_0_679"/>
              <p:cNvCxnSpPr/>
              <p:nvPr/>
            </p:nvCxnSpPr>
            <p:spPr>
              <a:xfrm rot="2272499" flipH="1">
                <a:off x="11474078" y="1131536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8" name="Google Shape;938;g34ab08f75e3_0_679"/>
              <p:cNvCxnSpPr/>
              <p:nvPr/>
            </p:nvCxnSpPr>
            <p:spPr>
              <a:xfrm rot="2272499" flipH="1">
                <a:off x="11583216" y="1221816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9" name="Google Shape;939;g34ab08f75e3_0_679"/>
              <p:cNvCxnSpPr/>
              <p:nvPr/>
            </p:nvCxnSpPr>
            <p:spPr>
              <a:xfrm rot="2700000" flipH="1">
                <a:off x="11685390" y="1321697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0" name="Google Shape;940;g34ab08f75e3_0_679"/>
              <p:cNvCxnSpPr/>
              <p:nvPr/>
            </p:nvCxnSpPr>
            <p:spPr>
              <a:xfrm rot="2700000" flipH="1">
                <a:off x="11787712" y="1417633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1" name="Google Shape;941;g34ab08f75e3_0_679"/>
              <p:cNvCxnSpPr/>
              <p:nvPr/>
            </p:nvCxnSpPr>
            <p:spPr>
              <a:xfrm rot="2700000" flipH="1">
                <a:off x="11880791" y="1517966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2" name="Google Shape;942;g34ab08f75e3_0_679"/>
              <p:cNvCxnSpPr/>
              <p:nvPr/>
            </p:nvCxnSpPr>
            <p:spPr>
              <a:xfrm rot="3127501" flipH="1">
                <a:off x="11969313" y="1627379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3" name="Google Shape;943;g34ab08f75e3_0_679"/>
              <p:cNvCxnSpPr/>
              <p:nvPr/>
            </p:nvCxnSpPr>
            <p:spPr>
              <a:xfrm rot="3127501" flipH="1">
                <a:off x="12061983" y="173597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4" name="Google Shape;944;g34ab08f75e3_0_679"/>
              <p:cNvCxnSpPr/>
              <p:nvPr/>
            </p:nvCxnSpPr>
            <p:spPr>
              <a:xfrm flipH="1">
                <a:off x="12074700" y="1910249"/>
                <a:ext cx="117300" cy="828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5" name="Google Shape;945;g34ab08f75e3_0_679"/>
              <p:cNvCxnSpPr/>
              <p:nvPr/>
            </p:nvCxnSpPr>
            <p:spPr>
              <a:xfrm flipH="1">
                <a:off x="12150019" y="2083594"/>
                <a:ext cx="39600" cy="213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6" name="Google Shape;946;g34ab08f75e3_0_679"/>
              <p:cNvCxnSpPr/>
              <p:nvPr/>
            </p:nvCxnSpPr>
            <p:spPr>
              <a:xfrm rot="-311666" flipH="1">
                <a:off x="9128089" y="33431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7" name="Google Shape;947;g34ab08f75e3_0_679"/>
              <p:cNvCxnSpPr/>
              <p:nvPr/>
            </p:nvCxnSpPr>
            <p:spPr>
              <a:xfrm rot="-311666" flipH="1">
                <a:off x="8987637" y="336637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8" name="Google Shape;948;g34ab08f75e3_0_679"/>
              <p:cNvCxnSpPr/>
              <p:nvPr/>
            </p:nvCxnSpPr>
            <p:spPr>
              <a:xfrm rot="-311666" flipH="1">
                <a:off x="8844890" y="351124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9" name="Google Shape;949;g34ab08f75e3_0_679"/>
              <p:cNvCxnSpPr/>
              <p:nvPr/>
            </p:nvCxnSpPr>
            <p:spPr>
              <a:xfrm rot="-618291" flipH="1">
                <a:off x="8706896" y="365762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0" name="Google Shape;950;g34ab08f75e3_0_679"/>
              <p:cNvCxnSpPr/>
              <p:nvPr/>
            </p:nvCxnSpPr>
            <p:spPr>
              <a:xfrm rot="-618291" flipH="1">
                <a:off x="8568076" y="38782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1" name="Google Shape;951;g34ab08f75e3_0_679"/>
              <p:cNvCxnSpPr/>
              <p:nvPr/>
            </p:nvCxnSpPr>
            <p:spPr>
              <a:xfrm rot="-915307" flipH="1">
                <a:off x="8429024" y="410118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2" name="Google Shape;952;g34ab08f75e3_0_679"/>
              <p:cNvCxnSpPr/>
              <p:nvPr/>
            </p:nvCxnSpPr>
            <p:spPr>
              <a:xfrm rot="-915307" flipH="1">
                <a:off x="8294932" y="446203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3" name="Google Shape;953;g34ab08f75e3_0_679"/>
              <p:cNvCxnSpPr/>
              <p:nvPr/>
            </p:nvCxnSpPr>
            <p:spPr>
              <a:xfrm rot="-915307" flipH="1">
                <a:off x="8160718" y="48232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4" name="Google Shape;954;g34ab08f75e3_0_679"/>
              <p:cNvCxnSpPr/>
              <p:nvPr/>
            </p:nvCxnSpPr>
            <p:spPr>
              <a:xfrm rot="-1198986" flipH="1">
                <a:off x="8027495" y="531864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5" name="Google Shape;955;g34ab08f75e3_0_679"/>
              <p:cNvCxnSpPr/>
              <p:nvPr/>
            </p:nvCxnSpPr>
            <p:spPr>
              <a:xfrm rot="-1308085" flipH="1">
                <a:off x="7894669" y="581267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6" name="Google Shape;956;g34ab08f75e3_0_679"/>
              <p:cNvCxnSpPr/>
              <p:nvPr/>
            </p:nvCxnSpPr>
            <p:spPr>
              <a:xfrm rot="-1593903" flipH="1">
                <a:off x="7761533" y="630796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7" name="Google Shape;957;g34ab08f75e3_0_679"/>
              <p:cNvCxnSpPr/>
              <p:nvPr/>
            </p:nvCxnSpPr>
            <p:spPr>
              <a:xfrm rot="-1593903" flipH="1">
                <a:off x="7636714" y="689764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8" name="Google Shape;958;g34ab08f75e3_0_679"/>
              <p:cNvCxnSpPr/>
              <p:nvPr/>
            </p:nvCxnSpPr>
            <p:spPr>
              <a:xfrm rot="-1857825" flipH="1">
                <a:off x="7511818" y="751233"/>
                <a:ext cx="3499" cy="18292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9" name="Google Shape;959;g34ab08f75e3_0_679"/>
              <p:cNvCxnSpPr/>
              <p:nvPr/>
            </p:nvCxnSpPr>
            <p:spPr>
              <a:xfrm rot="-1857825" flipH="1">
                <a:off x="7387780" y="819775"/>
                <a:ext cx="3499" cy="1828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0" name="Google Shape;960;g34ab08f75e3_0_679"/>
              <p:cNvCxnSpPr/>
              <p:nvPr/>
            </p:nvCxnSpPr>
            <p:spPr>
              <a:xfrm rot="-2021404" flipH="1">
                <a:off x="7268679" y="893095"/>
                <a:ext cx="3245" cy="18280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1" name="Google Shape;961;g34ab08f75e3_0_679"/>
              <p:cNvCxnSpPr/>
              <p:nvPr/>
            </p:nvCxnSpPr>
            <p:spPr>
              <a:xfrm rot="-2272499" flipH="1">
                <a:off x="7151993" y="976659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2" name="Google Shape;962;g34ab08f75e3_0_679"/>
              <p:cNvCxnSpPr/>
              <p:nvPr/>
            </p:nvCxnSpPr>
            <p:spPr>
              <a:xfrm rot="-2272499" flipH="1">
                <a:off x="7041705" y="1059981"/>
                <a:ext cx="3421" cy="18300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3" name="Google Shape;963;g34ab08f75e3_0_679"/>
              <p:cNvCxnSpPr/>
              <p:nvPr/>
            </p:nvCxnSpPr>
            <p:spPr>
              <a:xfrm rot="-2272499" flipH="1">
                <a:off x="6931287" y="1143394"/>
                <a:ext cx="3421" cy="18287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4" name="Google Shape;964;g34ab08f75e3_0_679"/>
              <p:cNvCxnSpPr/>
              <p:nvPr/>
            </p:nvCxnSpPr>
            <p:spPr>
              <a:xfrm rot="-2700000" flipH="1">
                <a:off x="6819149" y="1235887"/>
                <a:ext cx="3394" cy="18296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5" name="Google Shape;965;g34ab08f75e3_0_679"/>
              <p:cNvCxnSpPr/>
              <p:nvPr/>
            </p:nvCxnSpPr>
            <p:spPr>
              <a:xfrm rot="-2700000" flipH="1">
                <a:off x="6721351" y="1332749"/>
                <a:ext cx="3394" cy="18285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6" name="Google Shape;966;g34ab08f75e3_0_679"/>
              <p:cNvCxnSpPr/>
              <p:nvPr/>
            </p:nvCxnSpPr>
            <p:spPr>
              <a:xfrm rot="-2700000" flipH="1">
                <a:off x="6617399" y="1429369"/>
                <a:ext cx="3394" cy="1828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7" name="Google Shape;967;g34ab08f75e3_0_679"/>
              <p:cNvCxnSpPr/>
              <p:nvPr/>
            </p:nvCxnSpPr>
            <p:spPr>
              <a:xfrm rot="-3127501" flipH="1">
                <a:off x="6520062" y="1527341"/>
                <a:ext cx="3421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8" name="Google Shape;968;g34ab08f75e3_0_679"/>
              <p:cNvCxnSpPr/>
              <p:nvPr/>
            </p:nvCxnSpPr>
            <p:spPr>
              <a:xfrm rot="-3127501" flipH="1">
                <a:off x="6429505" y="1641649"/>
                <a:ext cx="3421" cy="1827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9" name="Google Shape;969;g34ab08f75e3_0_679"/>
              <p:cNvCxnSpPr/>
              <p:nvPr/>
            </p:nvCxnSpPr>
            <p:spPr>
              <a:xfrm rot="-3127501" flipH="1">
                <a:off x="6340440" y="1750402"/>
                <a:ext cx="3421" cy="1827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0" name="Google Shape;970;g34ab08f75e3_0_679"/>
              <p:cNvCxnSpPr/>
              <p:nvPr/>
            </p:nvCxnSpPr>
            <p:spPr>
              <a:xfrm rot="-3378596" flipH="1">
                <a:off x="6261818" y="1860136"/>
                <a:ext cx="3245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1" name="Google Shape;971;g34ab08f75e3_0_679"/>
              <p:cNvCxnSpPr/>
              <p:nvPr/>
            </p:nvCxnSpPr>
            <p:spPr>
              <a:xfrm rot="-3542175" flipH="1">
                <a:off x="6184136" y="1979606"/>
                <a:ext cx="3499" cy="18300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2" name="Google Shape;972;g34ab08f75e3_0_679"/>
              <p:cNvCxnSpPr/>
              <p:nvPr/>
            </p:nvCxnSpPr>
            <p:spPr>
              <a:xfrm rot="-3806097" flipH="1">
                <a:off x="6106598" y="2099133"/>
                <a:ext cx="3354" cy="18290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3" name="Google Shape;973;g34ab08f75e3_0_679"/>
              <p:cNvCxnSpPr/>
              <p:nvPr/>
            </p:nvCxnSpPr>
            <p:spPr>
              <a:xfrm rot="-3806097" flipH="1">
                <a:off x="6043223" y="2222585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4" name="Google Shape;974;g34ab08f75e3_0_679"/>
              <p:cNvCxnSpPr/>
              <p:nvPr/>
            </p:nvCxnSpPr>
            <p:spPr>
              <a:xfrm rot="-3806097" flipH="1">
                <a:off x="5978889" y="2344241"/>
                <a:ext cx="3354" cy="18291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5" name="Google Shape;975;g34ab08f75e3_0_679"/>
              <p:cNvCxnSpPr/>
              <p:nvPr/>
            </p:nvCxnSpPr>
            <p:spPr>
              <a:xfrm rot="-4091915" flipH="1">
                <a:off x="5912523" y="2470600"/>
                <a:ext cx="3231" cy="18278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6" name="Google Shape;976;g34ab08f75e3_0_679"/>
              <p:cNvCxnSpPr/>
              <p:nvPr/>
            </p:nvCxnSpPr>
            <p:spPr>
              <a:xfrm rot="-4201014" flipH="1">
                <a:off x="5858821" y="2600905"/>
                <a:ext cx="3511" cy="18287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7" name="Google Shape;977;g34ab08f75e3_0_679"/>
              <p:cNvCxnSpPr/>
              <p:nvPr/>
            </p:nvCxnSpPr>
            <p:spPr>
              <a:xfrm rot="-4484693" flipH="1">
                <a:off x="5808279" y="2734003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8" name="Google Shape;978;g34ab08f75e3_0_679"/>
              <p:cNvCxnSpPr/>
              <p:nvPr/>
            </p:nvCxnSpPr>
            <p:spPr>
              <a:xfrm rot="-4484693" flipH="1">
                <a:off x="5773265" y="2866871"/>
                <a:ext cx="3421" cy="182947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9" name="Google Shape;979;g34ab08f75e3_0_679"/>
              <p:cNvCxnSpPr/>
              <p:nvPr/>
            </p:nvCxnSpPr>
            <p:spPr>
              <a:xfrm rot="-4484693" flipH="1">
                <a:off x="5735885" y="3002039"/>
                <a:ext cx="3421" cy="182878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0" name="Google Shape;980;g34ab08f75e3_0_679"/>
              <p:cNvCxnSpPr/>
              <p:nvPr/>
            </p:nvCxnSpPr>
            <p:spPr>
              <a:xfrm rot="-4781709" flipH="1">
                <a:off x="5700089" y="3138915"/>
                <a:ext cx="3354" cy="18274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1" name="Google Shape;981;g34ab08f75e3_0_679"/>
              <p:cNvCxnSpPr/>
              <p:nvPr/>
            </p:nvCxnSpPr>
            <p:spPr>
              <a:xfrm rot="-4781709" flipH="1">
                <a:off x="5665910" y="3275431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2" name="Google Shape;982;g34ab08f75e3_0_679"/>
              <p:cNvCxnSpPr/>
              <p:nvPr/>
            </p:nvCxnSpPr>
            <p:spPr>
              <a:xfrm rot="-5088334" flipH="1">
                <a:off x="5644504" y="3414290"/>
                <a:ext cx="3314" cy="182811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3" name="Google Shape;983;g34ab08f75e3_0_679"/>
              <p:cNvCxnSpPr/>
              <p:nvPr/>
            </p:nvCxnSpPr>
            <p:spPr>
              <a:xfrm rot="-5088334" flipH="1">
                <a:off x="5626521" y="3554669"/>
                <a:ext cx="3314" cy="182856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4" name="Google Shape;984;g34ab08f75e3_0_679"/>
              <p:cNvCxnSpPr/>
              <p:nvPr/>
            </p:nvCxnSpPr>
            <p:spPr>
              <a:xfrm rot="-5400000" flipH="1">
                <a:off x="5616501" y="3691780"/>
                <a:ext cx="3300" cy="18280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5" name="Google Shape;985;g34ab08f75e3_0_679"/>
              <p:cNvCxnSpPr/>
              <p:nvPr/>
            </p:nvCxnSpPr>
            <p:spPr>
              <a:xfrm rot="-5400000" flipH="1">
                <a:off x="5611426" y="3835267"/>
                <a:ext cx="3300" cy="183000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6" name="Google Shape;986;g34ab08f75e3_0_679"/>
              <p:cNvCxnSpPr/>
              <p:nvPr/>
            </p:nvCxnSpPr>
            <p:spPr>
              <a:xfrm rot="-5711666" flipH="1">
                <a:off x="5608677" y="3975631"/>
                <a:ext cx="3314" cy="18295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7" name="Google Shape;987;g34ab08f75e3_0_679"/>
              <p:cNvCxnSpPr/>
              <p:nvPr/>
            </p:nvCxnSpPr>
            <p:spPr>
              <a:xfrm rot="-5711666" flipH="1">
                <a:off x="5605761" y="4116101"/>
                <a:ext cx="3314" cy="18279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8" name="Google Shape;988;g34ab08f75e3_0_679"/>
              <p:cNvCxnSpPr/>
              <p:nvPr/>
            </p:nvCxnSpPr>
            <p:spPr>
              <a:xfrm rot="-5711666" flipH="1">
                <a:off x="5624170" y="4254241"/>
                <a:ext cx="3314" cy="182853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89" name="Google Shape;989;g34ab08f75e3_0_679"/>
              <p:cNvCxnSpPr/>
              <p:nvPr/>
            </p:nvCxnSpPr>
            <p:spPr>
              <a:xfrm rot="-6018291" flipH="1">
                <a:off x="5642669" y="4392409"/>
                <a:ext cx="3354" cy="18283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0" name="Google Shape;990;g34ab08f75e3_0_679"/>
              <p:cNvCxnSpPr/>
              <p:nvPr/>
            </p:nvCxnSpPr>
            <p:spPr>
              <a:xfrm rot="-6018291" flipH="1">
                <a:off x="5654743" y="4536369"/>
                <a:ext cx="3354" cy="182814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1" name="Google Shape;991;g34ab08f75e3_0_679"/>
              <p:cNvCxnSpPr/>
              <p:nvPr/>
            </p:nvCxnSpPr>
            <p:spPr>
              <a:xfrm rot="-6315307" flipH="1">
                <a:off x="5684398" y="4671531"/>
                <a:ext cx="3421" cy="18270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2" name="Google Shape;992;g34ab08f75e3_0_679"/>
              <p:cNvCxnSpPr/>
              <p:nvPr/>
            </p:nvCxnSpPr>
            <p:spPr>
              <a:xfrm rot="-6315307" flipH="1">
                <a:off x="5714045" y="4808752"/>
                <a:ext cx="3421" cy="18288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3" name="Google Shape;993;g34ab08f75e3_0_679"/>
              <p:cNvCxnSpPr/>
              <p:nvPr/>
            </p:nvCxnSpPr>
            <p:spPr>
              <a:xfrm rot="-6315307" flipH="1">
                <a:off x="5748412" y="4948550"/>
                <a:ext cx="3421" cy="18291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4" name="Google Shape;994;g34ab08f75e3_0_679"/>
              <p:cNvCxnSpPr/>
              <p:nvPr/>
            </p:nvCxnSpPr>
            <p:spPr>
              <a:xfrm rot="-6598986" flipH="1">
                <a:off x="5792008" y="5077782"/>
                <a:ext cx="3511" cy="18279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5" name="Google Shape;995;g34ab08f75e3_0_679"/>
              <p:cNvCxnSpPr/>
              <p:nvPr/>
            </p:nvCxnSpPr>
            <p:spPr>
              <a:xfrm rot="-6708085" flipH="1">
                <a:off x="5847438" y="5211220"/>
                <a:ext cx="3231" cy="182819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6" name="Google Shape;996;g34ab08f75e3_0_679"/>
              <p:cNvCxnSpPr/>
              <p:nvPr/>
            </p:nvCxnSpPr>
            <p:spPr>
              <a:xfrm rot="-6993903" flipH="1">
                <a:off x="5900390" y="5342407"/>
                <a:ext cx="3354" cy="182795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7" name="Google Shape;997;g34ab08f75e3_0_679"/>
              <p:cNvCxnSpPr/>
              <p:nvPr/>
            </p:nvCxnSpPr>
            <p:spPr>
              <a:xfrm rot="-6993903" flipH="1">
                <a:off x="5955736" y="5473648"/>
                <a:ext cx="3354" cy="182872"/>
              </a:xfrm>
              <a:prstGeom prst="straightConnector1">
                <a:avLst/>
              </a:prstGeom>
              <a:noFill/>
              <a:ln w="9525" cap="rnd" cmpd="sng">
                <a:solidFill>
                  <a:srgbClr val="FFFFFF">
                    <a:alpha val="29409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998" name="Google Shape;998;g34ab08f75e3_0_679"/>
          <p:cNvSpPr txBox="1">
            <a:spLocks noGrp="1"/>
          </p:cNvSpPr>
          <p:nvPr>
            <p:ph type="body" idx="1"/>
          </p:nvPr>
        </p:nvSpPr>
        <p:spPr>
          <a:xfrm>
            <a:off x="742375" y="914478"/>
            <a:ext cx="10433700" cy="2292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zh-TW" altLang="en-US" sz="2800" dirty="0"/>
              <a:t>這個工作流有三個輸入節點，分別是影片標題、影片說明，以及你的影片檔案名稱，整個過程完成後，就會出現「成功上傳並加入清單，注意一點是播放清單的</a:t>
            </a:r>
            <a:r>
              <a:rPr lang="en-US" altLang="zh-TW" sz="2800" dirty="0"/>
              <a:t>ID</a:t>
            </a:r>
            <a:r>
              <a:rPr lang="zh-TW" altLang="en-US" sz="2800" dirty="0"/>
              <a:t>是在節點裡面設置的，因為這個值比較少變更，我就沒把他拉出來了。</a:t>
            </a:r>
            <a:endParaRPr lang="en-US" altLang="zh-TW" sz="2800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endParaRPr lang="en-US" altLang="zh-TW" sz="31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ACCF6C-FB4F-4638-A948-53F82859C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891" y="2806584"/>
            <a:ext cx="6769174" cy="381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9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" descr="夜空與遙遠地平線上的群山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"/>
          <p:cNvSpPr txBox="1">
            <a:spLocks noGrp="1"/>
          </p:cNvSpPr>
          <p:nvPr>
            <p:ph type="ctrTitle"/>
          </p:nvPr>
        </p:nvSpPr>
        <p:spPr>
          <a:xfrm>
            <a:off x="2354304" y="1815226"/>
            <a:ext cx="7041339" cy="161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zh-TW" altLang="en-US" sz="7200" b="1" dirty="0"/>
              <a:t>記得到</a:t>
            </a:r>
            <a:r>
              <a:rPr lang="en-US" altLang="zh-TW" sz="7200" b="1" dirty="0" err="1"/>
              <a:t>Github</a:t>
            </a:r>
            <a:r>
              <a:rPr lang="zh-TW" altLang="en-US" sz="7200" b="1" dirty="0"/>
              <a:t>取得檔案喔</a:t>
            </a:r>
            <a:endParaRPr sz="7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 txBox="1">
            <a:spLocks noGrp="1"/>
          </p:cNvSpPr>
          <p:nvPr>
            <p:ph type="subTitle" idx="1"/>
          </p:nvPr>
        </p:nvSpPr>
        <p:spPr>
          <a:xfrm>
            <a:off x="2659724" y="3428997"/>
            <a:ext cx="64305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zh-TW" altLang="en-US" sz="3200" dirty="0">
                <a:solidFill>
                  <a:srgbClr val="F5B4C7"/>
                </a:solidFill>
              </a:rPr>
              <a:t>結果都在設定</a:t>
            </a:r>
            <a:r>
              <a:rPr lang="en-US" altLang="zh-TW" sz="3200" dirty="0">
                <a:solidFill>
                  <a:srgbClr val="F5B4C7"/>
                </a:solidFill>
              </a:rPr>
              <a:t>YT</a:t>
            </a:r>
            <a:r>
              <a:rPr lang="zh-TW" altLang="en-US" sz="3200" dirty="0">
                <a:solidFill>
                  <a:srgbClr val="F5B4C7"/>
                </a:solidFill>
              </a:rPr>
              <a:t>權限比較多</a:t>
            </a:r>
            <a:endParaRPr sz="3200" dirty="0">
              <a:solidFill>
                <a:srgbClr val="F5B4C7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dirty="0">
              <a:solidFill>
                <a:srgbClr val="F5B4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122488"/>
      </p:ext>
    </p:extLst>
  </p:cSld>
  <p:clrMapOvr>
    <a:masterClrMapping/>
  </p:clrMapOvr>
</p:sld>
</file>

<file path=ppt/theme/theme1.xml><?xml version="1.0" encoding="utf-8"?>
<a:theme xmlns:a="http://schemas.openxmlformats.org/drawingml/2006/main" name="天體">
  <a:themeElements>
    <a:clrScheme name="Celestial">
      <a:dk1>
        <a:srgbClr val="000000"/>
      </a:dk1>
      <a:lt1>
        <a:srgbClr val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468</Words>
  <Application>Microsoft Office PowerPoint</Application>
  <PresentationFormat>寬螢幕</PresentationFormat>
  <Paragraphs>33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Arial</vt:lpstr>
      <vt:lpstr>Calibri</vt:lpstr>
      <vt:lpstr>天體</vt:lpstr>
      <vt:lpstr>COMFYUI</vt:lpstr>
      <vt:lpstr>設定API</vt:lpstr>
      <vt:lpstr>設定API</vt:lpstr>
      <vt:lpstr>設定API</vt:lpstr>
      <vt:lpstr>設定API</vt:lpstr>
      <vt:lpstr>設定API</vt:lpstr>
      <vt:lpstr>ComfyUI的設定</vt:lpstr>
      <vt:lpstr>ComfyUI的設定</vt:lpstr>
      <vt:lpstr>記得到Github取得檔案喔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COMFYUI</dc:title>
  <dc:creator>張家誠</dc:creator>
  <cp:lastModifiedBy>dseditor</cp:lastModifiedBy>
  <cp:revision>10</cp:revision>
  <dcterms:created xsi:type="dcterms:W3CDTF">2024-12-06T01:23:46Z</dcterms:created>
  <dcterms:modified xsi:type="dcterms:W3CDTF">2025-06-08T14:51:26Z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