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handoutMasterIdLst>
    <p:handoutMasterId r:id="rId11"/>
  </p:handoutMasterIdLst>
  <p:sldIdLst>
    <p:sldId id="256" r:id="rId3"/>
    <p:sldId id="263" r:id="rId4"/>
    <p:sldId id="267" r:id="rId5"/>
    <p:sldId id="268" r:id="rId6"/>
    <p:sldId id="269" r:id="rId7"/>
    <p:sldId id="270" r:id="rId8"/>
    <p:sldId id="266" r:id="rId9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416" y="-84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tmp_backup\Documents\Erasmus\Computational%20Intelligence\Projects\3.%20projekt\benchmark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tmp_backup\Documents\Erasmus\Computational%20Intelligence\Projects\3.%20projekt\benchmark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Average runtime</a:t>
            </a:r>
            <a:r>
              <a:rPr lang="cs-CZ"/>
              <a:t> with</a:t>
            </a:r>
            <a:r>
              <a:rPr lang="cs-CZ" baseline="0"/>
              <a:t> different noise level</a:t>
            </a:r>
            <a:endParaRPr lang="en-US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3612160"/>
        <c:axId val="183614848"/>
      </c:barChart>
      <c:catAx>
        <c:axId val="1836121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83614848"/>
        <c:crosses val="autoZero"/>
        <c:auto val="1"/>
        <c:lblAlgn val="ctr"/>
        <c:lblOffset val="100"/>
        <c:noMultiLvlLbl val="0"/>
      </c:catAx>
      <c:valAx>
        <c:axId val="1836148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8361216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Average runtime</a:t>
            </a:r>
            <a:r>
              <a:rPr lang="cs-CZ"/>
              <a:t> with</a:t>
            </a:r>
            <a:r>
              <a:rPr lang="cs-CZ" baseline="0"/>
              <a:t> different noise level</a:t>
            </a:r>
            <a:endParaRPr lang="en-US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Average runtime on fuzzy approach</c:v>
          </c:tx>
          <c:invertIfNegative val="0"/>
          <c:cat>
            <c:numRef>
              <c:f>List1!$B$2:$E$2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cat>
          <c:val>
            <c:numRef>
              <c:f>List1!$B$8:$E$8</c:f>
              <c:numCache>
                <c:formatCode>General</c:formatCode>
                <c:ptCount val="4"/>
                <c:pt idx="0">
                  <c:v>4.6414749622344935</c:v>
                </c:pt>
                <c:pt idx="1">
                  <c:v>6.6855795383453325</c:v>
                </c:pt>
                <c:pt idx="2">
                  <c:v>8.1021308898925746</c:v>
                </c:pt>
                <c:pt idx="3">
                  <c:v>8.7403389930725055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1825664"/>
        <c:axId val="71946240"/>
      </c:barChart>
      <c:catAx>
        <c:axId val="718256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71946240"/>
        <c:crosses val="autoZero"/>
        <c:auto val="1"/>
        <c:lblAlgn val="ctr"/>
        <c:lblOffset val="100"/>
        <c:noMultiLvlLbl val="0"/>
      </c:catAx>
      <c:valAx>
        <c:axId val="719462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182566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528" cy="53420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  <p:sp>
        <p:nvSpPr>
          <p:cNvPr id="3" name="Zástupný symbol pro datum 2"/>
          <p:cNvSpPr txBox="1">
            <a:spLocks noGrp="1"/>
          </p:cNvSpPr>
          <p:nvPr>
            <p:ph type="dt" sz="quarter" idx="1"/>
          </p:nvPr>
        </p:nvSpPr>
        <p:spPr>
          <a:xfrm>
            <a:off x="4278797" y="0"/>
            <a:ext cx="3280528" cy="53420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  <p:sp>
        <p:nvSpPr>
          <p:cNvPr id="4" name="Zástupný symbol pro zápatí 3"/>
          <p:cNvSpPr txBox="1">
            <a:spLocks noGrp="1"/>
          </p:cNvSpPr>
          <p:nvPr>
            <p:ph type="ftr" sz="quarter" idx="2"/>
          </p:nvPr>
        </p:nvSpPr>
        <p:spPr>
          <a:xfrm>
            <a:off x="0" y="10157222"/>
            <a:ext cx="3280528" cy="53420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  <p:sp>
        <p:nvSpPr>
          <p:cNvPr id="5" name="Zástupný symbol pro číslo snímku 4"/>
          <p:cNvSpPr txBox="1">
            <a:spLocks noGrp="1"/>
          </p:cNvSpPr>
          <p:nvPr>
            <p:ph type="sldNum" sz="quarter" idx="3"/>
          </p:nvPr>
        </p:nvSpPr>
        <p:spPr>
          <a:xfrm>
            <a:off x="4278797" y="10157222"/>
            <a:ext cx="3280528" cy="53420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D664EE7C-05C1-4056-8C75-F62D5E64B64E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0747836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Zástupný symbol pro poznámky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Zástupný symbol pro záhlaví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/>
          <a:lstStyle>
            <a:lvl1pPr lvl="0" rtl="0" hangingPunct="0">
              <a:buNone/>
              <a:tabLst/>
              <a:defRPr lang="en-US" sz="14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Zástupný symbol pro datum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/>
          <a:lstStyle>
            <a:lvl1pPr lvl="0" algn="r" rtl="0" hangingPunct="0">
              <a:buNone/>
              <a:tabLst/>
              <a:defRPr lang="en-US" sz="14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Zástupný symbol pro zápatí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/>
          <a:lstStyle>
            <a:lvl1pPr lvl="0" rtl="0" hangingPunct="0">
              <a:buNone/>
              <a:tabLst/>
              <a:defRPr lang="en-US" sz="14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Zástupný symbol pro číslo snímku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/>
          <a:lstStyle>
            <a:lvl1pPr lvl="0" algn="r" rtl="0" hangingPunct="0">
              <a:buNone/>
              <a:tabLst/>
              <a:defRPr lang="en-US" sz="14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fld id="{DD38A67F-80CC-4607-845D-F41E1FA6A68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760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latin typeface="Source Sans Pro" pitchFamily="34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Zástupný symbol pro poznámky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81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Zástupný symbol pro poznámky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Zástupný symbol pro poznámky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Zástupný symbol pro poznámky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Zástupný symbol pro poznámky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Zástupný symbol pro poznámky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Zástupný symbol pro poznámky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GB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en-GB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55B7C39-CE19-4A3C-A5DD-193B60B9B0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57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GB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GB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C8B484D-ECEF-473E-BF05-2F1FA66E220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08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7380288" y="360363"/>
            <a:ext cx="2339975" cy="6299200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GB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360363" y="360363"/>
            <a:ext cx="6867525" cy="6299200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GB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D44DCD2-403D-4728-AD6E-6D71021DE7A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9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GB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en-GB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BB5D67F-8D40-4F17-B94C-A36A99912BD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8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GB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GB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CCD4B45-B2F3-4336-85F5-5A4BC9C4142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29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Kliknutím lze upravit styl.</a:t>
            </a:r>
            <a:endParaRPr lang="en-GB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C6B948-306D-414A-A7B6-DA82C84A5C0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14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GB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539750" y="4679950"/>
            <a:ext cx="4513263" cy="251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GB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5205413" y="4679950"/>
            <a:ext cx="4514850" cy="251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GB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E1C4261-77AC-4248-8FD7-AC880527607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5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en-GB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GB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GB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F3EA8CE-1C52-4EE9-A3DD-D438F826AF3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9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GB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CA0417C-34F8-4201-99F1-3FCB095653E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06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85E6C29-61A4-46EC-BB1C-F4606B30224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90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en-GB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GB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BD9F3DF-798E-4352-8EB7-DC8ABB22F94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34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GB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GB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1C32B83-E22E-4D43-A8BC-975C1D8B97E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7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en-GB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20D607E-9E11-4323-BD9A-A0B9C04B2C1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31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GB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GB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323AA07-6BEC-401F-8359-E7CB109F8CF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40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7380288" y="3330575"/>
            <a:ext cx="2339975" cy="3868738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GB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360363" y="3330575"/>
            <a:ext cx="6867525" cy="3868738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GB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6985F64-EE1F-483A-946B-761426C821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05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Kliknutím lze upravit styl.</a:t>
            </a:r>
            <a:endParaRPr lang="en-GB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53122C8-B2A8-4D3C-983F-631D2A1E64A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67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GB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360363" y="1979613"/>
            <a:ext cx="4513262" cy="4679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GB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5026025" y="1979613"/>
            <a:ext cx="4513263" cy="4679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GB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A624049-2C0A-4603-9A48-9AC843F0C23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1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en-GB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GB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GB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9385D1D-5673-40EE-9608-8B0E145DC81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6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GB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9416A19-0EF2-4C5E-A5FF-0373B77BD9F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56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FDE6262-DD47-458D-A49D-D38A3E3EF9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840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en-GB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GB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A45D570-D968-46D0-88FB-5BB1B99F4A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4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en-GB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58292EE-8A86-4344-8E36-0FB08A8595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13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olný tvar 1"/>
          <p:cNvSpPr/>
          <p:nvPr/>
        </p:nvSpPr>
        <p:spPr>
          <a:xfrm>
            <a:off x="0" y="180000"/>
            <a:ext cx="9720000" cy="12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74C3C"/>
          </a:solidFill>
          <a:ln>
            <a:noFill/>
            <a:prstDash val="solid"/>
          </a:ln>
        </p:spPr>
        <p:txBody>
          <a:bodyPr vert="horz" lIns="0" tIns="0" rIns="0" bIns="0" anchor="ctr" anchorCtr="0"/>
          <a:lstStyle/>
          <a:p>
            <a:pPr lvl="0" rtl="0" hangingPunct="0">
              <a:buNone/>
              <a:tabLst/>
            </a:pPr>
            <a:endParaRPr lang="en-US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IPA Pゴシック" pitchFamily="2"/>
            </a:endParaRPr>
          </a:p>
        </p:txBody>
      </p:sp>
      <p:sp>
        <p:nvSpPr>
          <p:cNvPr id="3" name="Volný tvar 2"/>
          <p:cNvSpPr/>
          <p:nvPr/>
        </p:nvSpPr>
        <p:spPr>
          <a:xfrm>
            <a:off x="7560000" y="6840000"/>
            <a:ext cx="252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74C3C"/>
          </a:solidFill>
          <a:ln>
            <a:noFill/>
            <a:prstDash val="solid"/>
          </a:ln>
        </p:spPr>
        <p:txBody>
          <a:bodyPr vert="horz" lIns="0" tIns="0" rIns="0" bIns="0" anchor="ctr" anchorCtr="0"/>
          <a:lstStyle/>
          <a:p>
            <a:pPr lvl="0" rtl="0" hangingPunct="0">
              <a:buNone/>
              <a:tabLst/>
            </a:pPr>
            <a:endParaRPr lang="en-US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IPA Pゴシック" pitchFamily="2"/>
            </a:endParaRPr>
          </a:p>
        </p:txBody>
      </p:sp>
      <p:sp>
        <p:nvSpPr>
          <p:cNvPr id="4" name="Volný tvar 3"/>
          <p:cNvSpPr/>
          <p:nvPr/>
        </p:nvSpPr>
        <p:spPr>
          <a:xfrm>
            <a:off x="900000" y="6840000"/>
            <a:ext cx="64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DC3C7"/>
          </a:solidFill>
          <a:ln>
            <a:noFill/>
            <a:prstDash val="solid"/>
          </a:ln>
        </p:spPr>
        <p:txBody>
          <a:bodyPr vert="horz" lIns="0" tIns="0" rIns="0" bIns="0" anchor="ctr" anchorCtr="0"/>
          <a:lstStyle/>
          <a:p>
            <a:pPr lvl="0" rtl="0" hangingPunct="0">
              <a:buNone/>
              <a:tabLst/>
            </a:pPr>
            <a:endParaRPr lang="en-US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IPA Pゴシック" pitchFamily="2"/>
            </a:endParaRPr>
          </a:p>
        </p:txBody>
      </p:sp>
      <p:sp>
        <p:nvSpPr>
          <p:cNvPr id="5" name="Volný tvar 4"/>
          <p:cNvSpPr/>
          <p:nvPr/>
        </p:nvSpPr>
        <p:spPr>
          <a:xfrm>
            <a:off x="180000" y="6840000"/>
            <a:ext cx="54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lIns="0" tIns="0" rIns="0" bIns="0" anchor="ctr" anchorCtr="0"/>
          <a:lstStyle/>
          <a:p>
            <a:pPr lvl="0" rtl="0" hangingPunct="0">
              <a:buNone/>
              <a:tabLst/>
            </a:pPr>
            <a:endParaRPr lang="en-US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IPA Pゴシック" pitchFamily="2"/>
            </a:endParaRPr>
          </a:p>
        </p:txBody>
      </p:sp>
      <p:sp>
        <p:nvSpPr>
          <p:cNvPr id="6" name="Zástupný symbol pro nadpis 5"/>
          <p:cNvSpPr txBox="1"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7" name="Zástupný symbol pro text 6"/>
          <p:cNvSpPr txBox="1">
            <a:spLocks noGrp="1"/>
          </p:cNvSpPr>
          <p:nvPr>
            <p:ph type="body" idx="1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0" marR="0" lvl="0" indent="0" hangingPunct="1">
              <a:spcBef>
                <a:spcPts val="0"/>
              </a:spcBef>
              <a:spcAft>
                <a:spcPts val="1142"/>
              </a:spcAft>
              <a:buNone/>
              <a:defRPr lang="en-US" sz="260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defPPr>
            <a:lvl1pPr marL="0" marR="0" lvl="0" indent="0" hangingPunct="1">
              <a:spcBef>
                <a:spcPts val="0"/>
              </a:spcBef>
              <a:spcAft>
                <a:spcPts val="1142"/>
              </a:spcAft>
              <a:buNone/>
              <a:defRPr lang="en-US" sz="260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lvl1pPr>
            <a:lvl2pPr marL="288000" marR="0" lvl="1" indent="0" hangingPunct="1">
              <a:spcBef>
                <a:spcPts val="0"/>
              </a:spcBef>
              <a:spcAft>
                <a:spcPts val="1134"/>
              </a:spcAft>
              <a:buNone/>
              <a:defRPr lang="en-US" sz="2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2pPr>
            <a:lvl3pPr marL="576000" marR="0" lvl="2" indent="0" hangingPunct="1">
              <a:spcBef>
                <a:spcPts val="0"/>
              </a:spcBef>
              <a:spcAft>
                <a:spcPts val="850"/>
              </a:spcAft>
              <a:buNone/>
              <a:defRPr lang="en-US" sz="18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3pPr>
            <a:lvl4pPr marL="864000" marR="0" lvl="3" indent="0" hangingPunct="1">
              <a:spcBef>
                <a:spcPts val="0"/>
              </a:spcBef>
              <a:spcAft>
                <a:spcPts val="567"/>
              </a:spcAft>
              <a:buNone/>
              <a:defRPr lang="en-US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4pPr>
            <a:lvl5pPr marL="1152000" marR="0" lvl="4" indent="0" hangingPunct="1">
              <a:spcBef>
                <a:spcPts val="0"/>
              </a:spcBef>
              <a:spcAft>
                <a:spcPts val="283"/>
              </a:spcAft>
              <a:buNone/>
              <a:defRPr lang="en-US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5pPr>
            <a:lvl6pPr marL="1440000" marR="0" lvl="5" indent="0" hangingPunct="1">
              <a:spcBef>
                <a:spcPts val="0"/>
              </a:spcBef>
              <a:spcAft>
                <a:spcPts val="283"/>
              </a:spcAft>
              <a:buNone/>
              <a:defRPr lang="en-US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6pPr>
            <a:lvl7pPr marL="1728000" marR="0" lvl="6" indent="0" hangingPunct="1">
              <a:spcBef>
                <a:spcPts val="0"/>
              </a:spcBef>
              <a:spcAft>
                <a:spcPts val="283"/>
              </a:spcAft>
              <a:buNone/>
              <a:defRPr lang="en-US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7pPr>
            <a:lvl8pPr marL="2015999" marR="0" lvl="7" indent="0" hangingPunct="1">
              <a:spcBef>
                <a:spcPts val="0"/>
              </a:spcBef>
              <a:spcAft>
                <a:spcPts val="283"/>
              </a:spcAft>
              <a:buNone/>
              <a:defRPr lang="en-US" sz="20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8pPr>
            <a:lvl9pPr marL="2304000" marR="0" lvl="8" indent="0" hangingPunct="1">
              <a:spcBef>
                <a:spcPts val="0"/>
              </a:spcBef>
              <a:spcAft>
                <a:spcPts val="283"/>
              </a:spcAft>
              <a:buNone/>
              <a:defRPr lang="en-US" sz="20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8" name="Zástupný symbol pro datum 7"/>
          <p:cNvSpPr txBox="1">
            <a:spLocks noGrp="1"/>
          </p:cNvSpPr>
          <p:nvPr>
            <p:ph type="dt" sz="half" idx="2"/>
          </p:nvPr>
        </p:nvSpPr>
        <p:spPr>
          <a:xfrm>
            <a:off x="7560000" y="6840000"/>
            <a:ext cx="2340000" cy="52163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anchorCtr="0"/>
          <a:lstStyle>
            <a:lvl1pPr lvl="0" algn="r" rtl="0" hangingPunct="0">
              <a:buNone/>
              <a:tabLst/>
              <a:defRPr lang="en-US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9" name="Zástupný symbol pro zápatí 8"/>
          <p:cNvSpPr txBox="1">
            <a:spLocks noGrp="1"/>
          </p:cNvSpPr>
          <p:nvPr>
            <p:ph type="ftr" sz="quarter" idx="3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anchorCtr="0"/>
          <a:lstStyle>
            <a:lvl1pPr lvl="0" algn="ctr" rtl="0" hangingPunct="0">
              <a:buNone/>
              <a:tabLst/>
              <a:defRPr lang="en-US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10" name="Zástupný symbol pro číslo snímku 9"/>
          <p:cNvSpPr txBox="1">
            <a:spLocks noGrp="1"/>
          </p:cNvSpPr>
          <p:nvPr>
            <p:ph type="sldNum" sz="quarter" idx="4"/>
          </p:nvPr>
        </p:nvSpPr>
        <p:spPr>
          <a:xfrm>
            <a:off x="180000" y="6840000"/>
            <a:ext cx="540000" cy="54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txBody>
          <a:bodyPr vert="horz" lIns="0" tIns="0" rIns="0" bIns="0" anchor="ctr" anchorCtr="0"/>
          <a:lstStyle>
            <a:lvl1pPr lvl="0" algn="ctr" rtl="0" hangingPunct="0">
              <a:buNone/>
              <a:tabLst/>
              <a:defRPr lang="en-US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fld id="{55CE6CAA-7A1D-4DD1-9FC3-170773A027A6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rtl="0" hangingPunct="1">
        <a:tabLst/>
        <a:defRPr lang="en-US" sz="3200" b="1" i="0" u="none" strike="noStrike" kern="1200" cap="none">
          <a:ln>
            <a:noFill/>
          </a:ln>
          <a:solidFill>
            <a:srgbClr val="FFFFFF"/>
          </a:solidFill>
          <a:latin typeface="Source Sans Pro Black" pitchFamily="34"/>
        </a:defRPr>
      </a:lvl1pPr>
    </p:titleStyle>
    <p:bodyStyle>
      <a:lvl1pPr marL="0" marR="0" indent="0" rtl="0" hangingPunct="1">
        <a:spcBef>
          <a:spcPts val="0"/>
        </a:spcBef>
        <a:spcAft>
          <a:spcPts val="1142"/>
        </a:spcAft>
        <a:tabLst/>
        <a:defRPr lang="en-US" sz="2600" b="1" i="0" u="none" strike="noStrike" kern="1200" cap="none">
          <a:ln>
            <a:noFill/>
          </a:ln>
          <a:solidFill>
            <a:srgbClr val="1C1C1C"/>
          </a:solidFill>
          <a:latin typeface="Source Sans Pro Semibold" pitchFamily="34"/>
        </a:defRPr>
      </a:lvl1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olný tvar 1"/>
          <p:cNvSpPr/>
          <p:nvPr/>
        </p:nvSpPr>
        <p:spPr>
          <a:xfrm>
            <a:off x="0" y="3150000"/>
            <a:ext cx="9720000" cy="12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74C3C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  <p:sp>
        <p:nvSpPr>
          <p:cNvPr id="3" name="Zástupný symbol pro nadpis 2"/>
          <p:cNvSpPr txBox="1"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4" name="Zástupný symbol pro text 3"/>
          <p:cNvSpPr txBox="1">
            <a:spLocks noGrp="1"/>
          </p:cNvSpPr>
          <p:nvPr>
            <p:ph type="body" idx="1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0" marR="0" lvl="0" indent="0" hangingPunct="1">
              <a:spcBef>
                <a:spcPts val="0"/>
              </a:spcBef>
              <a:spcAft>
                <a:spcPts val="1142"/>
              </a:spcAft>
              <a:buNone/>
              <a:defRPr lang="en-US" sz="260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defPPr>
            <a:lvl1pPr marL="0" marR="0" lvl="0" indent="0" hangingPunct="1">
              <a:spcBef>
                <a:spcPts val="0"/>
              </a:spcBef>
              <a:spcAft>
                <a:spcPts val="1142"/>
              </a:spcAft>
              <a:buNone/>
              <a:defRPr lang="en-US" sz="260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lvl1pPr>
            <a:lvl2pPr marL="288000" marR="0" lvl="1" indent="0" hangingPunct="1">
              <a:spcBef>
                <a:spcPts val="0"/>
              </a:spcBef>
              <a:spcAft>
                <a:spcPts val="1131"/>
              </a:spcAft>
              <a:buNone/>
              <a:defRPr lang="en-US" sz="2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2pPr>
            <a:lvl3pPr marL="576000" marR="0" lvl="2" indent="0" hangingPunct="1">
              <a:spcBef>
                <a:spcPts val="0"/>
              </a:spcBef>
              <a:spcAft>
                <a:spcPts val="850"/>
              </a:spcAft>
              <a:buNone/>
              <a:defRPr lang="en-US" sz="18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3pPr>
            <a:lvl4pPr marL="864000" marR="0" lvl="3" indent="0" hangingPunct="1">
              <a:spcBef>
                <a:spcPts val="0"/>
              </a:spcBef>
              <a:spcAft>
                <a:spcPts val="567"/>
              </a:spcAft>
              <a:buNone/>
              <a:defRPr lang="en-US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4pPr>
            <a:lvl5pPr marL="1152000" marR="0" lvl="4" indent="0" hangingPunct="1">
              <a:spcBef>
                <a:spcPts val="0"/>
              </a:spcBef>
              <a:spcAft>
                <a:spcPts val="283"/>
              </a:spcAft>
              <a:buNone/>
              <a:defRPr lang="en-US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5pPr>
            <a:lvl6pPr marL="1440000" marR="0" lvl="5" indent="0" hangingPunct="1">
              <a:spcBef>
                <a:spcPts val="0"/>
              </a:spcBef>
              <a:spcAft>
                <a:spcPts val="283"/>
              </a:spcAft>
              <a:buNone/>
              <a:defRPr lang="en-US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6pPr>
            <a:lvl7pPr marL="1728000" marR="0" lvl="6" indent="0" hangingPunct="1">
              <a:spcBef>
                <a:spcPts val="0"/>
              </a:spcBef>
              <a:spcAft>
                <a:spcPts val="283"/>
              </a:spcAft>
              <a:buNone/>
              <a:defRPr lang="en-US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7pPr>
            <a:lvl8pPr marL="2015999" marR="0" lvl="7" indent="0" hangingPunct="1">
              <a:spcBef>
                <a:spcPts val="0"/>
              </a:spcBef>
              <a:spcAft>
                <a:spcPts val="283"/>
              </a:spcAft>
              <a:buNone/>
              <a:defRPr lang="en-US" sz="20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8pPr>
            <a:lvl9pPr marL="2304000" marR="0" lvl="8" indent="0" hangingPunct="1">
              <a:spcBef>
                <a:spcPts val="0"/>
              </a:spcBef>
              <a:spcAft>
                <a:spcPts val="283"/>
              </a:spcAft>
              <a:buNone/>
              <a:defRPr lang="en-US" sz="20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5" name="Zástupný symbol pro datum 4"/>
          <p:cNvSpPr txBox="1">
            <a:spLocks noGrp="1"/>
          </p:cNvSpPr>
          <p:nvPr>
            <p:ph type="dt" sz="half" idx="2"/>
          </p:nvPr>
        </p:nvSpPr>
        <p:spPr>
          <a:xfrm>
            <a:off x="7560000" y="6840000"/>
            <a:ext cx="2340000" cy="54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anchorCtr="0"/>
          <a:lstStyle>
            <a:lvl1pPr lvl="0" algn="l" rtl="0" hangingPunct="0">
              <a:buNone/>
              <a:tabLst/>
              <a:defRPr lang="en-US" sz="1800" b="1" kern="1200">
                <a:solidFill>
                  <a:srgbClr val="E74C3C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Zástupný symbol pro zápatí 5"/>
          <p:cNvSpPr txBox="1">
            <a:spLocks noGrp="1"/>
          </p:cNvSpPr>
          <p:nvPr>
            <p:ph type="ftr" sz="quarter" idx="3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anchorCtr="0"/>
          <a:lstStyle>
            <a:lvl1pPr lvl="0" algn="ctr" rtl="0" hangingPunct="0">
              <a:buNone/>
              <a:tabLst/>
              <a:defRPr lang="en-US" sz="1800" b="1" kern="1200">
                <a:solidFill>
                  <a:srgbClr val="E74C3C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Zástupný symbol pro číslo snímku 6"/>
          <p:cNvSpPr txBox="1">
            <a:spLocks noGrp="1"/>
          </p:cNvSpPr>
          <p:nvPr>
            <p:ph type="sldNum" sz="quarter" idx="4"/>
          </p:nvPr>
        </p:nvSpPr>
        <p:spPr>
          <a:xfrm>
            <a:off x="180000" y="6840000"/>
            <a:ext cx="540000" cy="54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/>
          <a:lstStyle>
            <a:lvl1pPr lvl="0" algn="r" rtl="0" hangingPunct="0">
              <a:buNone/>
              <a:tabLst/>
              <a:defRPr lang="en-US" sz="1800" b="1" kern="1200">
                <a:solidFill>
                  <a:srgbClr val="E74C3C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fld id="{CBE6C385-8EFE-4939-A47A-0BDE7E3710DE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rtl="0" hangingPunct="1">
        <a:tabLst/>
        <a:defRPr lang="en-US" sz="3200" b="1" i="0" u="none" strike="noStrike" kern="1200" cap="none">
          <a:ln>
            <a:noFill/>
          </a:ln>
          <a:solidFill>
            <a:srgbClr val="FFFFFF"/>
          </a:solidFill>
          <a:latin typeface="Source Sans Pro Black" pitchFamily="34"/>
        </a:defRPr>
      </a:lvl1pPr>
    </p:titleStyle>
    <p:bodyStyle>
      <a:lvl1pPr marL="0" marR="0" indent="0" rtl="0" hangingPunct="1">
        <a:spcBef>
          <a:spcPts val="0"/>
        </a:spcBef>
        <a:spcAft>
          <a:spcPts val="1142"/>
        </a:spcAft>
        <a:tabLst/>
        <a:defRPr lang="en-US" sz="2600" b="1" i="0" u="none" strike="noStrike" kern="1200" cap="none">
          <a:ln>
            <a:noFill/>
          </a:ln>
          <a:solidFill>
            <a:srgbClr val="1C1C1C"/>
          </a:solidFill>
          <a:latin typeface="Source Sans Pro Semibold" pitchFamily="34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aco.sulak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hyperlink" Target="mailto:kristianbnk@gmail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Levenshtein_distance" TargetMode="External"/><Relationship Id="rId3" Type="http://schemas.openxmlformats.org/officeDocument/2006/relationships/hyperlink" Target="https://www.programmingalgorithms.com/algorithm/fuzzy-bitap-algorithm" TargetMode="External"/><Relationship Id="rId7" Type="http://schemas.openxmlformats.org/officeDocument/2006/relationships/hyperlink" Target="https://en.wikipedia.org/wiki/Bitap_algorith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Approximate_string_matching" TargetMode="External"/><Relationship Id="rId5" Type="http://schemas.openxmlformats.org/officeDocument/2006/relationships/hyperlink" Target="https://en.wikipedia.org/wiki/String_searching_algorithm" TargetMode="External"/><Relationship Id="rId4" Type="http://schemas.openxmlformats.org/officeDocument/2006/relationships/hyperlink" Target="https://www.geeksforgeeks.org/searching-for-patterns-set-1-naive-pattern-searchin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cs-CZ" dirty="0" err="1" smtClean="0"/>
              <a:t>Approximate</a:t>
            </a:r>
            <a:r>
              <a:rPr lang="cs-CZ" dirty="0" smtClean="0"/>
              <a:t> </a:t>
            </a:r>
            <a:r>
              <a:rPr lang="cs-CZ" dirty="0" err="1" smtClean="0"/>
              <a:t>string</a:t>
            </a:r>
            <a:r>
              <a:rPr lang="cs-CZ" dirty="0" smtClean="0"/>
              <a:t> </a:t>
            </a:r>
            <a:r>
              <a:rPr lang="cs-CZ" dirty="0" err="1" smtClean="0"/>
              <a:t>matching</a:t>
            </a:r>
            <a:r>
              <a:rPr lang="cs-CZ" dirty="0" smtClean="0"/>
              <a:t> </a:t>
            </a:r>
            <a:r>
              <a:rPr lang="cs-CZ" dirty="0" err="1" smtClean="0"/>
              <a:t>aka</a:t>
            </a:r>
            <a:r>
              <a:rPr lang="cs-CZ" dirty="0" smtClean="0"/>
              <a:t> </a:t>
            </a:r>
            <a:r>
              <a:rPr lang="en-GB" dirty="0"/>
              <a:t>fuzzy string </a:t>
            </a:r>
            <a:r>
              <a:rPr lang="en-GB" dirty="0" smtClean="0"/>
              <a:t>searching</a:t>
            </a:r>
            <a:endParaRPr lang="en-US" dirty="0"/>
          </a:p>
        </p:txBody>
      </p:sp>
      <p:sp>
        <p:nvSpPr>
          <p:cNvPr id="3" name="Podnadpis 2"/>
          <p:cNvSpPr txBox="1">
            <a:spLocks noGrp="1"/>
          </p:cNvSpPr>
          <p:nvPr>
            <p:ph type="subTitle" idx="4294967295"/>
          </p:nvPr>
        </p:nvSpPr>
        <p:spPr/>
        <p:txBody>
          <a:bodyPr anchor="t" anchorCtr="0"/>
          <a:lstStyle>
            <a:defPPr lvl="0">
              <a:buNone/>
            </a:defPPr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lvl="0" algn="l"/>
            <a:r>
              <a:rPr lang="en-US" sz="2200" dirty="0" err="1">
                <a:latin typeface="Source Sans Pro Light" pitchFamily="34"/>
              </a:rPr>
              <a:t>Ladislav</a:t>
            </a:r>
            <a:r>
              <a:rPr lang="en-US" sz="2200" dirty="0">
                <a:latin typeface="Source Sans Pro Light" pitchFamily="34"/>
              </a:rPr>
              <a:t> </a:t>
            </a:r>
            <a:r>
              <a:rPr lang="en-US" sz="2200" dirty="0" err="1">
                <a:latin typeface="Source Sans Pro Light" pitchFamily="34"/>
              </a:rPr>
              <a:t>Šulák</a:t>
            </a:r>
            <a:r>
              <a:rPr lang="en-US" sz="2200" dirty="0">
                <a:latin typeface="Source Sans Pro Light" pitchFamily="34"/>
              </a:rPr>
              <a:t>   </a:t>
            </a:r>
            <a:r>
              <a:rPr lang="en-US" sz="2200" b="0" dirty="0">
                <a:latin typeface="Source Sans Pro Light" pitchFamily="34"/>
              </a:rPr>
              <a:t>(</a:t>
            </a:r>
            <a:r>
              <a:rPr lang="en-US" sz="2200" b="0" dirty="0">
                <a:latin typeface="Source Sans Pro Light" pitchFamily="34"/>
                <a:hlinkClick r:id="rId3"/>
              </a:rPr>
              <a:t>laco.sulak@gmail.com</a:t>
            </a:r>
            <a:r>
              <a:rPr lang="en-US" sz="2200" b="0" dirty="0">
                <a:latin typeface="Source Sans Pro Light" pitchFamily="34"/>
              </a:rPr>
              <a:t>)</a:t>
            </a:r>
          </a:p>
          <a:p>
            <a:pPr lvl="0" algn="l"/>
            <a:r>
              <a:rPr lang="en-US" sz="2200" dirty="0" err="1">
                <a:latin typeface="Source Sans Pro Light" pitchFamily="34"/>
              </a:rPr>
              <a:t>Krisztian</a:t>
            </a:r>
            <a:r>
              <a:rPr lang="en-US" sz="2200" dirty="0">
                <a:latin typeface="Source Sans Pro Light" pitchFamily="34"/>
              </a:rPr>
              <a:t> </a:t>
            </a:r>
            <a:r>
              <a:rPr lang="en-US" sz="2200" dirty="0" err="1">
                <a:latin typeface="Source Sans Pro Light" pitchFamily="34"/>
              </a:rPr>
              <a:t>Benko</a:t>
            </a:r>
            <a:r>
              <a:rPr lang="en-US" sz="2200" dirty="0">
                <a:latin typeface="Source Sans Pro Light" pitchFamily="34"/>
              </a:rPr>
              <a:t> </a:t>
            </a:r>
            <a:r>
              <a:rPr lang="en-US" sz="2200" b="0" dirty="0">
                <a:latin typeface="Source Sans Pro Light" pitchFamily="34"/>
              </a:rPr>
              <a:t>(</a:t>
            </a:r>
            <a:r>
              <a:rPr lang="en-US" sz="2200" b="0" dirty="0">
                <a:latin typeface="Source Sans Pro Light" pitchFamily="34"/>
                <a:hlinkClick r:id="rId4"/>
              </a:rPr>
              <a:t>kristianbnk@gmail.com</a:t>
            </a:r>
            <a:r>
              <a:rPr lang="en-US" sz="2200" b="0" dirty="0">
                <a:latin typeface="Source Sans Pro Light" pitchFamily="34"/>
              </a:rPr>
              <a:t>)</a:t>
            </a:r>
          </a:p>
          <a:p>
            <a:pPr lvl="0" algn="l"/>
            <a:endParaRPr lang="en-US" sz="2200" b="0" i="1" dirty="0">
              <a:latin typeface="Source Sans Pro Light" pitchFamily="34"/>
            </a:endParaRPr>
          </a:p>
          <a:p>
            <a:pPr lvl="0" algn="l"/>
            <a:r>
              <a:rPr lang="en-US" sz="2200" b="0" i="1" dirty="0">
                <a:latin typeface="Source Sans Pro Light" pitchFamily="34"/>
              </a:rPr>
              <a:t>	</a:t>
            </a:r>
            <a:r>
              <a:rPr lang="en-US" sz="2200" b="0" i="1" dirty="0" smtClean="0">
                <a:latin typeface="Source Sans Pro Light" pitchFamily="34"/>
              </a:rPr>
              <a:t>Brno </a:t>
            </a:r>
            <a:r>
              <a:rPr lang="en-US" sz="2200" b="0" i="1" dirty="0">
                <a:latin typeface="Source Sans Pro Light" pitchFamily="34"/>
              </a:rPr>
              <a:t>University of Technology, Faculty of </a:t>
            </a:r>
            <a:r>
              <a:rPr lang="en-US" sz="2200" b="0" i="1" dirty="0" smtClean="0">
                <a:latin typeface="Source Sans Pro Light" pitchFamily="34"/>
              </a:rPr>
              <a:t>Information Technology</a:t>
            </a:r>
            <a:endParaRPr lang="en-US" sz="2200" b="0" i="1" dirty="0">
              <a:latin typeface="Source Sans Pro Light" pitchFamily="3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709B2AA-5D75-4952-B727-378C025A7B4B}" type="slidenum">
              <a:t>2</a:t>
            </a:fld>
            <a:endParaRPr lang="en-US"/>
          </a:p>
        </p:txBody>
      </p:sp>
      <p:sp>
        <p:nvSpPr>
          <p:cNvPr id="2" name="Nadpis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cs-CZ" dirty="0" smtClean="0"/>
              <a:t>Fuzzy </a:t>
            </a:r>
            <a:r>
              <a:rPr lang="cs-CZ" dirty="0" err="1" smtClean="0"/>
              <a:t>string</a:t>
            </a:r>
            <a:r>
              <a:rPr lang="cs-CZ" dirty="0" smtClean="0"/>
              <a:t> </a:t>
            </a:r>
            <a:r>
              <a:rPr lang="cs-CZ" dirty="0" err="1" smtClean="0"/>
              <a:t>matcher</a:t>
            </a:r>
            <a:endParaRPr lang="en-US" dirty="0"/>
          </a:p>
        </p:txBody>
      </p:sp>
      <p:sp>
        <p:nvSpPr>
          <p:cNvPr id="3" name="Zástupný symbol pro text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0" marR="0" lvl="0" indent="0" hangingPunct="1">
              <a:spcBef>
                <a:spcPts val="0"/>
              </a:spcBef>
              <a:spcAft>
                <a:spcPts val="1142"/>
              </a:spcAft>
              <a:buNone/>
              <a:defRPr lang="en-US" sz="260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defPPr>
            <a:lvl1pPr marL="0" marR="0" lvl="0" indent="0" hangingPunct="1">
              <a:spcBef>
                <a:spcPts val="0"/>
              </a:spcBef>
              <a:spcAft>
                <a:spcPts val="1142"/>
              </a:spcAft>
              <a:buNone/>
              <a:defRPr lang="en-US" sz="260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lvl1pPr>
            <a:lvl2pPr marL="288000" marR="0" lvl="1" indent="0" hangingPunct="1">
              <a:spcBef>
                <a:spcPts val="0"/>
              </a:spcBef>
              <a:spcAft>
                <a:spcPts val="1134"/>
              </a:spcAft>
              <a:buNone/>
              <a:defRPr lang="en-US" sz="2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2pPr>
            <a:lvl3pPr marL="576000" marR="0" lvl="2" indent="0" hangingPunct="1">
              <a:spcBef>
                <a:spcPts val="0"/>
              </a:spcBef>
              <a:spcAft>
                <a:spcPts val="850"/>
              </a:spcAft>
              <a:buNone/>
              <a:defRPr lang="en-US" sz="18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3pPr>
            <a:lvl4pPr marL="864000" marR="0" lvl="3" indent="0" hangingPunct="1">
              <a:spcBef>
                <a:spcPts val="0"/>
              </a:spcBef>
              <a:spcAft>
                <a:spcPts val="567"/>
              </a:spcAft>
              <a:buNone/>
              <a:defRPr lang="en-US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4pPr>
            <a:lvl5pPr marL="1152000" marR="0" lvl="4" indent="0" hangingPunct="1">
              <a:spcBef>
                <a:spcPts val="0"/>
              </a:spcBef>
              <a:spcAft>
                <a:spcPts val="283"/>
              </a:spcAft>
              <a:buNone/>
              <a:defRPr lang="en-US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5pPr>
            <a:lvl6pPr marL="1440000" marR="0" lvl="5" indent="0" hangingPunct="1">
              <a:spcBef>
                <a:spcPts val="0"/>
              </a:spcBef>
              <a:spcAft>
                <a:spcPts val="283"/>
              </a:spcAft>
              <a:buNone/>
              <a:defRPr lang="en-US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6pPr>
            <a:lvl7pPr marL="1728000" marR="0" lvl="6" indent="0" hangingPunct="1">
              <a:spcBef>
                <a:spcPts val="0"/>
              </a:spcBef>
              <a:spcAft>
                <a:spcPts val="283"/>
              </a:spcAft>
              <a:buNone/>
              <a:defRPr lang="en-US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7pPr>
            <a:lvl8pPr marL="2015999" marR="0" lvl="7" indent="0" hangingPunct="1">
              <a:spcBef>
                <a:spcPts val="0"/>
              </a:spcBef>
              <a:spcAft>
                <a:spcPts val="283"/>
              </a:spcAft>
              <a:buNone/>
              <a:defRPr lang="en-US" sz="20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8pPr>
            <a:lvl9pPr marL="2304000" marR="0" lvl="8" indent="0" hangingPunct="1">
              <a:spcBef>
                <a:spcPts val="0"/>
              </a:spcBef>
              <a:spcAft>
                <a:spcPts val="283"/>
              </a:spcAft>
              <a:buNone/>
              <a:defRPr lang="en-US" sz="20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9pPr>
          </a:lstStyle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cs-CZ" b="0" dirty="0" err="1" smtClean="0"/>
              <a:t>Matching</a:t>
            </a:r>
            <a:r>
              <a:rPr lang="cs-CZ" b="0" dirty="0" smtClean="0"/>
              <a:t> </a:t>
            </a:r>
            <a:r>
              <a:rPr lang="cs-CZ" b="0" dirty="0" err="1" smtClean="0"/>
              <a:t>string</a:t>
            </a:r>
            <a:r>
              <a:rPr lang="cs-CZ" b="0" dirty="0" smtClean="0"/>
              <a:t> </a:t>
            </a:r>
            <a:r>
              <a:rPr lang="cs-CZ" b="0" dirty="0" err="1" smtClean="0"/>
              <a:t>approximately</a:t>
            </a:r>
            <a:endParaRPr lang="cs-CZ" b="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cs-CZ" b="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cs-CZ" b="0" dirty="0" err="1" smtClean="0"/>
              <a:t>Bitap</a:t>
            </a:r>
            <a:r>
              <a:rPr lang="cs-CZ" b="0" dirty="0" smtClean="0"/>
              <a:t> </a:t>
            </a:r>
            <a:r>
              <a:rPr lang="cs-CZ" b="0" dirty="0" err="1" smtClean="0"/>
              <a:t>algorithm</a:t>
            </a:r>
            <a:r>
              <a:rPr lang="cs-CZ" b="0" dirty="0" smtClean="0"/>
              <a:t> – </a:t>
            </a:r>
            <a:r>
              <a:rPr lang="cs-CZ" b="0" dirty="0" err="1" smtClean="0"/>
              <a:t>based</a:t>
            </a:r>
            <a:r>
              <a:rPr lang="cs-CZ" b="0" dirty="0" smtClean="0"/>
              <a:t> on </a:t>
            </a:r>
            <a:r>
              <a:rPr lang="cs-CZ" b="0" dirty="0" err="1" smtClean="0"/>
              <a:t>Levenstein</a:t>
            </a:r>
            <a:r>
              <a:rPr lang="cs-CZ" b="0" dirty="0" smtClean="0"/>
              <a:t> distance, but </a:t>
            </a:r>
            <a:r>
              <a:rPr lang="cs-CZ" b="0" dirty="0" err="1" smtClean="0"/>
              <a:t>it</a:t>
            </a:r>
            <a:r>
              <a:rPr lang="cs-CZ" b="0" dirty="0" smtClean="0"/>
              <a:t> </a:t>
            </a:r>
            <a:r>
              <a:rPr lang="cs-CZ" b="0" dirty="0" err="1" smtClean="0"/>
              <a:t>uses</a:t>
            </a:r>
            <a:r>
              <a:rPr lang="cs-CZ" b="0" dirty="0" smtClean="0"/>
              <a:t> </a:t>
            </a:r>
            <a:r>
              <a:rPr lang="cs-CZ" b="0" dirty="0" err="1" smtClean="0"/>
              <a:t>only</a:t>
            </a:r>
            <a:r>
              <a:rPr lang="cs-CZ" b="0" dirty="0" smtClean="0"/>
              <a:t> </a:t>
            </a:r>
            <a:r>
              <a:rPr lang="cs-CZ" b="0" dirty="0" err="1" smtClean="0"/>
              <a:t>substitution</a:t>
            </a:r>
            <a:r>
              <a:rPr lang="cs-CZ" b="0" dirty="0" smtClean="0"/>
              <a:t> </a:t>
            </a:r>
            <a:r>
              <a:rPr lang="cs-CZ" b="0" dirty="0" err="1" smtClean="0"/>
              <a:t>operation</a:t>
            </a:r>
            <a:endParaRPr lang="cs-CZ" b="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cs-CZ" b="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cs-CZ" b="0" dirty="0" err="1" smtClean="0"/>
              <a:t>Number</a:t>
            </a:r>
            <a:r>
              <a:rPr lang="cs-CZ" b="0" dirty="0" smtClean="0"/>
              <a:t> </a:t>
            </a:r>
            <a:r>
              <a:rPr lang="cs-CZ" b="0" dirty="0" err="1" smtClean="0"/>
              <a:t>of</a:t>
            </a:r>
            <a:r>
              <a:rPr lang="cs-CZ" b="0" dirty="0" smtClean="0"/>
              <a:t> </a:t>
            </a:r>
            <a:r>
              <a:rPr lang="cs-CZ" b="0" dirty="0" err="1" smtClean="0"/>
              <a:t>mistakes</a:t>
            </a:r>
            <a:r>
              <a:rPr lang="cs-CZ" b="0" dirty="0" smtClean="0"/>
              <a:t> (</a:t>
            </a:r>
            <a:r>
              <a:rPr lang="cs-CZ" b="0" dirty="0" err="1" smtClean="0"/>
              <a:t>incorrect</a:t>
            </a:r>
            <a:r>
              <a:rPr lang="cs-CZ" b="0" dirty="0" smtClean="0"/>
              <a:t> </a:t>
            </a:r>
            <a:r>
              <a:rPr lang="cs-CZ" b="0" dirty="0" err="1" smtClean="0"/>
              <a:t>letters</a:t>
            </a:r>
            <a:r>
              <a:rPr lang="cs-CZ" b="0" dirty="0" smtClean="0"/>
              <a:t> in a </a:t>
            </a:r>
            <a:r>
              <a:rPr lang="cs-CZ" b="0" dirty="0" err="1" smtClean="0"/>
              <a:t>given</a:t>
            </a:r>
            <a:r>
              <a:rPr lang="cs-CZ" b="0" dirty="0" smtClean="0"/>
              <a:t> </a:t>
            </a:r>
            <a:r>
              <a:rPr lang="cs-CZ" b="0" dirty="0" err="1" smtClean="0"/>
              <a:t>pattern</a:t>
            </a:r>
            <a:r>
              <a:rPr lang="cs-CZ" b="0" dirty="0" smtClean="0"/>
              <a:t>) </a:t>
            </a:r>
            <a:r>
              <a:rPr lang="cs-CZ" b="0" dirty="0" err="1" smtClean="0"/>
              <a:t>can</a:t>
            </a:r>
            <a:r>
              <a:rPr lang="cs-CZ" b="0" dirty="0" smtClean="0"/>
              <a:t> </a:t>
            </a:r>
            <a:r>
              <a:rPr lang="cs-CZ" b="0" dirty="0" err="1" smtClean="0"/>
              <a:t>be</a:t>
            </a:r>
            <a:r>
              <a:rPr lang="cs-CZ" b="0" dirty="0" smtClean="0"/>
              <a:t> set and </a:t>
            </a:r>
            <a:r>
              <a:rPr lang="cs-CZ" b="0" dirty="0" err="1" smtClean="0"/>
              <a:t>it</a:t>
            </a:r>
            <a:r>
              <a:rPr lang="cs-CZ" b="0" dirty="0" smtClean="0"/>
              <a:t> </a:t>
            </a:r>
            <a:r>
              <a:rPr lang="cs-CZ" b="0" dirty="0" err="1" smtClean="0"/>
              <a:t>affects</a:t>
            </a:r>
            <a:r>
              <a:rPr lang="cs-CZ" b="0" dirty="0" smtClean="0"/>
              <a:t> performance </a:t>
            </a:r>
            <a:r>
              <a:rPr lang="cs-CZ" b="0" dirty="0" err="1" smtClean="0"/>
              <a:t>of</a:t>
            </a:r>
            <a:r>
              <a:rPr lang="cs-CZ" b="0" dirty="0" smtClean="0"/>
              <a:t> </a:t>
            </a:r>
            <a:r>
              <a:rPr lang="cs-CZ" b="0" dirty="0" err="1" smtClean="0"/>
              <a:t>algorithm</a:t>
            </a:r>
            <a:endParaRPr lang="cs-CZ" b="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709B2AA-5D75-4952-B727-378C025A7B4B}" type="slidenum">
              <a:t>3</a:t>
            </a:fld>
            <a:endParaRPr lang="en-US"/>
          </a:p>
        </p:txBody>
      </p:sp>
      <p:sp>
        <p:nvSpPr>
          <p:cNvPr id="2" name="Nadpis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cs-CZ" dirty="0" err="1" smtClean="0"/>
              <a:t>Naive</a:t>
            </a:r>
            <a:r>
              <a:rPr lang="cs-CZ" dirty="0" smtClean="0"/>
              <a:t> </a:t>
            </a:r>
            <a:r>
              <a:rPr lang="cs-CZ" dirty="0" err="1" smtClean="0"/>
              <a:t>string</a:t>
            </a:r>
            <a:r>
              <a:rPr lang="cs-CZ" dirty="0" smtClean="0"/>
              <a:t> </a:t>
            </a:r>
            <a:r>
              <a:rPr lang="cs-CZ" dirty="0" err="1" smtClean="0"/>
              <a:t>matcher</a:t>
            </a:r>
            <a:endParaRPr lang="en-US" dirty="0"/>
          </a:p>
        </p:txBody>
      </p:sp>
      <p:sp>
        <p:nvSpPr>
          <p:cNvPr id="3" name="Zástupný symbol pro text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0" marR="0" lvl="0" indent="0" hangingPunct="1">
              <a:spcBef>
                <a:spcPts val="0"/>
              </a:spcBef>
              <a:spcAft>
                <a:spcPts val="1142"/>
              </a:spcAft>
              <a:buNone/>
              <a:defRPr lang="en-US" sz="260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defPPr>
            <a:lvl1pPr marL="0" marR="0" lvl="0" indent="0" hangingPunct="1">
              <a:spcBef>
                <a:spcPts val="0"/>
              </a:spcBef>
              <a:spcAft>
                <a:spcPts val="1142"/>
              </a:spcAft>
              <a:buNone/>
              <a:defRPr lang="en-US" sz="260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lvl1pPr>
            <a:lvl2pPr marL="288000" marR="0" lvl="1" indent="0" hangingPunct="1">
              <a:spcBef>
                <a:spcPts val="0"/>
              </a:spcBef>
              <a:spcAft>
                <a:spcPts val="1134"/>
              </a:spcAft>
              <a:buNone/>
              <a:defRPr lang="en-US" sz="2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2pPr>
            <a:lvl3pPr marL="576000" marR="0" lvl="2" indent="0" hangingPunct="1">
              <a:spcBef>
                <a:spcPts val="0"/>
              </a:spcBef>
              <a:spcAft>
                <a:spcPts val="850"/>
              </a:spcAft>
              <a:buNone/>
              <a:defRPr lang="en-US" sz="18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3pPr>
            <a:lvl4pPr marL="864000" marR="0" lvl="3" indent="0" hangingPunct="1">
              <a:spcBef>
                <a:spcPts val="0"/>
              </a:spcBef>
              <a:spcAft>
                <a:spcPts val="567"/>
              </a:spcAft>
              <a:buNone/>
              <a:defRPr lang="en-US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4pPr>
            <a:lvl5pPr marL="1152000" marR="0" lvl="4" indent="0" hangingPunct="1">
              <a:spcBef>
                <a:spcPts val="0"/>
              </a:spcBef>
              <a:spcAft>
                <a:spcPts val="283"/>
              </a:spcAft>
              <a:buNone/>
              <a:defRPr lang="en-US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5pPr>
            <a:lvl6pPr marL="1440000" marR="0" lvl="5" indent="0" hangingPunct="1">
              <a:spcBef>
                <a:spcPts val="0"/>
              </a:spcBef>
              <a:spcAft>
                <a:spcPts val="283"/>
              </a:spcAft>
              <a:buNone/>
              <a:defRPr lang="en-US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6pPr>
            <a:lvl7pPr marL="1728000" marR="0" lvl="6" indent="0" hangingPunct="1">
              <a:spcBef>
                <a:spcPts val="0"/>
              </a:spcBef>
              <a:spcAft>
                <a:spcPts val="283"/>
              </a:spcAft>
              <a:buNone/>
              <a:defRPr lang="en-US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7pPr>
            <a:lvl8pPr marL="2015999" marR="0" lvl="7" indent="0" hangingPunct="1">
              <a:spcBef>
                <a:spcPts val="0"/>
              </a:spcBef>
              <a:spcAft>
                <a:spcPts val="283"/>
              </a:spcAft>
              <a:buNone/>
              <a:defRPr lang="en-US" sz="20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8pPr>
            <a:lvl9pPr marL="2304000" marR="0" lvl="8" indent="0" hangingPunct="1">
              <a:spcBef>
                <a:spcPts val="0"/>
              </a:spcBef>
              <a:spcAft>
                <a:spcPts val="283"/>
              </a:spcAft>
              <a:buNone/>
              <a:defRPr lang="en-US" sz="20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9pPr>
          </a:lstStyle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cs-CZ" b="0" dirty="0" err="1" smtClean="0"/>
              <a:t>Exact</a:t>
            </a:r>
            <a:r>
              <a:rPr lang="cs-CZ" b="0" dirty="0" smtClean="0"/>
              <a:t> </a:t>
            </a:r>
            <a:r>
              <a:rPr lang="cs-CZ" b="0" dirty="0" err="1" smtClean="0"/>
              <a:t>string</a:t>
            </a:r>
            <a:r>
              <a:rPr lang="cs-CZ" b="0" dirty="0" smtClean="0"/>
              <a:t> </a:t>
            </a:r>
            <a:r>
              <a:rPr lang="cs-CZ" b="0" dirty="0" err="1" smtClean="0"/>
              <a:t>matching</a:t>
            </a:r>
            <a:endParaRPr lang="cs-CZ" b="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cs-CZ" b="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cs-CZ" b="0" dirty="0" err="1" smtClean="0"/>
              <a:t>It</a:t>
            </a:r>
            <a:r>
              <a:rPr lang="cs-CZ" b="0" dirty="0" smtClean="0"/>
              <a:t> </a:t>
            </a:r>
            <a:r>
              <a:rPr lang="cs-CZ" b="0" dirty="0" err="1" smtClean="0"/>
              <a:t>cycles</a:t>
            </a:r>
            <a:r>
              <a:rPr lang="cs-CZ" b="0" dirty="0" smtClean="0"/>
              <a:t> </a:t>
            </a:r>
            <a:r>
              <a:rPr lang="cs-CZ" b="0" dirty="0" err="1" smtClean="0"/>
              <a:t>an</a:t>
            </a:r>
            <a:r>
              <a:rPr lang="cs-CZ" b="0" dirty="0" smtClean="0"/>
              <a:t> input text </a:t>
            </a:r>
            <a:r>
              <a:rPr lang="cs-CZ" b="0" dirty="0" smtClean="0"/>
              <a:t>a </a:t>
            </a:r>
            <a:r>
              <a:rPr lang="cs-CZ" b="0" dirty="0" err="1" smtClean="0"/>
              <a:t>letter</a:t>
            </a:r>
            <a:r>
              <a:rPr lang="cs-CZ" b="0" dirty="0" smtClean="0"/>
              <a:t> by </a:t>
            </a:r>
            <a:r>
              <a:rPr lang="cs-CZ" b="0" dirty="0" err="1" smtClean="0"/>
              <a:t>letter</a:t>
            </a:r>
            <a:r>
              <a:rPr lang="cs-CZ" b="0" dirty="0"/>
              <a:t> </a:t>
            </a:r>
            <a:r>
              <a:rPr lang="cs-CZ" b="0" dirty="0" smtClean="0"/>
              <a:t>and </a:t>
            </a:r>
            <a:r>
              <a:rPr lang="cs-CZ" b="0" dirty="0" err="1" smtClean="0"/>
              <a:t>it</a:t>
            </a:r>
            <a:r>
              <a:rPr lang="cs-CZ" b="0" dirty="0" smtClean="0"/>
              <a:t> </a:t>
            </a:r>
            <a:r>
              <a:rPr lang="cs-CZ" b="0" dirty="0" err="1" smtClean="0"/>
              <a:t>searches</a:t>
            </a:r>
            <a:r>
              <a:rPr lang="cs-CZ" b="0" dirty="0" smtClean="0"/>
              <a:t> </a:t>
            </a:r>
            <a:r>
              <a:rPr lang="cs-CZ" b="0" dirty="0" err="1" smtClean="0"/>
              <a:t>for</a:t>
            </a:r>
            <a:r>
              <a:rPr lang="cs-CZ" b="0" dirty="0" smtClean="0"/>
              <a:t> </a:t>
            </a:r>
            <a:r>
              <a:rPr lang="cs-CZ" b="0" dirty="0" err="1" smtClean="0"/>
              <a:t>the</a:t>
            </a:r>
            <a:r>
              <a:rPr lang="cs-CZ" b="0" dirty="0" smtClean="0"/>
              <a:t> </a:t>
            </a:r>
            <a:r>
              <a:rPr lang="cs-CZ" b="0" dirty="0" err="1" smtClean="0"/>
              <a:t>same</a:t>
            </a:r>
            <a:r>
              <a:rPr lang="cs-CZ" b="0" dirty="0" smtClean="0"/>
              <a:t> </a:t>
            </a:r>
            <a:r>
              <a:rPr lang="cs-CZ" b="0" dirty="0" err="1" smtClean="0"/>
              <a:t>beginning</a:t>
            </a:r>
            <a:r>
              <a:rPr lang="cs-CZ" b="0" dirty="0" smtClean="0"/>
              <a:t> </a:t>
            </a:r>
            <a:r>
              <a:rPr lang="cs-CZ" b="0" dirty="0" err="1" smtClean="0"/>
              <a:t>of</a:t>
            </a:r>
            <a:r>
              <a:rPr lang="cs-CZ" b="0" dirty="0" smtClean="0"/>
              <a:t> a </a:t>
            </a:r>
            <a:r>
              <a:rPr lang="cs-CZ" b="0" dirty="0" err="1" smtClean="0"/>
              <a:t>searched</a:t>
            </a:r>
            <a:r>
              <a:rPr lang="cs-CZ" b="0" dirty="0" smtClean="0"/>
              <a:t> </a:t>
            </a:r>
            <a:r>
              <a:rPr lang="cs-CZ" b="0" dirty="0" err="1" smtClean="0"/>
              <a:t>word</a:t>
            </a:r>
            <a:endParaRPr lang="cs-CZ" b="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cs-CZ" b="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cs-CZ" b="0" dirty="0" err="1" smtClean="0"/>
              <a:t>There</a:t>
            </a:r>
            <a:r>
              <a:rPr lang="cs-CZ" b="0" dirty="0" smtClean="0"/>
              <a:t> are </a:t>
            </a:r>
            <a:r>
              <a:rPr lang="cs-CZ" b="0" dirty="0" err="1" smtClean="0"/>
              <a:t>faster</a:t>
            </a:r>
            <a:r>
              <a:rPr lang="cs-CZ" b="0" dirty="0" smtClean="0"/>
              <a:t> </a:t>
            </a:r>
            <a:r>
              <a:rPr lang="cs-CZ" b="0" dirty="0" err="1" smtClean="0"/>
              <a:t>variants</a:t>
            </a:r>
            <a:r>
              <a:rPr lang="cs-CZ" b="0" dirty="0" smtClean="0"/>
              <a:t> </a:t>
            </a:r>
            <a:r>
              <a:rPr lang="cs-CZ" b="0" dirty="0" err="1" smtClean="0"/>
              <a:t>regarding</a:t>
            </a:r>
            <a:r>
              <a:rPr lang="cs-CZ" b="0" dirty="0" smtClean="0"/>
              <a:t> </a:t>
            </a:r>
            <a:r>
              <a:rPr lang="cs-CZ" b="0" dirty="0" err="1" smtClean="0"/>
              <a:t>exact</a:t>
            </a:r>
            <a:r>
              <a:rPr lang="cs-CZ" b="0" dirty="0" smtClean="0"/>
              <a:t> </a:t>
            </a:r>
            <a:r>
              <a:rPr lang="cs-CZ" b="0" dirty="0" err="1" smtClean="0"/>
              <a:t>string</a:t>
            </a:r>
            <a:r>
              <a:rPr lang="cs-CZ" b="0" dirty="0" smtClean="0"/>
              <a:t> </a:t>
            </a:r>
            <a:r>
              <a:rPr lang="cs-CZ" b="0" dirty="0" err="1" smtClean="0"/>
              <a:t>matching</a:t>
            </a:r>
            <a:r>
              <a:rPr lang="cs-CZ" b="0" dirty="0" smtClean="0"/>
              <a:t> </a:t>
            </a:r>
            <a:r>
              <a:rPr lang="cs-CZ" b="0" dirty="0" err="1" smtClean="0"/>
              <a:t>algorithms</a:t>
            </a:r>
            <a:r>
              <a:rPr lang="cs-CZ" b="0" dirty="0" smtClean="0"/>
              <a:t> </a:t>
            </a:r>
            <a:r>
              <a:rPr lang="cs-CZ" b="0" dirty="0" err="1" smtClean="0"/>
              <a:t>like</a:t>
            </a:r>
            <a:r>
              <a:rPr lang="cs-CZ" b="0" dirty="0" smtClean="0"/>
              <a:t> KMP (</a:t>
            </a:r>
            <a:r>
              <a:rPr lang="en-GB" b="0" dirty="0" smtClean="0"/>
              <a:t>Knuth–Morris–Prat</a:t>
            </a:r>
            <a:r>
              <a:rPr lang="cs-CZ" b="0" dirty="0" smtClean="0"/>
              <a:t>)</a:t>
            </a:r>
            <a:endParaRPr lang="cs-CZ" b="0" dirty="0" smtClean="0"/>
          </a:p>
        </p:txBody>
      </p:sp>
    </p:spTree>
    <p:extLst>
      <p:ext uri="{BB962C8B-B14F-4D97-AF65-F5344CB8AC3E}">
        <p14:creationId xmlns:p14="http://schemas.microsoft.com/office/powerpoint/2010/main" val="69298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709B2AA-5D75-4952-B727-378C025A7B4B}" type="slidenum">
              <a:t>4</a:t>
            </a:fld>
            <a:endParaRPr lang="en-US"/>
          </a:p>
        </p:txBody>
      </p:sp>
      <p:sp>
        <p:nvSpPr>
          <p:cNvPr id="2" name="Nadpis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cs-CZ" dirty="0" err="1" smtClean="0"/>
              <a:t>Achievements</a:t>
            </a:r>
            <a:r>
              <a:rPr lang="cs-CZ" dirty="0" smtClean="0"/>
              <a:t> and </a:t>
            </a:r>
            <a:r>
              <a:rPr lang="cs-CZ" dirty="0" err="1" smtClean="0"/>
              <a:t>outcomes</a:t>
            </a:r>
            <a:endParaRPr lang="en-US" dirty="0"/>
          </a:p>
        </p:txBody>
      </p:sp>
      <p:sp>
        <p:nvSpPr>
          <p:cNvPr id="3" name="Zástupný symbol pro text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0" marR="0" lvl="0" indent="0" hangingPunct="1">
              <a:spcBef>
                <a:spcPts val="0"/>
              </a:spcBef>
              <a:spcAft>
                <a:spcPts val="1142"/>
              </a:spcAft>
              <a:buNone/>
              <a:defRPr lang="en-US" sz="260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defPPr>
            <a:lvl1pPr marL="0" marR="0" lvl="0" indent="0" hangingPunct="1">
              <a:spcBef>
                <a:spcPts val="0"/>
              </a:spcBef>
              <a:spcAft>
                <a:spcPts val="1142"/>
              </a:spcAft>
              <a:buNone/>
              <a:defRPr lang="en-US" sz="260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lvl1pPr>
            <a:lvl2pPr marL="288000" marR="0" lvl="1" indent="0" hangingPunct="1">
              <a:spcBef>
                <a:spcPts val="0"/>
              </a:spcBef>
              <a:spcAft>
                <a:spcPts val="1134"/>
              </a:spcAft>
              <a:buNone/>
              <a:defRPr lang="en-US" sz="2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2pPr>
            <a:lvl3pPr marL="576000" marR="0" lvl="2" indent="0" hangingPunct="1">
              <a:spcBef>
                <a:spcPts val="0"/>
              </a:spcBef>
              <a:spcAft>
                <a:spcPts val="850"/>
              </a:spcAft>
              <a:buNone/>
              <a:defRPr lang="en-US" sz="18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3pPr>
            <a:lvl4pPr marL="864000" marR="0" lvl="3" indent="0" hangingPunct="1">
              <a:spcBef>
                <a:spcPts val="0"/>
              </a:spcBef>
              <a:spcAft>
                <a:spcPts val="567"/>
              </a:spcAft>
              <a:buNone/>
              <a:defRPr lang="en-US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4pPr>
            <a:lvl5pPr marL="1152000" marR="0" lvl="4" indent="0" hangingPunct="1">
              <a:spcBef>
                <a:spcPts val="0"/>
              </a:spcBef>
              <a:spcAft>
                <a:spcPts val="283"/>
              </a:spcAft>
              <a:buNone/>
              <a:defRPr lang="en-US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5pPr>
            <a:lvl6pPr marL="1440000" marR="0" lvl="5" indent="0" hangingPunct="1">
              <a:spcBef>
                <a:spcPts val="0"/>
              </a:spcBef>
              <a:spcAft>
                <a:spcPts val="283"/>
              </a:spcAft>
              <a:buNone/>
              <a:defRPr lang="en-US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6pPr>
            <a:lvl7pPr marL="1728000" marR="0" lvl="6" indent="0" hangingPunct="1">
              <a:spcBef>
                <a:spcPts val="0"/>
              </a:spcBef>
              <a:spcAft>
                <a:spcPts val="283"/>
              </a:spcAft>
              <a:buNone/>
              <a:defRPr lang="en-US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7pPr>
            <a:lvl8pPr marL="2015999" marR="0" lvl="7" indent="0" hangingPunct="1">
              <a:spcBef>
                <a:spcPts val="0"/>
              </a:spcBef>
              <a:spcAft>
                <a:spcPts val="283"/>
              </a:spcAft>
              <a:buNone/>
              <a:defRPr lang="en-US" sz="20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8pPr>
            <a:lvl9pPr marL="2304000" marR="0" lvl="8" indent="0" hangingPunct="1">
              <a:spcBef>
                <a:spcPts val="0"/>
              </a:spcBef>
              <a:spcAft>
                <a:spcPts val="283"/>
              </a:spcAft>
              <a:buNone/>
              <a:defRPr lang="en-US" sz="20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9pPr>
          </a:lstStyle>
          <a:p>
            <a:pPr lvl="0"/>
            <a:r>
              <a:rPr lang="cs-CZ" sz="2000" dirty="0" err="1" smtClean="0"/>
              <a:t>Both</a:t>
            </a:r>
            <a:r>
              <a:rPr lang="cs-CZ" sz="2000" dirty="0" smtClean="0"/>
              <a:t> </a:t>
            </a:r>
            <a:r>
              <a:rPr lang="cs-CZ" sz="2000" dirty="0" err="1" smtClean="0"/>
              <a:t>exact</a:t>
            </a:r>
            <a:r>
              <a:rPr lang="cs-CZ" sz="2000" dirty="0" smtClean="0"/>
              <a:t> (</a:t>
            </a:r>
            <a:r>
              <a:rPr lang="cs-CZ" sz="2000" dirty="0" err="1" smtClean="0"/>
              <a:t>naive</a:t>
            </a:r>
            <a:r>
              <a:rPr lang="cs-CZ" sz="2000" dirty="0" smtClean="0"/>
              <a:t>) and </a:t>
            </a:r>
            <a:r>
              <a:rPr lang="cs-CZ" sz="2000" dirty="0" err="1" smtClean="0"/>
              <a:t>approximate</a:t>
            </a:r>
            <a:r>
              <a:rPr lang="cs-CZ" sz="2000" dirty="0" smtClean="0"/>
              <a:t> (fuzzy) </a:t>
            </a:r>
            <a:r>
              <a:rPr lang="cs-CZ" sz="2000" dirty="0" err="1" smtClean="0"/>
              <a:t>matching</a:t>
            </a:r>
            <a:r>
              <a:rPr lang="cs-CZ" sz="2000" dirty="0" smtClean="0"/>
              <a:t>: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cs-CZ" sz="2000" b="0" dirty="0" err="1" smtClean="0"/>
              <a:t>finding</a:t>
            </a:r>
            <a:r>
              <a:rPr lang="cs-CZ" sz="2000" b="0" dirty="0" smtClean="0"/>
              <a:t> a </a:t>
            </a:r>
            <a:r>
              <a:rPr lang="cs-CZ" sz="2000" b="0" dirty="0" err="1" smtClean="0"/>
              <a:t>position</a:t>
            </a:r>
            <a:r>
              <a:rPr lang="cs-CZ" sz="2000" b="0" dirty="0" smtClean="0"/>
              <a:t> </a:t>
            </a:r>
            <a:r>
              <a:rPr lang="cs-CZ" sz="2000" b="0" dirty="0" err="1" smtClean="0"/>
              <a:t>of</a:t>
            </a:r>
            <a:r>
              <a:rPr lang="cs-CZ" sz="2000" b="0" dirty="0" smtClean="0"/>
              <a:t> a </a:t>
            </a:r>
            <a:r>
              <a:rPr lang="cs-CZ" sz="2000" b="0" dirty="0" err="1" smtClean="0"/>
              <a:t>first</a:t>
            </a:r>
            <a:r>
              <a:rPr lang="cs-CZ" sz="2000" b="0" dirty="0" smtClean="0"/>
              <a:t> </a:t>
            </a:r>
            <a:r>
              <a:rPr lang="cs-CZ" sz="2000" b="0" dirty="0" err="1" smtClean="0"/>
              <a:t>occurence</a:t>
            </a:r>
            <a:r>
              <a:rPr lang="cs-CZ" sz="2000" b="0" dirty="0" smtClean="0"/>
              <a:t> </a:t>
            </a:r>
            <a:r>
              <a:rPr lang="cs-CZ" sz="2000" b="0" dirty="0" err="1" smtClean="0"/>
              <a:t>of</a:t>
            </a:r>
            <a:r>
              <a:rPr lang="cs-CZ" sz="2000" b="0" dirty="0" smtClean="0"/>
              <a:t> a </a:t>
            </a:r>
            <a:r>
              <a:rPr lang="cs-CZ" sz="2000" b="0" dirty="0" err="1" smtClean="0"/>
              <a:t>searched</a:t>
            </a:r>
            <a:r>
              <a:rPr lang="cs-CZ" sz="2000" b="0" dirty="0" smtClean="0"/>
              <a:t> </a:t>
            </a:r>
            <a:r>
              <a:rPr lang="cs-CZ" sz="2000" b="0" dirty="0" err="1" smtClean="0"/>
              <a:t>word</a:t>
            </a:r>
            <a:r>
              <a:rPr lang="cs-CZ" sz="2000" b="0" dirty="0" smtClean="0"/>
              <a:t> </a:t>
            </a:r>
            <a:r>
              <a:rPr lang="cs-CZ" sz="2000" b="0" dirty="0"/>
              <a:t>in a </a:t>
            </a:r>
            <a:r>
              <a:rPr lang="cs-CZ" sz="2000" b="0" dirty="0" err="1"/>
              <a:t>given</a:t>
            </a:r>
            <a:r>
              <a:rPr lang="cs-CZ" sz="2000" b="0" dirty="0"/>
              <a:t> text</a:t>
            </a:r>
            <a:endParaRPr lang="cs-CZ" sz="2000" b="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cs-CZ" sz="2000" b="0" dirty="0" err="1" smtClean="0"/>
              <a:t>finding</a:t>
            </a:r>
            <a:r>
              <a:rPr lang="cs-CZ" sz="2000" b="0" dirty="0" smtClean="0"/>
              <a:t> </a:t>
            </a:r>
            <a:r>
              <a:rPr lang="cs-CZ" sz="2000" b="0" dirty="0" err="1" smtClean="0"/>
              <a:t>all</a:t>
            </a:r>
            <a:r>
              <a:rPr lang="cs-CZ" sz="2000" b="0" dirty="0" smtClean="0"/>
              <a:t> </a:t>
            </a:r>
            <a:r>
              <a:rPr lang="cs-CZ" sz="2000" b="0" dirty="0" err="1" smtClean="0"/>
              <a:t>the</a:t>
            </a:r>
            <a:r>
              <a:rPr lang="cs-CZ" sz="2000" b="0" dirty="0" smtClean="0"/>
              <a:t> </a:t>
            </a:r>
            <a:r>
              <a:rPr lang="cs-CZ" sz="2000" b="0" dirty="0" err="1" smtClean="0"/>
              <a:t>positions</a:t>
            </a:r>
            <a:r>
              <a:rPr lang="cs-CZ" sz="2000" b="0" dirty="0" smtClean="0"/>
              <a:t> </a:t>
            </a:r>
            <a:r>
              <a:rPr lang="cs-CZ" sz="2000" b="0" dirty="0" err="1" smtClean="0"/>
              <a:t>of</a:t>
            </a:r>
            <a:r>
              <a:rPr lang="cs-CZ" sz="2000" b="0" dirty="0" smtClean="0"/>
              <a:t> </a:t>
            </a:r>
            <a:r>
              <a:rPr lang="cs-CZ" sz="2000" b="0" dirty="0" err="1" smtClean="0"/>
              <a:t>occurrences</a:t>
            </a:r>
            <a:r>
              <a:rPr lang="cs-CZ" sz="2000" b="0" dirty="0" smtClean="0"/>
              <a:t> </a:t>
            </a:r>
            <a:r>
              <a:rPr lang="cs-CZ" sz="2000" b="0" dirty="0" err="1" smtClean="0"/>
              <a:t>of</a:t>
            </a:r>
            <a:r>
              <a:rPr lang="cs-CZ" sz="2000" b="0" dirty="0" smtClean="0"/>
              <a:t> a </a:t>
            </a:r>
            <a:r>
              <a:rPr lang="cs-CZ" sz="2000" b="0" dirty="0" err="1" smtClean="0"/>
              <a:t>searched</a:t>
            </a:r>
            <a:r>
              <a:rPr lang="cs-CZ" sz="2000" b="0" dirty="0" smtClean="0"/>
              <a:t> </a:t>
            </a:r>
            <a:r>
              <a:rPr lang="cs-CZ" sz="2000" b="0" dirty="0" err="1" smtClean="0"/>
              <a:t>word</a:t>
            </a:r>
            <a:r>
              <a:rPr lang="cs-CZ" sz="2000" b="0" dirty="0" smtClean="0"/>
              <a:t> in a </a:t>
            </a:r>
            <a:r>
              <a:rPr lang="cs-CZ" sz="2000" b="0" dirty="0" err="1" smtClean="0"/>
              <a:t>given</a:t>
            </a:r>
            <a:r>
              <a:rPr lang="cs-CZ" sz="2000" b="0" dirty="0" smtClean="0"/>
              <a:t> text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cs-CZ" sz="2000" b="0" dirty="0" err="1" smtClean="0"/>
              <a:t>marking</a:t>
            </a:r>
            <a:r>
              <a:rPr lang="cs-CZ" sz="2000" b="0" dirty="0" smtClean="0"/>
              <a:t> </a:t>
            </a:r>
            <a:r>
              <a:rPr lang="cs-CZ" sz="2000" b="0" dirty="0" err="1" smtClean="0"/>
              <a:t>all</a:t>
            </a:r>
            <a:r>
              <a:rPr lang="cs-CZ" sz="2000" b="0" dirty="0" smtClean="0"/>
              <a:t> </a:t>
            </a:r>
            <a:r>
              <a:rPr lang="cs-CZ" sz="2000" b="0" dirty="0" err="1" smtClean="0"/>
              <a:t>found</a:t>
            </a:r>
            <a:r>
              <a:rPr lang="cs-CZ" sz="2000" b="0" dirty="0" smtClean="0"/>
              <a:t> </a:t>
            </a:r>
            <a:r>
              <a:rPr lang="cs-CZ" sz="2000" b="0" dirty="0" err="1" smtClean="0"/>
              <a:t>words</a:t>
            </a:r>
            <a:r>
              <a:rPr lang="cs-CZ" sz="2000" b="0" dirty="0" smtClean="0"/>
              <a:t> </a:t>
            </a:r>
            <a:r>
              <a:rPr lang="cs-CZ" sz="2000" b="0" dirty="0" err="1" smtClean="0"/>
              <a:t>from</a:t>
            </a:r>
            <a:r>
              <a:rPr lang="cs-CZ" sz="2000" b="0" dirty="0" smtClean="0"/>
              <a:t> a </a:t>
            </a:r>
            <a:r>
              <a:rPr lang="cs-CZ" sz="2000" b="0" dirty="0" err="1" smtClean="0"/>
              <a:t>given</a:t>
            </a:r>
            <a:r>
              <a:rPr lang="cs-CZ" sz="2000" b="0" dirty="0" smtClean="0"/>
              <a:t> text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cs-CZ" sz="2000" b="0" dirty="0" smtClean="0"/>
          </a:p>
          <a:p>
            <a:pPr lvl="0"/>
            <a:r>
              <a:rPr lang="cs-CZ" sz="2000" dirty="0" err="1" smtClean="0"/>
              <a:t>Spell</a:t>
            </a:r>
            <a:r>
              <a:rPr lang="cs-CZ" sz="2000" dirty="0" smtClean="0"/>
              <a:t> </a:t>
            </a:r>
            <a:r>
              <a:rPr lang="cs-CZ" sz="2000" dirty="0" err="1" smtClean="0"/>
              <a:t>corrector</a:t>
            </a:r>
            <a:r>
              <a:rPr lang="cs-CZ" sz="2000" dirty="0" smtClean="0"/>
              <a:t>  (</a:t>
            </a:r>
            <a:r>
              <a:rPr lang="cs-CZ" sz="2000" dirty="0" err="1" smtClean="0"/>
              <a:t>only</a:t>
            </a:r>
            <a:r>
              <a:rPr lang="cs-CZ" sz="2000" dirty="0" smtClean="0"/>
              <a:t> fuzzy </a:t>
            </a:r>
            <a:r>
              <a:rPr lang="cs-CZ" sz="2000" dirty="0" err="1" smtClean="0"/>
              <a:t>approach</a:t>
            </a:r>
            <a:r>
              <a:rPr lang="cs-CZ" sz="2000" dirty="0" smtClean="0"/>
              <a:t>):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cs-CZ" sz="2000" b="0" dirty="0" err="1" smtClean="0"/>
              <a:t>it</a:t>
            </a:r>
            <a:r>
              <a:rPr lang="cs-CZ" sz="2000" b="0" dirty="0" smtClean="0"/>
              <a:t> </a:t>
            </a:r>
            <a:r>
              <a:rPr lang="cs-CZ" sz="2000" b="0" dirty="0" err="1" smtClean="0"/>
              <a:t>corrects</a:t>
            </a:r>
            <a:r>
              <a:rPr lang="cs-CZ" sz="2000" b="0" dirty="0" smtClean="0"/>
              <a:t> </a:t>
            </a:r>
            <a:r>
              <a:rPr lang="cs-CZ" sz="2000" b="0" dirty="0" err="1" smtClean="0"/>
              <a:t>an</a:t>
            </a:r>
            <a:r>
              <a:rPr lang="cs-CZ" sz="2000" b="0" dirty="0" smtClean="0"/>
              <a:t> input </a:t>
            </a:r>
            <a:r>
              <a:rPr lang="cs-CZ" sz="2000" b="0" dirty="0" err="1" smtClean="0"/>
              <a:t>word</a:t>
            </a:r>
            <a:r>
              <a:rPr lang="cs-CZ" sz="2000" b="0" dirty="0" smtClean="0"/>
              <a:t> </a:t>
            </a:r>
            <a:r>
              <a:rPr lang="cs-CZ" sz="2000" b="0" dirty="0" err="1" smtClean="0"/>
              <a:t>if</a:t>
            </a:r>
            <a:r>
              <a:rPr lang="cs-CZ" sz="2000" b="0" dirty="0" smtClean="0"/>
              <a:t> </a:t>
            </a:r>
            <a:r>
              <a:rPr lang="cs-CZ" sz="2000" b="0" dirty="0" err="1" smtClean="0"/>
              <a:t>there</a:t>
            </a:r>
            <a:r>
              <a:rPr lang="cs-CZ" sz="2000" b="0" dirty="0" smtClean="0"/>
              <a:t> </a:t>
            </a:r>
            <a:r>
              <a:rPr lang="cs-CZ" sz="2000" b="0" dirty="0" err="1" smtClean="0"/>
              <a:t>is</a:t>
            </a:r>
            <a:r>
              <a:rPr lang="cs-CZ" sz="2000" b="0" dirty="0" smtClean="0"/>
              <a:t> a </a:t>
            </a:r>
            <a:r>
              <a:rPr lang="cs-CZ" sz="2000" b="0" dirty="0" err="1" smtClean="0"/>
              <a:t>typo</a:t>
            </a:r>
            <a:r>
              <a:rPr lang="cs-CZ" sz="2000" b="0" dirty="0" smtClean="0"/>
              <a:t> - </a:t>
            </a:r>
            <a:r>
              <a:rPr lang="cs-CZ" sz="2000" b="0" dirty="0" err="1" smtClean="0"/>
              <a:t>substitution</a:t>
            </a:r>
            <a:r>
              <a:rPr lang="cs-CZ" sz="2000" b="0" dirty="0" smtClean="0"/>
              <a:t> </a:t>
            </a:r>
            <a:r>
              <a:rPr lang="cs-CZ" sz="2000" b="0" dirty="0" err="1" smtClean="0"/>
              <a:t>of</a:t>
            </a:r>
            <a:r>
              <a:rPr lang="cs-CZ" sz="2000" b="0" dirty="0" smtClean="0"/>
              <a:t> a </a:t>
            </a:r>
            <a:r>
              <a:rPr lang="cs-CZ" sz="2000" b="0" dirty="0" err="1" smtClean="0"/>
              <a:t>letter</a:t>
            </a:r>
            <a:r>
              <a:rPr lang="cs-CZ" sz="2000" b="0" dirty="0" smtClean="0"/>
              <a:t>/s by </a:t>
            </a:r>
            <a:r>
              <a:rPr lang="cs-CZ" sz="2000" b="0" dirty="0" err="1" smtClean="0"/>
              <a:t>another</a:t>
            </a:r>
            <a:r>
              <a:rPr lang="cs-CZ" sz="2000" b="0" dirty="0" smtClean="0"/>
              <a:t> </a:t>
            </a:r>
            <a:r>
              <a:rPr lang="cs-CZ" sz="2000" b="0" dirty="0" err="1" smtClean="0"/>
              <a:t>one</a:t>
            </a:r>
            <a:r>
              <a:rPr lang="cs-CZ" sz="2000" b="0" dirty="0" smtClean="0"/>
              <a:t>/s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cs-CZ" sz="2000" b="0" dirty="0" err="1" smtClean="0"/>
              <a:t>correction</a:t>
            </a:r>
            <a:r>
              <a:rPr lang="cs-CZ" sz="2000" b="0" dirty="0" smtClean="0"/>
              <a:t> </a:t>
            </a:r>
            <a:r>
              <a:rPr lang="cs-CZ" sz="2000" b="0" dirty="0" err="1" smtClean="0"/>
              <a:t>is</a:t>
            </a:r>
            <a:r>
              <a:rPr lang="cs-CZ" sz="2000" b="0" dirty="0" smtClean="0"/>
              <a:t> </a:t>
            </a:r>
            <a:r>
              <a:rPr lang="cs-CZ" sz="2000" b="0" dirty="0" err="1" smtClean="0"/>
              <a:t>based</a:t>
            </a:r>
            <a:r>
              <a:rPr lang="cs-CZ" sz="2000" b="0" dirty="0" smtClean="0"/>
              <a:t> on a </a:t>
            </a:r>
            <a:r>
              <a:rPr lang="cs-CZ" sz="2000" b="0" dirty="0" err="1" smtClean="0"/>
              <a:t>given</a:t>
            </a:r>
            <a:r>
              <a:rPr lang="cs-CZ" sz="2000" b="0" dirty="0" smtClean="0"/>
              <a:t> text (not </a:t>
            </a:r>
            <a:r>
              <a:rPr lang="cs-CZ" sz="2000" b="0" dirty="0" err="1" smtClean="0"/>
              <a:t>external</a:t>
            </a:r>
            <a:r>
              <a:rPr lang="cs-CZ" sz="2000" b="0" dirty="0" smtClean="0"/>
              <a:t> </a:t>
            </a:r>
            <a:r>
              <a:rPr lang="cs-CZ" sz="2000" b="0" dirty="0" err="1" smtClean="0"/>
              <a:t>dict</a:t>
            </a:r>
            <a:r>
              <a:rPr lang="cs-CZ" sz="2000" b="0" dirty="0" smtClean="0"/>
              <a:t>)</a:t>
            </a:r>
            <a:endParaRPr lang="cs-CZ" sz="2000" b="0" dirty="0" smtClean="0"/>
          </a:p>
        </p:txBody>
      </p:sp>
    </p:spTree>
    <p:extLst>
      <p:ext uri="{BB962C8B-B14F-4D97-AF65-F5344CB8AC3E}">
        <p14:creationId xmlns:p14="http://schemas.microsoft.com/office/powerpoint/2010/main" val="1930244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709B2AA-5D75-4952-B727-378C025A7B4B}" type="slidenum">
              <a:t>5</a:t>
            </a:fld>
            <a:endParaRPr lang="en-US"/>
          </a:p>
        </p:txBody>
      </p:sp>
      <p:sp>
        <p:nvSpPr>
          <p:cNvPr id="2" name="Nadpis 1"/>
          <p:cNvSpPr txBox="1">
            <a:spLocks noGrp="1"/>
          </p:cNvSpPr>
          <p:nvPr>
            <p:ph type="title" idx="4294967295"/>
          </p:nvPr>
        </p:nvSpPr>
        <p:spPr>
          <a:xfrm>
            <a:off x="359792" y="323453"/>
            <a:ext cx="9360000" cy="900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cs-CZ" dirty="0" smtClean="0"/>
              <a:t>Performance &amp; </a:t>
            </a:r>
            <a:r>
              <a:rPr lang="cs-CZ" dirty="0" err="1" smtClean="0"/>
              <a:t>Benchmarking</a:t>
            </a:r>
            <a:r>
              <a:rPr lang="cs-CZ" dirty="0" smtClean="0"/>
              <a:t> I</a:t>
            </a:r>
            <a:endParaRPr lang="en-US" dirty="0"/>
          </a:p>
        </p:txBody>
      </p:sp>
      <p:sp>
        <p:nvSpPr>
          <p:cNvPr id="3" name="Zástupný symbol pro text 2"/>
          <p:cNvSpPr txBox="1">
            <a:spLocks noGrp="1"/>
          </p:cNvSpPr>
          <p:nvPr>
            <p:ph type="body" idx="4294967295"/>
          </p:nvPr>
        </p:nvSpPr>
        <p:spPr>
          <a:xfrm>
            <a:off x="359792" y="1547589"/>
            <a:ext cx="9180000" cy="5688631"/>
          </a:xfrm>
        </p:spPr>
        <p:txBody>
          <a:bodyPr/>
          <a:lstStyle>
            <a:defPPr marL="0" marR="0" lvl="0" indent="0" hangingPunct="1">
              <a:spcBef>
                <a:spcPts val="0"/>
              </a:spcBef>
              <a:spcAft>
                <a:spcPts val="1142"/>
              </a:spcAft>
              <a:buNone/>
              <a:defRPr lang="en-US" sz="260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defPPr>
            <a:lvl1pPr marL="0" marR="0" lvl="0" indent="0" hangingPunct="1">
              <a:spcBef>
                <a:spcPts val="0"/>
              </a:spcBef>
              <a:spcAft>
                <a:spcPts val="1142"/>
              </a:spcAft>
              <a:buNone/>
              <a:defRPr lang="en-US" sz="260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lvl1pPr>
            <a:lvl2pPr marL="288000" marR="0" lvl="1" indent="0" hangingPunct="1">
              <a:spcBef>
                <a:spcPts val="0"/>
              </a:spcBef>
              <a:spcAft>
                <a:spcPts val="1134"/>
              </a:spcAft>
              <a:buNone/>
              <a:defRPr lang="en-US" sz="2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2pPr>
            <a:lvl3pPr marL="576000" marR="0" lvl="2" indent="0" hangingPunct="1">
              <a:spcBef>
                <a:spcPts val="0"/>
              </a:spcBef>
              <a:spcAft>
                <a:spcPts val="850"/>
              </a:spcAft>
              <a:buNone/>
              <a:defRPr lang="en-US" sz="18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3pPr>
            <a:lvl4pPr marL="864000" marR="0" lvl="3" indent="0" hangingPunct="1">
              <a:spcBef>
                <a:spcPts val="0"/>
              </a:spcBef>
              <a:spcAft>
                <a:spcPts val="567"/>
              </a:spcAft>
              <a:buNone/>
              <a:defRPr lang="en-US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4pPr>
            <a:lvl5pPr marL="1152000" marR="0" lvl="4" indent="0" hangingPunct="1">
              <a:spcBef>
                <a:spcPts val="0"/>
              </a:spcBef>
              <a:spcAft>
                <a:spcPts val="283"/>
              </a:spcAft>
              <a:buNone/>
              <a:defRPr lang="en-US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5pPr>
            <a:lvl6pPr marL="1440000" marR="0" lvl="5" indent="0" hangingPunct="1">
              <a:spcBef>
                <a:spcPts val="0"/>
              </a:spcBef>
              <a:spcAft>
                <a:spcPts val="283"/>
              </a:spcAft>
              <a:buNone/>
              <a:defRPr lang="en-US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6pPr>
            <a:lvl7pPr marL="1728000" marR="0" lvl="6" indent="0" hangingPunct="1">
              <a:spcBef>
                <a:spcPts val="0"/>
              </a:spcBef>
              <a:spcAft>
                <a:spcPts val="283"/>
              </a:spcAft>
              <a:buNone/>
              <a:defRPr lang="en-US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7pPr>
            <a:lvl8pPr marL="2015999" marR="0" lvl="7" indent="0" hangingPunct="1">
              <a:spcBef>
                <a:spcPts val="0"/>
              </a:spcBef>
              <a:spcAft>
                <a:spcPts val="283"/>
              </a:spcAft>
              <a:buNone/>
              <a:defRPr lang="en-US" sz="20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8pPr>
            <a:lvl9pPr marL="2304000" marR="0" lvl="8" indent="0" hangingPunct="1">
              <a:spcBef>
                <a:spcPts val="0"/>
              </a:spcBef>
              <a:spcAft>
                <a:spcPts val="283"/>
              </a:spcAft>
              <a:buNone/>
              <a:defRPr lang="en-US" sz="20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9pPr>
          </a:lstStyle>
          <a:p>
            <a:pPr marL="457200" lvl="0" indent="-457200">
              <a:buFont typeface="+mj-lt"/>
              <a:buAutoNum type="arabicPeriod"/>
            </a:pPr>
            <a:r>
              <a:rPr lang="cs-CZ" sz="2000" b="0" dirty="0" err="1" smtClean="0"/>
              <a:t>Benchmark</a:t>
            </a:r>
            <a:r>
              <a:rPr lang="cs-CZ" sz="2000" b="0" dirty="0" smtClean="0"/>
              <a:t> </a:t>
            </a:r>
            <a:r>
              <a:rPr lang="cs-CZ" sz="2000" b="0" dirty="0" err="1" smtClean="0"/>
              <a:t>tests</a:t>
            </a:r>
            <a:r>
              <a:rPr lang="cs-CZ" sz="2000" b="0" dirty="0" smtClean="0"/>
              <a:t> </a:t>
            </a:r>
            <a:r>
              <a:rPr lang="cs-CZ" sz="2000" b="0" dirty="0" err="1" smtClean="0"/>
              <a:t>were</a:t>
            </a:r>
            <a:r>
              <a:rPr lang="cs-CZ" sz="2000" b="0" dirty="0" smtClean="0"/>
              <a:t> </a:t>
            </a:r>
            <a:r>
              <a:rPr lang="cs-CZ" sz="2000" b="0" dirty="0" err="1" smtClean="0"/>
              <a:t>performed</a:t>
            </a:r>
            <a:r>
              <a:rPr lang="cs-CZ" sz="2000" b="0" dirty="0" smtClean="0"/>
              <a:t> on 25,000 </a:t>
            </a:r>
            <a:r>
              <a:rPr lang="cs-CZ" sz="2000" b="0" dirty="0" err="1" smtClean="0"/>
              <a:t>pairs</a:t>
            </a:r>
            <a:r>
              <a:rPr lang="cs-CZ" sz="2000" b="0" dirty="0" smtClean="0"/>
              <a:t> </a:t>
            </a:r>
            <a:r>
              <a:rPr lang="cs-CZ" sz="2000" b="0" dirty="0" err="1" smtClean="0"/>
              <a:t>of</a:t>
            </a:r>
            <a:r>
              <a:rPr lang="cs-CZ" sz="2000" b="0" dirty="0" smtClean="0"/>
              <a:t> (</a:t>
            </a:r>
            <a:r>
              <a:rPr lang="cs-CZ" sz="2000" b="0" dirty="0" err="1" smtClean="0"/>
              <a:t>word</a:t>
            </a:r>
            <a:r>
              <a:rPr lang="cs-CZ" sz="2000" b="0" dirty="0" smtClean="0"/>
              <a:t>, text) </a:t>
            </a:r>
            <a:r>
              <a:rPr lang="cs-CZ" sz="2000" b="0" dirty="0" err="1" smtClean="0"/>
              <a:t>where</a:t>
            </a:r>
            <a:r>
              <a:rPr lang="cs-CZ" sz="2000" b="0" dirty="0" smtClean="0"/>
              <a:t>:</a:t>
            </a:r>
          </a:p>
          <a:p>
            <a:pPr marL="745200" lvl="1" indent="-457200">
              <a:buFont typeface="Arial" panose="020B0604020202020204" pitchFamily="34" charset="0"/>
              <a:buChar char="•"/>
            </a:pPr>
            <a:r>
              <a:rPr lang="cs-CZ" sz="2000" b="0" dirty="0" err="1" smtClean="0"/>
              <a:t>word</a:t>
            </a:r>
            <a:r>
              <a:rPr lang="cs-CZ" sz="2000" b="0" dirty="0" smtClean="0"/>
              <a:t> </a:t>
            </a:r>
            <a:r>
              <a:rPr lang="cs-CZ" sz="2000" b="0" dirty="0" err="1" smtClean="0"/>
              <a:t>is</a:t>
            </a:r>
            <a:r>
              <a:rPr lang="cs-CZ" sz="2000" b="0" dirty="0" smtClean="0"/>
              <a:t> a </a:t>
            </a:r>
            <a:r>
              <a:rPr lang="cs-CZ" sz="2000" b="0" dirty="0" err="1" smtClean="0"/>
              <a:t>searched</a:t>
            </a:r>
            <a:r>
              <a:rPr lang="cs-CZ" sz="2000" b="0" dirty="0" smtClean="0"/>
              <a:t> </a:t>
            </a:r>
            <a:r>
              <a:rPr lang="cs-CZ" sz="2000" b="0" dirty="0" err="1" smtClean="0"/>
              <a:t>word</a:t>
            </a:r>
            <a:r>
              <a:rPr lang="cs-CZ" sz="2000" b="0" dirty="0" smtClean="0"/>
              <a:t> </a:t>
            </a:r>
            <a:r>
              <a:rPr lang="cs-CZ" sz="2000" b="0" dirty="0" err="1" smtClean="0"/>
              <a:t>of</a:t>
            </a:r>
            <a:r>
              <a:rPr lang="cs-CZ" sz="2000" b="0" dirty="0" smtClean="0"/>
              <a:t> </a:t>
            </a:r>
            <a:r>
              <a:rPr lang="cs-CZ" sz="2000" b="0" dirty="0" err="1" smtClean="0"/>
              <a:t>size</a:t>
            </a:r>
            <a:r>
              <a:rPr lang="cs-CZ" sz="2000" b="0" dirty="0" smtClean="0"/>
              <a:t> </a:t>
            </a:r>
            <a:r>
              <a:rPr lang="cs-CZ" sz="2000" b="0" dirty="0" err="1" smtClean="0"/>
              <a:t>between</a:t>
            </a:r>
            <a:r>
              <a:rPr lang="cs-CZ" sz="2000" b="0" dirty="0" smtClean="0"/>
              <a:t> 4 and 31 </a:t>
            </a:r>
            <a:r>
              <a:rPr lang="cs-CZ" sz="2000" b="0" dirty="0" err="1" smtClean="0"/>
              <a:t>letters</a:t>
            </a:r>
            <a:r>
              <a:rPr lang="cs-CZ" sz="2000" b="0" dirty="0" smtClean="0"/>
              <a:t> </a:t>
            </a:r>
            <a:r>
              <a:rPr lang="cs-CZ" sz="2000" b="0" i="1" dirty="0" smtClean="0"/>
              <a:t>(6,6 in </a:t>
            </a:r>
            <a:r>
              <a:rPr lang="cs-CZ" sz="2000" b="0" i="1" dirty="0" err="1" smtClean="0"/>
              <a:t>average</a:t>
            </a:r>
            <a:r>
              <a:rPr lang="cs-CZ" sz="2000" b="0" i="1" dirty="0" smtClean="0"/>
              <a:t>)</a:t>
            </a:r>
            <a:r>
              <a:rPr lang="cs-CZ" sz="2000" b="0" dirty="0" smtClean="0"/>
              <a:t>,</a:t>
            </a:r>
          </a:p>
          <a:p>
            <a:pPr marL="745200" lvl="1" indent="-457200">
              <a:buFont typeface="Arial" panose="020B0604020202020204" pitchFamily="34" charset="0"/>
              <a:buChar char="•"/>
            </a:pPr>
            <a:r>
              <a:rPr lang="cs-CZ" sz="2000" b="0" dirty="0" smtClean="0"/>
              <a:t>text </a:t>
            </a:r>
            <a:r>
              <a:rPr lang="cs-CZ" sz="2000" b="0" dirty="0" err="1" smtClean="0"/>
              <a:t>contain</a:t>
            </a:r>
            <a:r>
              <a:rPr lang="cs-CZ" sz="2000" b="0" dirty="0" smtClean="0"/>
              <a:t> </a:t>
            </a:r>
            <a:r>
              <a:rPr lang="cs-CZ" sz="2000" b="0" dirty="0" err="1" smtClean="0"/>
              <a:t>at</a:t>
            </a:r>
            <a:r>
              <a:rPr lang="cs-CZ" sz="2000" b="0" dirty="0" smtClean="0"/>
              <a:t> least 3 </a:t>
            </a:r>
            <a:r>
              <a:rPr lang="cs-CZ" sz="2000" b="0" dirty="0" err="1" smtClean="0"/>
              <a:t>words</a:t>
            </a:r>
            <a:r>
              <a:rPr lang="cs-CZ" sz="2000" b="0" dirty="0" smtClean="0"/>
              <a:t> and </a:t>
            </a:r>
            <a:r>
              <a:rPr lang="cs-CZ" sz="2000" b="0" dirty="0" err="1" smtClean="0"/>
              <a:t>it</a:t>
            </a:r>
            <a:r>
              <a:rPr lang="cs-CZ" sz="2000" b="0" dirty="0" smtClean="0"/>
              <a:t> </a:t>
            </a:r>
            <a:r>
              <a:rPr lang="cs-CZ" sz="2000" b="0" dirty="0" err="1" smtClean="0"/>
              <a:t>is</a:t>
            </a:r>
            <a:r>
              <a:rPr lang="cs-CZ" sz="2000" b="0" dirty="0" smtClean="0"/>
              <a:t> a </a:t>
            </a:r>
            <a:r>
              <a:rPr lang="cs-CZ" sz="2000" b="0" dirty="0" err="1" smtClean="0"/>
              <a:t>searched</a:t>
            </a:r>
            <a:r>
              <a:rPr lang="cs-CZ" sz="2000" b="0" dirty="0" smtClean="0"/>
              <a:t> area </a:t>
            </a:r>
            <a:r>
              <a:rPr lang="cs-CZ" sz="2000" b="0" dirty="0" err="1" smtClean="0"/>
              <a:t>which</a:t>
            </a:r>
            <a:r>
              <a:rPr lang="cs-CZ" sz="2000" b="0" dirty="0" smtClean="0"/>
              <a:t> </a:t>
            </a:r>
            <a:r>
              <a:rPr lang="cs-CZ" sz="2000" b="0" dirty="0" err="1" smtClean="0"/>
              <a:t>always</a:t>
            </a:r>
            <a:r>
              <a:rPr lang="cs-CZ" sz="2000" b="0" dirty="0" smtClean="0"/>
              <a:t> </a:t>
            </a:r>
            <a:r>
              <a:rPr lang="cs-CZ" sz="2000" b="0" dirty="0" err="1" smtClean="0"/>
              <a:t>contains</a:t>
            </a:r>
            <a:r>
              <a:rPr lang="cs-CZ" sz="2000" b="0" dirty="0" smtClean="0"/>
              <a:t> </a:t>
            </a:r>
            <a:r>
              <a:rPr lang="cs-CZ" sz="2000" b="0" dirty="0" err="1" smtClean="0"/>
              <a:t>words</a:t>
            </a:r>
            <a:r>
              <a:rPr lang="cs-CZ" sz="2000" b="0" dirty="0" smtClean="0"/>
              <a:t> in </a:t>
            </a:r>
            <a:r>
              <a:rPr lang="cs-CZ" sz="2000" b="0" dirty="0" err="1" smtClean="0"/>
              <a:t>English</a:t>
            </a:r>
            <a:r>
              <a:rPr lang="cs-CZ" sz="2000" b="0" dirty="0" smtClean="0"/>
              <a:t> </a:t>
            </a:r>
            <a:r>
              <a:rPr lang="cs-CZ" sz="2000" b="0" dirty="0" err="1" smtClean="0"/>
              <a:t>written</a:t>
            </a:r>
            <a:r>
              <a:rPr lang="cs-CZ" sz="2000" b="0" dirty="0" smtClean="0"/>
              <a:t> </a:t>
            </a:r>
            <a:r>
              <a:rPr lang="cs-CZ" sz="2000" b="0" dirty="0" err="1" smtClean="0"/>
              <a:t>correctly</a:t>
            </a:r>
            <a:r>
              <a:rPr lang="cs-CZ" sz="2000" b="0" dirty="0" smtClean="0"/>
              <a:t> </a:t>
            </a:r>
            <a:r>
              <a:rPr lang="cs-CZ" sz="2000" b="0" i="1" dirty="0" smtClean="0"/>
              <a:t>(121,1 </a:t>
            </a:r>
            <a:r>
              <a:rPr lang="cs-CZ" sz="2000" b="0" i="1" dirty="0" err="1" smtClean="0"/>
              <a:t>letters</a:t>
            </a:r>
            <a:r>
              <a:rPr lang="cs-CZ" sz="2000" b="0" i="1" dirty="0" smtClean="0"/>
              <a:t> in </a:t>
            </a:r>
            <a:r>
              <a:rPr lang="cs-CZ" sz="2000" b="0" i="1" dirty="0" err="1" smtClean="0"/>
              <a:t>average</a:t>
            </a:r>
            <a:r>
              <a:rPr lang="cs-CZ" sz="2000" b="0" i="1" dirty="0" smtClean="0"/>
              <a:t>)</a:t>
            </a:r>
          </a:p>
          <a:p>
            <a:pPr marL="745200" lvl="1" indent="-457200">
              <a:buFont typeface="Arial" panose="020B0604020202020204" pitchFamily="34" charset="0"/>
              <a:buChar char="•"/>
            </a:pPr>
            <a:endParaRPr lang="cs-CZ" sz="2000" b="0" dirty="0" smtClean="0"/>
          </a:p>
          <a:p>
            <a:pPr marL="457200" indent="-457200">
              <a:buFont typeface="+mj-lt"/>
              <a:buAutoNum type="arabicPeriod"/>
            </a:pPr>
            <a:r>
              <a:rPr lang="cs-CZ" sz="2000" b="0" dirty="0" err="1" smtClean="0"/>
              <a:t>Each</a:t>
            </a:r>
            <a:r>
              <a:rPr lang="cs-CZ" sz="2000" b="0" dirty="0" smtClean="0"/>
              <a:t> </a:t>
            </a:r>
            <a:r>
              <a:rPr lang="cs-CZ" sz="2000" b="0" dirty="0" err="1" smtClean="0"/>
              <a:t>resulting</a:t>
            </a:r>
            <a:r>
              <a:rPr lang="cs-CZ" sz="2000" b="0" dirty="0" smtClean="0"/>
              <a:t> runtime </a:t>
            </a:r>
            <a:r>
              <a:rPr lang="cs-CZ" sz="2000" b="0" dirty="0" err="1" smtClean="0"/>
              <a:t>was</a:t>
            </a:r>
            <a:r>
              <a:rPr lang="cs-CZ" sz="2000" b="0" dirty="0" smtClean="0"/>
              <a:t> </a:t>
            </a:r>
            <a:r>
              <a:rPr lang="cs-CZ" sz="2000" b="0" dirty="0" err="1" smtClean="0"/>
              <a:t>calculated</a:t>
            </a:r>
            <a:r>
              <a:rPr lang="cs-CZ" sz="2000" b="0" dirty="0" smtClean="0"/>
              <a:t> by </a:t>
            </a:r>
            <a:r>
              <a:rPr lang="cs-CZ" sz="2000" b="0" dirty="0" err="1" smtClean="0"/>
              <a:t>performing</a:t>
            </a:r>
            <a:r>
              <a:rPr lang="cs-CZ" sz="2000" b="0" dirty="0" smtClean="0"/>
              <a:t> 5 </a:t>
            </a:r>
            <a:r>
              <a:rPr lang="cs-CZ" sz="2000" b="0" dirty="0" err="1" smtClean="0"/>
              <a:t>runs</a:t>
            </a:r>
            <a:r>
              <a:rPr lang="cs-CZ" sz="2000" b="0" dirty="0" smtClean="0"/>
              <a:t> and </a:t>
            </a:r>
            <a:r>
              <a:rPr lang="cs-CZ" sz="2000" b="0" dirty="0" err="1" smtClean="0"/>
              <a:t>calculating</a:t>
            </a:r>
            <a:r>
              <a:rPr lang="cs-CZ" sz="2000" b="0" dirty="0" smtClean="0"/>
              <a:t> </a:t>
            </a:r>
            <a:r>
              <a:rPr lang="cs-CZ" sz="2000" b="0" dirty="0" err="1" smtClean="0"/>
              <a:t>the</a:t>
            </a:r>
            <a:r>
              <a:rPr lang="cs-CZ" sz="2000" b="0" dirty="0" smtClean="0"/>
              <a:t> </a:t>
            </a:r>
            <a:r>
              <a:rPr lang="cs-CZ" sz="2000" b="0" dirty="0" err="1" smtClean="0"/>
              <a:t>average</a:t>
            </a:r>
            <a:r>
              <a:rPr lang="cs-CZ" sz="2000" b="0" dirty="0" smtClean="0"/>
              <a:t> </a:t>
            </a:r>
            <a:r>
              <a:rPr lang="cs-CZ" sz="2000" b="0" dirty="0" err="1" smtClean="0"/>
              <a:t>time</a:t>
            </a:r>
            <a:endParaRPr lang="cs-CZ" sz="2000" b="0" dirty="0" smtClean="0"/>
          </a:p>
          <a:p>
            <a:pPr lvl="1"/>
            <a:endParaRPr lang="cs-CZ" sz="2000" b="0" dirty="0" smtClean="0"/>
          </a:p>
          <a:p>
            <a:pPr marL="457200" lvl="0" indent="-457200">
              <a:buFont typeface="+mj-lt"/>
              <a:buAutoNum type="arabicPeriod"/>
            </a:pPr>
            <a:r>
              <a:rPr lang="cs-CZ" sz="2000" b="0" dirty="0" err="1" smtClean="0"/>
              <a:t>Dataset</a:t>
            </a:r>
            <a:r>
              <a:rPr lang="cs-CZ" sz="2000" b="0" dirty="0" smtClean="0"/>
              <a:t> </a:t>
            </a:r>
            <a:r>
              <a:rPr lang="cs-CZ" sz="2000" b="0" dirty="0" err="1" smtClean="0"/>
              <a:t>generated</a:t>
            </a:r>
            <a:r>
              <a:rPr lang="cs-CZ" sz="2000" b="0" dirty="0" smtClean="0"/>
              <a:t> </a:t>
            </a:r>
            <a:r>
              <a:rPr lang="cs-CZ" sz="2000" b="0" dirty="0" err="1" smtClean="0"/>
              <a:t>automatically</a:t>
            </a:r>
            <a:r>
              <a:rPr lang="cs-CZ" sz="2000" b="0" dirty="0" smtClean="0"/>
              <a:t> </a:t>
            </a:r>
            <a:r>
              <a:rPr lang="cs-CZ" sz="2000" b="0" dirty="0" err="1" smtClean="0"/>
              <a:t>with</a:t>
            </a:r>
            <a:r>
              <a:rPr lang="cs-CZ" sz="2000" b="0" dirty="0" smtClean="0"/>
              <a:t> </a:t>
            </a:r>
            <a:r>
              <a:rPr lang="cs-CZ" sz="2000" b="0" dirty="0" err="1" smtClean="0"/>
              <a:t>pseudo-random</a:t>
            </a:r>
            <a:r>
              <a:rPr lang="cs-CZ" sz="2000" b="0" dirty="0" smtClean="0"/>
              <a:t> </a:t>
            </a:r>
            <a:r>
              <a:rPr lang="cs-CZ" sz="2000" b="0" dirty="0" err="1" smtClean="0"/>
              <a:t>generator</a:t>
            </a:r>
            <a:r>
              <a:rPr lang="cs-CZ" sz="2000" b="0" dirty="0" smtClean="0"/>
              <a:t> (</a:t>
            </a:r>
            <a:r>
              <a:rPr lang="cs-CZ" sz="2000" b="0" dirty="0" err="1" smtClean="0"/>
              <a:t>normal</a:t>
            </a:r>
            <a:r>
              <a:rPr lang="cs-CZ" sz="2000" b="0" dirty="0" smtClean="0"/>
              <a:t> </a:t>
            </a:r>
            <a:r>
              <a:rPr lang="cs-CZ" sz="2000" b="0" dirty="0" err="1" smtClean="0"/>
              <a:t>distribution</a:t>
            </a:r>
            <a:r>
              <a:rPr lang="cs-CZ" sz="2000" b="0" dirty="0" smtClean="0"/>
              <a:t>) and </a:t>
            </a:r>
            <a:r>
              <a:rPr lang="cs-CZ" sz="2000" b="0" dirty="0" err="1" smtClean="0"/>
              <a:t>some</a:t>
            </a:r>
            <a:r>
              <a:rPr lang="cs-CZ" sz="2000" b="0" dirty="0" smtClean="0"/>
              <a:t> </a:t>
            </a:r>
            <a:r>
              <a:rPr lang="cs-CZ" sz="2000" b="0" dirty="0" err="1" smtClean="0"/>
              <a:t>pairs</a:t>
            </a:r>
            <a:r>
              <a:rPr lang="cs-CZ" sz="2000" b="0" dirty="0" smtClean="0"/>
              <a:t> </a:t>
            </a:r>
            <a:r>
              <a:rPr lang="cs-CZ" sz="2000" b="0" dirty="0" err="1" smtClean="0"/>
              <a:t>can</a:t>
            </a:r>
            <a:r>
              <a:rPr lang="cs-CZ" sz="2000" b="0" dirty="0" smtClean="0"/>
              <a:t> </a:t>
            </a:r>
            <a:r>
              <a:rPr lang="cs-CZ" sz="2000" b="0" dirty="0" err="1" smtClean="0"/>
              <a:t>be</a:t>
            </a:r>
            <a:r>
              <a:rPr lang="cs-CZ" sz="2000" b="0" dirty="0" smtClean="0"/>
              <a:t> </a:t>
            </a:r>
            <a:r>
              <a:rPr lang="cs-CZ" sz="2000" b="0" dirty="0" err="1" smtClean="0"/>
              <a:t>duplicated</a:t>
            </a:r>
            <a:r>
              <a:rPr lang="cs-CZ" sz="2000" b="0" dirty="0" smtClean="0"/>
              <a:t>. </a:t>
            </a:r>
          </a:p>
          <a:p>
            <a:pPr marL="457200" lvl="0" indent="-457200">
              <a:buFont typeface="+mj-lt"/>
              <a:buAutoNum type="arabicPeriod"/>
            </a:pPr>
            <a:endParaRPr lang="cs-CZ" sz="2000" b="0" dirty="0" smtClean="0"/>
          </a:p>
          <a:p>
            <a:pPr marL="457200" lvl="0" indent="-457200">
              <a:buFont typeface="+mj-lt"/>
              <a:buAutoNum type="arabicPeriod"/>
            </a:pPr>
            <a:r>
              <a:rPr lang="cs-CZ" sz="2000" b="0" dirty="0" smtClean="0"/>
              <a:t>Data source: </a:t>
            </a:r>
            <a:r>
              <a:rPr lang="en-GB" sz="2000" b="0" i="1" dirty="0" smtClean="0"/>
              <a:t>The Project Gutenberg EBook of The Adventures of Sherlock Holmes</a:t>
            </a:r>
            <a:r>
              <a:rPr lang="cs-CZ" sz="2000" b="0" i="1" dirty="0" smtClean="0"/>
              <a:t> </a:t>
            </a:r>
            <a:r>
              <a:rPr lang="en-GB" sz="2000" b="0" i="1" dirty="0" smtClean="0"/>
              <a:t>by Sir Arthur Conan Doyle</a:t>
            </a:r>
            <a:endParaRPr lang="en-US" sz="2000" b="0" i="1" dirty="0"/>
          </a:p>
        </p:txBody>
      </p:sp>
    </p:spTree>
    <p:extLst>
      <p:ext uri="{BB962C8B-B14F-4D97-AF65-F5344CB8AC3E}">
        <p14:creationId xmlns:p14="http://schemas.microsoft.com/office/powerpoint/2010/main" val="1930244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709B2AA-5D75-4952-B727-378C025A7B4B}" type="slidenum">
              <a:t>6</a:t>
            </a:fld>
            <a:endParaRPr lang="en-US"/>
          </a:p>
        </p:txBody>
      </p:sp>
      <p:sp>
        <p:nvSpPr>
          <p:cNvPr id="2" name="Nadpis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cs-CZ" dirty="0" smtClean="0"/>
              <a:t>Performance &amp; </a:t>
            </a:r>
            <a:r>
              <a:rPr lang="cs-CZ" dirty="0" err="1" smtClean="0"/>
              <a:t>Benchmarking</a:t>
            </a:r>
            <a:r>
              <a:rPr lang="cs-CZ" dirty="0" smtClean="0"/>
              <a:t> II</a:t>
            </a:r>
            <a:endParaRPr lang="en-US" dirty="0"/>
          </a:p>
        </p:txBody>
      </p:sp>
      <p:sp>
        <p:nvSpPr>
          <p:cNvPr id="3" name="Zástupný symbol pro text 2"/>
          <p:cNvSpPr txBox="1">
            <a:spLocks noGrp="1"/>
          </p:cNvSpPr>
          <p:nvPr>
            <p:ph type="body" idx="4294967295"/>
          </p:nvPr>
        </p:nvSpPr>
        <p:spPr>
          <a:xfrm>
            <a:off x="360000" y="1619597"/>
            <a:ext cx="9180000" cy="5040403"/>
          </a:xfrm>
        </p:spPr>
        <p:txBody>
          <a:bodyPr/>
          <a:lstStyle>
            <a:defPPr marL="0" marR="0" lvl="0" indent="0" hangingPunct="1">
              <a:spcBef>
                <a:spcPts val="0"/>
              </a:spcBef>
              <a:spcAft>
                <a:spcPts val="1142"/>
              </a:spcAft>
              <a:buNone/>
              <a:defRPr lang="en-US" sz="260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defPPr>
            <a:lvl1pPr marL="0" marR="0" lvl="0" indent="0" hangingPunct="1">
              <a:spcBef>
                <a:spcPts val="0"/>
              </a:spcBef>
              <a:spcAft>
                <a:spcPts val="1142"/>
              </a:spcAft>
              <a:buNone/>
              <a:defRPr lang="en-US" sz="260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lvl1pPr>
            <a:lvl2pPr marL="288000" marR="0" lvl="1" indent="0" hangingPunct="1">
              <a:spcBef>
                <a:spcPts val="0"/>
              </a:spcBef>
              <a:spcAft>
                <a:spcPts val="1134"/>
              </a:spcAft>
              <a:buNone/>
              <a:defRPr lang="en-US" sz="2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2pPr>
            <a:lvl3pPr marL="576000" marR="0" lvl="2" indent="0" hangingPunct="1">
              <a:spcBef>
                <a:spcPts val="0"/>
              </a:spcBef>
              <a:spcAft>
                <a:spcPts val="850"/>
              </a:spcAft>
              <a:buNone/>
              <a:defRPr lang="en-US" sz="18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3pPr>
            <a:lvl4pPr marL="864000" marR="0" lvl="3" indent="0" hangingPunct="1">
              <a:spcBef>
                <a:spcPts val="0"/>
              </a:spcBef>
              <a:spcAft>
                <a:spcPts val="567"/>
              </a:spcAft>
              <a:buNone/>
              <a:defRPr lang="en-US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4pPr>
            <a:lvl5pPr marL="1152000" marR="0" lvl="4" indent="0" hangingPunct="1">
              <a:spcBef>
                <a:spcPts val="0"/>
              </a:spcBef>
              <a:spcAft>
                <a:spcPts val="283"/>
              </a:spcAft>
              <a:buNone/>
              <a:defRPr lang="en-US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5pPr>
            <a:lvl6pPr marL="1440000" marR="0" lvl="5" indent="0" hangingPunct="1">
              <a:spcBef>
                <a:spcPts val="0"/>
              </a:spcBef>
              <a:spcAft>
                <a:spcPts val="283"/>
              </a:spcAft>
              <a:buNone/>
              <a:defRPr lang="en-US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6pPr>
            <a:lvl7pPr marL="1728000" marR="0" lvl="6" indent="0" hangingPunct="1">
              <a:spcBef>
                <a:spcPts val="0"/>
              </a:spcBef>
              <a:spcAft>
                <a:spcPts val="283"/>
              </a:spcAft>
              <a:buNone/>
              <a:defRPr lang="en-US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7pPr>
            <a:lvl8pPr marL="2015999" marR="0" lvl="7" indent="0" hangingPunct="1">
              <a:spcBef>
                <a:spcPts val="0"/>
              </a:spcBef>
              <a:spcAft>
                <a:spcPts val="283"/>
              </a:spcAft>
              <a:buNone/>
              <a:defRPr lang="en-US" sz="20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8pPr>
            <a:lvl9pPr marL="2304000" marR="0" lvl="8" indent="0" hangingPunct="1">
              <a:spcBef>
                <a:spcPts val="0"/>
              </a:spcBef>
              <a:spcAft>
                <a:spcPts val="283"/>
              </a:spcAft>
              <a:buNone/>
              <a:defRPr lang="en-US" sz="20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9pPr>
          </a:lstStyle>
          <a:p>
            <a:pPr marL="342900" lvl="0" indent="-342900">
              <a:buFont typeface="Wingdings" panose="05000000000000000000" pitchFamily="2" charset="2"/>
              <a:buChar char="v"/>
            </a:pPr>
            <a:r>
              <a:rPr lang="cs-CZ" sz="2000" b="0" i="1" dirty="0" err="1" smtClean="0"/>
              <a:t>Noise</a:t>
            </a:r>
            <a:r>
              <a:rPr lang="cs-CZ" sz="2000" b="0" i="1" dirty="0" smtClean="0"/>
              <a:t> </a:t>
            </a:r>
            <a:r>
              <a:rPr lang="cs-CZ" sz="2000" b="0" i="1" dirty="0" err="1" smtClean="0"/>
              <a:t>level</a:t>
            </a:r>
            <a:r>
              <a:rPr lang="cs-CZ" sz="2000" b="0" i="1" dirty="0" smtClean="0"/>
              <a:t> 0, </a:t>
            </a:r>
            <a:r>
              <a:rPr lang="cs-CZ" sz="2000" b="0" i="1" dirty="0" err="1" smtClean="0"/>
              <a:t>searching</a:t>
            </a:r>
            <a:r>
              <a:rPr lang="cs-CZ" sz="2000" b="0" i="1" dirty="0" smtClean="0"/>
              <a:t> </a:t>
            </a:r>
            <a:r>
              <a:rPr lang="cs-CZ" sz="2000" b="0" i="1" dirty="0" err="1" smtClean="0"/>
              <a:t>for</a:t>
            </a:r>
            <a:r>
              <a:rPr lang="cs-CZ" sz="2000" b="0" i="1" dirty="0" smtClean="0"/>
              <a:t> </a:t>
            </a:r>
            <a:r>
              <a:rPr lang="cs-CZ" sz="2000" b="0" i="1" dirty="0" err="1" smtClean="0"/>
              <a:t>all</a:t>
            </a:r>
            <a:r>
              <a:rPr lang="cs-CZ" sz="2000" b="0" i="1" dirty="0" smtClean="0"/>
              <a:t> </a:t>
            </a:r>
            <a:r>
              <a:rPr lang="cs-CZ" sz="2000" b="0" i="1" dirty="0" err="1" smtClean="0"/>
              <a:t>occurences</a:t>
            </a:r>
            <a:r>
              <a:rPr lang="cs-CZ" sz="2000" b="0" i="1" dirty="0" smtClean="0"/>
              <a:t>:</a:t>
            </a:r>
          </a:p>
          <a:p>
            <a:pPr marL="630900" lvl="1" indent="-342900">
              <a:buFont typeface="Arial" panose="020B0604020202020204" pitchFamily="34" charset="0"/>
              <a:buChar char="•"/>
            </a:pPr>
            <a:r>
              <a:rPr lang="en-US" sz="1600" b="0" i="1" dirty="0" err="1" smtClean="0"/>
              <a:t>FuzzyStringMatcher</a:t>
            </a:r>
            <a:r>
              <a:rPr lang="en-US" sz="1600" b="0" dirty="0" smtClean="0"/>
              <a:t>:</a:t>
            </a:r>
            <a:r>
              <a:rPr lang="cs-CZ" sz="1600" b="0" dirty="0" smtClean="0"/>
              <a:t> </a:t>
            </a:r>
            <a:r>
              <a:rPr lang="en-US" sz="1600" dirty="0"/>
              <a:t>4,7409755229949952</a:t>
            </a:r>
            <a:r>
              <a:rPr lang="cs-CZ" sz="1600" b="0" dirty="0" smtClean="0"/>
              <a:t> </a:t>
            </a:r>
            <a:r>
              <a:rPr lang="cs-CZ" sz="1600" b="0" dirty="0" err="1" smtClean="0"/>
              <a:t>seconds</a:t>
            </a:r>
            <a:r>
              <a:rPr lang="cs-CZ" sz="1600" b="0" dirty="0" smtClean="0"/>
              <a:t> </a:t>
            </a:r>
          </a:p>
          <a:p>
            <a:pPr marL="630900" lvl="1" indent="-342900">
              <a:buFont typeface="Arial" panose="020B0604020202020204" pitchFamily="34" charset="0"/>
              <a:buChar char="•"/>
            </a:pPr>
            <a:r>
              <a:rPr lang="en-US" sz="1600" b="0" i="1" dirty="0" err="1" smtClean="0"/>
              <a:t>NaiveStringMatcher</a:t>
            </a:r>
            <a:r>
              <a:rPr lang="cs-CZ" sz="1600" b="0" i="1" dirty="0" smtClean="0"/>
              <a:t>: </a:t>
            </a:r>
            <a:r>
              <a:rPr lang="en-US" sz="1600" dirty="0" smtClean="0"/>
              <a:t>1,73054976463317872</a:t>
            </a:r>
            <a:r>
              <a:rPr lang="cs-CZ" sz="1600" dirty="0" smtClean="0"/>
              <a:t> </a:t>
            </a:r>
            <a:r>
              <a:rPr lang="cs-CZ" sz="1600" b="0" dirty="0" err="1" smtClean="0"/>
              <a:t>seconds</a:t>
            </a:r>
            <a:endParaRPr lang="cs-CZ" sz="1600" dirty="0"/>
          </a:p>
          <a:p>
            <a:pPr marL="630900" lvl="1" indent="-342900">
              <a:buFont typeface="Arial" panose="020B0604020202020204" pitchFamily="34" charset="0"/>
              <a:buChar char="•"/>
            </a:pPr>
            <a:endParaRPr lang="cs-CZ" sz="2000" b="0" dirty="0" smtClean="0"/>
          </a:p>
          <a:p>
            <a:pPr marL="342900" lvl="0" indent="-342900">
              <a:buFont typeface="Wingdings" panose="05000000000000000000" pitchFamily="2" charset="2"/>
              <a:buChar char="v"/>
            </a:pPr>
            <a:r>
              <a:rPr lang="cs-CZ" sz="2000" b="0" dirty="0" err="1" smtClean="0"/>
              <a:t>Various</a:t>
            </a:r>
            <a:r>
              <a:rPr lang="cs-CZ" sz="2000" b="0" dirty="0" smtClean="0"/>
              <a:t> </a:t>
            </a:r>
            <a:r>
              <a:rPr lang="cs-CZ" sz="2000" b="0" dirty="0" err="1" smtClean="0"/>
              <a:t>noise</a:t>
            </a:r>
            <a:r>
              <a:rPr lang="cs-CZ" sz="2000" b="0" dirty="0" smtClean="0"/>
              <a:t> </a:t>
            </a:r>
            <a:r>
              <a:rPr lang="cs-CZ" sz="2000" b="0" dirty="0" err="1" smtClean="0"/>
              <a:t>level</a:t>
            </a:r>
            <a:r>
              <a:rPr lang="cs-CZ" sz="2000" b="0" dirty="0" smtClean="0"/>
              <a:t>, fuzzy </a:t>
            </a:r>
            <a:r>
              <a:rPr lang="cs-CZ" sz="2000" b="0" dirty="0" err="1" smtClean="0"/>
              <a:t>searching</a:t>
            </a:r>
            <a:r>
              <a:rPr lang="cs-CZ" sz="2000" b="0" dirty="0" smtClean="0"/>
              <a:t> </a:t>
            </a:r>
            <a:r>
              <a:rPr lang="cs-CZ" sz="2000" b="0" dirty="0" err="1" smtClean="0"/>
              <a:t>for</a:t>
            </a:r>
            <a:r>
              <a:rPr lang="cs-CZ" sz="2000" b="0" dirty="0" smtClean="0"/>
              <a:t> </a:t>
            </a:r>
            <a:r>
              <a:rPr lang="cs-CZ" sz="2000" b="0" dirty="0" err="1" smtClean="0"/>
              <a:t>all</a:t>
            </a:r>
            <a:r>
              <a:rPr lang="cs-CZ" sz="2000" b="0" dirty="0" smtClean="0"/>
              <a:t> </a:t>
            </a:r>
            <a:r>
              <a:rPr lang="cs-CZ" sz="2000" b="0" dirty="0" err="1" smtClean="0"/>
              <a:t>occurrences</a:t>
            </a:r>
            <a:r>
              <a:rPr lang="cs-CZ" sz="2000" b="0" dirty="0" smtClean="0"/>
              <a:t>:</a:t>
            </a:r>
            <a:endParaRPr lang="en-US" sz="2000" b="0" dirty="0"/>
          </a:p>
          <a:p>
            <a:pPr lvl="0"/>
            <a:endParaRPr lang="en-US" dirty="0"/>
          </a:p>
        </p:txBody>
      </p:sp>
      <p:graphicFrame>
        <p:nvGraphicFramePr>
          <p:cNvPr id="5" name="Graf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1408066"/>
              </p:ext>
            </p:extLst>
          </p:nvPr>
        </p:nvGraphicFramePr>
        <p:xfrm>
          <a:off x="935856" y="3779837"/>
          <a:ext cx="534352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Graf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6035147"/>
              </p:ext>
            </p:extLst>
          </p:nvPr>
        </p:nvGraphicFramePr>
        <p:xfrm>
          <a:off x="791840" y="3707829"/>
          <a:ext cx="6480720" cy="2952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864574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709B2AA-5D75-4952-B727-378C025A7B4B}" type="slidenum">
              <a:t>7</a:t>
            </a:fld>
            <a:endParaRPr lang="en-US"/>
          </a:p>
        </p:txBody>
      </p:sp>
      <p:sp>
        <p:nvSpPr>
          <p:cNvPr id="2" name="Nadpis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cs-CZ" dirty="0" err="1" smtClean="0"/>
              <a:t>References</a:t>
            </a:r>
            <a:endParaRPr lang="en-US" dirty="0"/>
          </a:p>
        </p:txBody>
      </p:sp>
      <p:sp>
        <p:nvSpPr>
          <p:cNvPr id="3" name="Zástupný symbol pro text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0" marR="0" lvl="0" indent="0" hangingPunct="1">
              <a:spcBef>
                <a:spcPts val="0"/>
              </a:spcBef>
              <a:spcAft>
                <a:spcPts val="1142"/>
              </a:spcAft>
              <a:buNone/>
              <a:defRPr lang="en-US" sz="260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defPPr>
            <a:lvl1pPr marL="0" marR="0" lvl="0" indent="0" hangingPunct="1">
              <a:spcBef>
                <a:spcPts val="0"/>
              </a:spcBef>
              <a:spcAft>
                <a:spcPts val="1142"/>
              </a:spcAft>
              <a:buNone/>
              <a:defRPr lang="en-US" sz="260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lvl1pPr>
            <a:lvl2pPr marL="288000" marR="0" lvl="1" indent="0" hangingPunct="1">
              <a:spcBef>
                <a:spcPts val="0"/>
              </a:spcBef>
              <a:spcAft>
                <a:spcPts val="1134"/>
              </a:spcAft>
              <a:buNone/>
              <a:defRPr lang="en-US" sz="2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2pPr>
            <a:lvl3pPr marL="576000" marR="0" lvl="2" indent="0" hangingPunct="1">
              <a:spcBef>
                <a:spcPts val="0"/>
              </a:spcBef>
              <a:spcAft>
                <a:spcPts val="850"/>
              </a:spcAft>
              <a:buNone/>
              <a:defRPr lang="en-US" sz="18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3pPr>
            <a:lvl4pPr marL="864000" marR="0" lvl="3" indent="0" hangingPunct="1">
              <a:spcBef>
                <a:spcPts val="0"/>
              </a:spcBef>
              <a:spcAft>
                <a:spcPts val="567"/>
              </a:spcAft>
              <a:buNone/>
              <a:defRPr lang="en-US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4pPr>
            <a:lvl5pPr marL="1152000" marR="0" lvl="4" indent="0" hangingPunct="1">
              <a:spcBef>
                <a:spcPts val="0"/>
              </a:spcBef>
              <a:spcAft>
                <a:spcPts val="283"/>
              </a:spcAft>
              <a:buNone/>
              <a:defRPr lang="en-US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5pPr>
            <a:lvl6pPr marL="1440000" marR="0" lvl="5" indent="0" hangingPunct="1">
              <a:spcBef>
                <a:spcPts val="0"/>
              </a:spcBef>
              <a:spcAft>
                <a:spcPts val="283"/>
              </a:spcAft>
              <a:buNone/>
              <a:defRPr lang="en-US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6pPr>
            <a:lvl7pPr marL="1728000" marR="0" lvl="6" indent="0" hangingPunct="1">
              <a:spcBef>
                <a:spcPts val="0"/>
              </a:spcBef>
              <a:spcAft>
                <a:spcPts val="283"/>
              </a:spcAft>
              <a:buNone/>
              <a:defRPr lang="en-US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7pPr>
            <a:lvl8pPr marL="2015999" marR="0" lvl="7" indent="0" hangingPunct="1">
              <a:spcBef>
                <a:spcPts val="0"/>
              </a:spcBef>
              <a:spcAft>
                <a:spcPts val="283"/>
              </a:spcAft>
              <a:buNone/>
              <a:defRPr lang="en-US" sz="20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8pPr>
            <a:lvl9pPr marL="2304000" marR="0" lvl="8" indent="0" hangingPunct="1">
              <a:spcBef>
                <a:spcPts val="0"/>
              </a:spcBef>
              <a:spcAft>
                <a:spcPts val="283"/>
              </a:spcAft>
              <a:buNone/>
              <a:defRPr lang="en-US" sz="20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9pPr>
          </a:lstStyle>
          <a:p>
            <a:r>
              <a:rPr lang="en-GB" sz="1800" dirty="0"/>
              <a:t>Fuzzy </a:t>
            </a:r>
            <a:r>
              <a:rPr lang="en-GB" sz="1800" dirty="0" err="1"/>
              <a:t>Bitap</a:t>
            </a:r>
            <a:r>
              <a:rPr lang="en-GB" sz="1800" dirty="0"/>
              <a:t> </a:t>
            </a:r>
            <a:r>
              <a:rPr lang="en-GB" sz="1800" dirty="0" smtClean="0"/>
              <a:t>Algorithm</a:t>
            </a:r>
            <a:r>
              <a:rPr lang="cs-CZ" sz="1800" dirty="0" smtClean="0"/>
              <a:t>:</a:t>
            </a:r>
            <a:endParaRPr lang="cs-CZ" sz="1800" i="1" dirty="0" smtClean="0">
              <a:hlinkClick r:id="rId3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1800" b="0" i="1" dirty="0" smtClean="0">
                <a:hlinkClick r:id="rId3"/>
              </a:rPr>
              <a:t>https</a:t>
            </a:r>
            <a:r>
              <a:rPr lang="en-GB" sz="1800" b="0" i="1" dirty="0">
                <a:hlinkClick r:id="rId3"/>
              </a:rPr>
              <a:t>://</a:t>
            </a:r>
            <a:r>
              <a:rPr lang="en-GB" sz="1800" b="0" i="1" dirty="0" smtClean="0">
                <a:hlinkClick r:id="rId3"/>
              </a:rPr>
              <a:t>www.programmingalgorithms.com/algorithm/fuzzy-bitap-algorithm</a:t>
            </a:r>
            <a:endParaRPr lang="cs-CZ" sz="1800" b="0" i="1" dirty="0" smtClean="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cs-CZ" sz="1800" b="0" i="1" dirty="0" smtClean="0"/>
          </a:p>
          <a:p>
            <a:pPr lvl="0"/>
            <a:r>
              <a:rPr lang="cs-CZ" sz="1800" i="1" dirty="0" err="1" smtClean="0"/>
              <a:t>Naive</a:t>
            </a:r>
            <a:r>
              <a:rPr lang="cs-CZ" sz="1800" i="1" dirty="0" smtClean="0"/>
              <a:t> </a:t>
            </a:r>
            <a:r>
              <a:rPr lang="cs-CZ" sz="1800" i="1" dirty="0" err="1" smtClean="0"/>
              <a:t>string</a:t>
            </a:r>
            <a:r>
              <a:rPr lang="cs-CZ" sz="1800" i="1" dirty="0" smtClean="0"/>
              <a:t> </a:t>
            </a:r>
            <a:r>
              <a:rPr lang="cs-CZ" sz="1800" i="1" dirty="0" err="1" smtClean="0"/>
              <a:t>searching</a:t>
            </a:r>
            <a:r>
              <a:rPr lang="cs-CZ" sz="1800" i="1" dirty="0" smtClean="0"/>
              <a:t>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cs-CZ" sz="1800" b="0" i="1" dirty="0">
                <a:hlinkClick r:id="rId4"/>
              </a:rPr>
              <a:t>https://www.geeksforgeeks.org/searching-for-patterns-set-1-naive-pattern-searching</a:t>
            </a:r>
            <a:r>
              <a:rPr lang="cs-CZ" sz="1800" b="0" i="1" dirty="0" smtClean="0">
                <a:hlinkClick r:id="rId4"/>
              </a:rPr>
              <a:t>/</a:t>
            </a:r>
            <a:endParaRPr lang="cs-CZ" sz="1800" b="0" i="1" dirty="0" smtClean="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cs-CZ" sz="1800" b="0" i="1" dirty="0" smtClean="0"/>
          </a:p>
          <a:p>
            <a:pPr lvl="0"/>
            <a:r>
              <a:rPr lang="cs-CZ" sz="1800" i="1" dirty="0" err="1" smtClean="0"/>
              <a:t>Description</a:t>
            </a:r>
            <a:r>
              <a:rPr lang="cs-CZ" sz="1800" i="1" dirty="0" smtClean="0"/>
              <a:t> and </a:t>
            </a:r>
            <a:r>
              <a:rPr lang="cs-CZ" sz="1800" i="1" dirty="0" err="1" smtClean="0"/>
              <a:t>some</a:t>
            </a:r>
            <a:r>
              <a:rPr lang="cs-CZ" sz="1800" i="1" dirty="0" smtClean="0"/>
              <a:t> basic </a:t>
            </a:r>
            <a:r>
              <a:rPr lang="cs-CZ" sz="1800" i="1" dirty="0" err="1" smtClean="0"/>
              <a:t>info</a:t>
            </a:r>
            <a:r>
              <a:rPr lang="cs-CZ" sz="1800" i="1" dirty="0" smtClean="0"/>
              <a:t>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cs-CZ" sz="1800" b="0" i="1" dirty="0">
                <a:hlinkClick r:id="rId5"/>
              </a:rPr>
              <a:t>https://</a:t>
            </a:r>
            <a:r>
              <a:rPr lang="cs-CZ" sz="1800" b="0" i="1" dirty="0" smtClean="0">
                <a:hlinkClick r:id="rId5"/>
              </a:rPr>
              <a:t>en.wikipedia.org/wiki/String_searching_algorithm</a:t>
            </a:r>
            <a:endParaRPr lang="cs-CZ" sz="1800" b="0" i="1" dirty="0" smtClean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1800" b="0" dirty="0" smtClean="0">
                <a:hlinkClick r:id="rId6"/>
              </a:rPr>
              <a:t>https</a:t>
            </a:r>
            <a:r>
              <a:rPr lang="en-US" sz="1800" b="0" dirty="0" smtClean="0">
                <a:hlinkClick r:id="rId6"/>
              </a:rPr>
              <a:t>://en.wikipedia.org/wiki/Approximate_string_matching</a:t>
            </a:r>
            <a:endParaRPr lang="cs-CZ" sz="1800" b="0" dirty="0" smtClean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1800" b="0" dirty="0" smtClean="0">
                <a:hlinkClick r:id="rId7"/>
              </a:rPr>
              <a:t>https</a:t>
            </a:r>
            <a:r>
              <a:rPr lang="en-US" sz="1800" b="0" dirty="0" smtClean="0">
                <a:hlinkClick r:id="rId7"/>
              </a:rPr>
              <a:t>://</a:t>
            </a:r>
            <a:r>
              <a:rPr lang="en-US" sz="1800" b="0" dirty="0" smtClean="0">
                <a:hlinkClick r:id="rId7"/>
              </a:rPr>
              <a:t>en.wikipedia.org/wiki/Bitap_algorithm</a:t>
            </a:r>
            <a:endParaRPr lang="cs-CZ" sz="1800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dirty="0">
                <a:hlinkClick r:id="rId8"/>
              </a:rPr>
              <a:t>https://en.wikipedia.org/wiki/Levenshtein_distance</a:t>
            </a:r>
            <a:endParaRPr lang="cs-CZ" sz="1800" b="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cs-CZ" sz="2000" dirty="0" smtClean="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8567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lizarin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lizarin0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380</Words>
  <Application>Microsoft Office PowerPoint</Application>
  <PresentationFormat>Vlastní</PresentationFormat>
  <Paragraphs>62</Paragraphs>
  <Slides>7</Slides>
  <Notes>7</Notes>
  <HiddenSlides>0</HiddenSlides>
  <MMClips>0</MMClips>
  <ScaleCrop>false</ScaleCrop>
  <HeadingPairs>
    <vt:vector size="4" baseType="variant">
      <vt:variant>
        <vt:lpstr>Motiv</vt:lpstr>
      </vt:variant>
      <vt:variant>
        <vt:i4>2</vt:i4>
      </vt:variant>
      <vt:variant>
        <vt:lpstr>Nadpisy snímků</vt:lpstr>
      </vt:variant>
      <vt:variant>
        <vt:i4>7</vt:i4>
      </vt:variant>
    </vt:vector>
  </HeadingPairs>
  <TitlesOfParts>
    <vt:vector size="9" baseType="lpstr">
      <vt:lpstr>Alizarin</vt:lpstr>
      <vt:lpstr>Alizarin0</vt:lpstr>
      <vt:lpstr>Approximate string matching aka fuzzy string searching</vt:lpstr>
      <vt:lpstr>Fuzzy string matcher</vt:lpstr>
      <vt:lpstr>Naive string matcher</vt:lpstr>
      <vt:lpstr>Achievements and outcomes</vt:lpstr>
      <vt:lpstr>Performance &amp; Benchmarking I</vt:lpstr>
      <vt:lpstr>Performance &amp; Benchmarking II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Approximate string matching aka fuzzy string searching</dc:title>
  <dc:creator>lsulak</dc:creator>
  <cp:lastModifiedBy>lsulak</cp:lastModifiedBy>
  <cp:revision>86</cp:revision>
  <dcterms:created xsi:type="dcterms:W3CDTF">2017-10-23T11:55:53Z</dcterms:created>
  <dcterms:modified xsi:type="dcterms:W3CDTF">2018-01-13T21:50:06Z</dcterms:modified>
</cp:coreProperties>
</file>