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6" r:id="rId4"/>
    <p:sldId id="257" r:id="rId5"/>
    <p:sldId id="267" r:id="rId6"/>
    <p:sldId id="259" r:id="rId7"/>
    <p:sldId id="260" r:id="rId8"/>
    <p:sldId id="261" r:id="rId9"/>
    <p:sldId id="262" r:id="rId10"/>
    <p:sldId id="269" r:id="rId11"/>
    <p:sldId id="271" r:id="rId12"/>
    <p:sldId id="268" r:id="rId13"/>
    <p:sldId id="270" r:id="rId14"/>
    <p:sldId id="263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26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6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42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51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59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43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77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6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0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81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1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57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5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8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3B29-5293-4A7A-9AE6-1798BB6B0EA5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760B79-0428-42EA-9A5D-01AB8AA98E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5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45545-1F8A-47BE-A878-56448F700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444" y="1516256"/>
            <a:ext cx="7766936" cy="1646302"/>
          </a:xfrm>
        </p:spPr>
        <p:txBody>
          <a:bodyPr/>
          <a:lstStyle/>
          <a:p>
            <a:r>
              <a:rPr lang="ru-RU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Домовой рейтинг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B954F4-BE07-4CC2-B426-ADA908DD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467" y="0"/>
            <a:ext cx="2146533" cy="713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E0FEB-34C3-6B64-5839-348869B76ADB}"/>
              </a:ext>
            </a:extLst>
          </p:cNvPr>
          <p:cNvSpPr txBox="1"/>
          <p:nvPr/>
        </p:nvSpPr>
        <p:spPr>
          <a:xfrm>
            <a:off x="1877313" y="134835"/>
            <a:ext cx="7026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Calibri" panose="020F0502020204030204" pitchFamily="34" charset="0"/>
                <a:cs typeface="Calibri" panose="020F0502020204030204" pitchFamily="34" charset="0"/>
              </a:rPr>
              <a:t>Экзаменационный </a:t>
            </a:r>
          </a:p>
          <a:p>
            <a:pPr algn="ctr"/>
            <a:r>
              <a:rPr lang="ru-RU" sz="4400" b="1" dirty="0"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6C36-1106-18CA-D6AE-26916D6F4EB4}"/>
              </a:ext>
            </a:extLst>
          </p:cNvPr>
          <p:cNvSpPr txBox="1"/>
          <p:nvPr/>
        </p:nvSpPr>
        <p:spPr>
          <a:xfrm>
            <a:off x="2690649" y="5147732"/>
            <a:ext cx="539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Проект подготовили студенты группы ПОБ2313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AAAFBE-F383-7DE4-8486-67262254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64" y="3191222"/>
            <a:ext cx="2115495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255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CA802-617C-ADAA-ED20-C3342867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62" y="296091"/>
            <a:ext cx="8795656" cy="82691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Проекта. База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7905B-A1DA-3BA0-2755-F960831E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80" y="1123001"/>
            <a:ext cx="1404015" cy="65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Схема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AB1B6B-1E2F-032F-6CFB-D75C664E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7B214A-A7C7-6E6F-E137-0E5ED03EF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37" y="1940798"/>
            <a:ext cx="6138303" cy="45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907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AFDE6-9223-69B4-24D1-91A8D2B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96" y="356647"/>
            <a:ext cx="8679712" cy="905692"/>
          </a:xfrm>
        </p:spPr>
        <p:txBody>
          <a:bodyPr>
            <a:noAutofit/>
          </a:bodyPr>
          <a:lstStyle/>
          <a:p>
            <a:pPr algn="ctr"/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Разработка Проекта. База Данных.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0D1D4-CD8F-BA08-6325-F96AA877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807" y="1262339"/>
            <a:ext cx="1073089" cy="68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Хост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A6A0F8-B61D-E5FF-CFCC-2C264A97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03C82-5DE4-11B1-E975-193A5D9E9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70" y="2332773"/>
            <a:ext cx="4760961" cy="19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38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2441-774C-816A-00A9-37010B79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84" y="290928"/>
            <a:ext cx="8708572" cy="844732"/>
          </a:xfrm>
        </p:spPr>
        <p:txBody>
          <a:bodyPr>
            <a:normAutofit/>
          </a:bodyPr>
          <a:lstStyle/>
          <a:p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Разработка Проекта. База Данных.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B856F-7EF6-849F-3C0C-683441DA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04" y="1135660"/>
            <a:ext cx="7212632" cy="74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Список Домов, Рейтингов, Отзывов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6A0328-5B1B-5A0A-9FAB-91347521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B22AED-AED6-F5FD-F446-3D5B5BFF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20983"/>
            <a:ext cx="8708572" cy="2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9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A3B77-5C6B-9F05-481A-762F90C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647"/>
            <a:ext cx="8806301" cy="809897"/>
          </a:xfrm>
        </p:spPr>
        <p:txBody>
          <a:bodyPr>
            <a:normAutofit/>
          </a:bodyPr>
          <a:lstStyle/>
          <a:p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Разработка Проекта. База Данных.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C2EC5-1964-ED0A-67FB-3E430C69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591" y="1166544"/>
            <a:ext cx="6759786" cy="669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Хранение Данных Пользователей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D351-88DA-7F4A-AC2B-253CB775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EE360-649E-90DE-6B27-3243DB7B68A2}"/>
              </a:ext>
            </a:extLst>
          </p:cNvPr>
          <p:cNvSpPr txBox="1"/>
          <p:nvPr/>
        </p:nvSpPr>
        <p:spPr>
          <a:xfrm>
            <a:off x="6321173" y="2459504"/>
            <a:ext cx="3785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Данные пользователя хранятся в зашифрованном виде с использованием алгоритма SHA256.</a:t>
            </a:r>
            <a:endParaRPr lang="ru-RU" sz="24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ctr"/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8EBDE0-D9C6-4BBC-A94F-FCE2E2A73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45689"/>
            <a:ext cx="5495238" cy="80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C49148-5996-0F00-67AF-EF2E0059C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7074"/>
            <a:ext cx="4037455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16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B1678-9779-4B52-B988-447F882F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647"/>
            <a:ext cx="8596668" cy="827314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Будущие доработки и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2D985-9D51-43F5-92AD-B26EE3D6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991"/>
            <a:ext cx="6045683" cy="388077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Добавление окна с профилем пользователя 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Доработка и будущие улучшения внешнего вида сайта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Профиль администратора для проверки и анализа отзывов и профилей на сайте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Окно поиска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CFE749-C8EE-454D-AB19-DAAF6182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4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5A4E6-34C0-BE1C-8EA5-27619790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62" y="272038"/>
            <a:ext cx="8596668" cy="882511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что Ориентировались</a:t>
            </a: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9A5020-2031-AE89-9A8E-60B2EBF0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0" y="1489755"/>
            <a:ext cx="1720251" cy="17202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FD6A88-A76F-4382-572C-C22B89CDD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96" y="1403874"/>
            <a:ext cx="4112637" cy="16092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2F5FAA-2F8E-6A86-93C2-6BBFAA9C8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4" y="3647995"/>
            <a:ext cx="4185577" cy="21844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A05589-8ED7-4D0B-7B44-300268B60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8" y="4165425"/>
            <a:ext cx="3505472" cy="9936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1E61A7-41C5-7B0D-D733-66F20BEA1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8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E6356-953A-40D5-B5DF-E901A8D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282220"/>
            <a:ext cx="8596668" cy="862148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Концепты</a:t>
            </a: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Будущего Дизайна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203208-18EF-4F95-8ACC-E158DF2C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A2D352-5CB5-4E46-A6BD-75D4E0205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6" y="4809853"/>
            <a:ext cx="8229600" cy="17226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22BFF1-0D59-4B88-B6F7-3B9B6740B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" y="1428206"/>
            <a:ext cx="3818104" cy="25528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D7F622-8290-09C2-FD11-898A4BADF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70" y="1428206"/>
            <a:ext cx="3889060" cy="28233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E7E363-B7B5-830B-7103-1D285A8B9CD9}"/>
              </a:ext>
            </a:extLst>
          </p:cNvPr>
          <p:cNvSpPr txBox="1"/>
          <p:nvPr/>
        </p:nvSpPr>
        <p:spPr>
          <a:xfrm>
            <a:off x="996663" y="4101967"/>
            <a:ext cx="250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Главная Страница поиска №1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B3846-1739-DE84-4BCB-A0BC285AA530}"/>
              </a:ext>
            </a:extLst>
          </p:cNvPr>
          <p:cNvSpPr txBox="1"/>
          <p:nvPr/>
        </p:nvSpPr>
        <p:spPr>
          <a:xfrm>
            <a:off x="5345411" y="4335297"/>
            <a:ext cx="324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Страница пользователя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57F35-0787-65DA-B038-82E9D2584E3B}"/>
              </a:ext>
            </a:extLst>
          </p:cNvPr>
          <p:cNvSpPr txBox="1"/>
          <p:nvPr/>
        </p:nvSpPr>
        <p:spPr>
          <a:xfrm>
            <a:off x="1689464" y="6268347"/>
            <a:ext cx="59044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Главная Страница поиска №2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454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2B209-245D-47B3-932D-9DC66832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29" y="3566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 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918236-EFB4-4201-8CC0-7F3631D5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C9AC685D-1850-B174-5D50-A4478C70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81" y="1430389"/>
            <a:ext cx="5293563" cy="4298127"/>
          </a:xfrm>
        </p:spPr>
      </p:pic>
    </p:spTree>
    <p:extLst>
      <p:ext uri="{BB962C8B-B14F-4D97-AF65-F5344CB8AC3E}">
        <p14:creationId xmlns:p14="http://schemas.microsoft.com/office/powerpoint/2010/main" val="26093810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B745-4932-4DD1-8B8B-379B01A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98" y="277865"/>
            <a:ext cx="4841339" cy="87085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Задачи Проекта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B4064-2131-4D87-96BB-4509CD5D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sp>
        <p:nvSpPr>
          <p:cNvPr id="7" name="Восьмиугольник 6">
            <a:extLst>
              <a:ext uri="{FF2B5EF4-FFF2-40B4-BE49-F238E27FC236}">
                <a16:creationId xmlns:a16="http://schemas.microsoft.com/office/drawing/2014/main" id="{9C5696A8-85EC-D107-24E9-F781EC41E14B}"/>
              </a:ext>
            </a:extLst>
          </p:cNvPr>
          <p:cNvSpPr/>
          <p:nvPr/>
        </p:nvSpPr>
        <p:spPr>
          <a:xfrm>
            <a:off x="975355" y="2021463"/>
            <a:ext cx="1001486" cy="870857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345A58A-805B-7273-EC1F-B3CBC7EF9659}"/>
              </a:ext>
            </a:extLst>
          </p:cNvPr>
          <p:cNvCxnSpPr>
            <a:cxnSpLocks/>
          </p:cNvCxnSpPr>
          <p:nvPr/>
        </p:nvCxnSpPr>
        <p:spPr>
          <a:xfrm>
            <a:off x="1976841" y="2413343"/>
            <a:ext cx="1357573" cy="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Восьмиугольник 9">
            <a:extLst>
              <a:ext uri="{FF2B5EF4-FFF2-40B4-BE49-F238E27FC236}">
                <a16:creationId xmlns:a16="http://schemas.microsoft.com/office/drawing/2014/main" id="{6FD2B843-FC89-BE08-5D64-86069244C499}"/>
              </a:ext>
            </a:extLst>
          </p:cNvPr>
          <p:cNvSpPr/>
          <p:nvPr/>
        </p:nvSpPr>
        <p:spPr>
          <a:xfrm>
            <a:off x="3326675" y="2014400"/>
            <a:ext cx="1001485" cy="870857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915B4-8AA0-5437-5FCB-85936AC55FC0}"/>
              </a:ext>
            </a:extLst>
          </p:cNvPr>
          <p:cNvCxnSpPr>
            <a:cxnSpLocks/>
          </p:cNvCxnSpPr>
          <p:nvPr/>
        </p:nvCxnSpPr>
        <p:spPr>
          <a:xfrm flipV="1">
            <a:off x="4345575" y="2405944"/>
            <a:ext cx="1212675" cy="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Восьмиугольник 12">
            <a:extLst>
              <a:ext uri="{FF2B5EF4-FFF2-40B4-BE49-F238E27FC236}">
                <a16:creationId xmlns:a16="http://schemas.microsoft.com/office/drawing/2014/main" id="{205CE20A-0CEA-C20C-9371-A13967B93C5D}"/>
              </a:ext>
            </a:extLst>
          </p:cNvPr>
          <p:cNvSpPr/>
          <p:nvPr/>
        </p:nvSpPr>
        <p:spPr>
          <a:xfrm>
            <a:off x="5558250" y="1970516"/>
            <a:ext cx="1018903" cy="870857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DCADA-0F64-3AC5-B9B3-7678F7D37D2D}"/>
              </a:ext>
            </a:extLst>
          </p:cNvPr>
          <p:cNvSpPr txBox="1"/>
          <p:nvPr/>
        </p:nvSpPr>
        <p:spPr>
          <a:xfrm>
            <a:off x="1253066" y="2213288"/>
            <a:ext cx="45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F99CE-D055-C209-C5D3-A1ACBBBF64A7}"/>
              </a:ext>
            </a:extLst>
          </p:cNvPr>
          <p:cNvSpPr txBox="1"/>
          <p:nvPr/>
        </p:nvSpPr>
        <p:spPr>
          <a:xfrm>
            <a:off x="3592285" y="2214147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DFE37-A8ED-E834-D3D4-4C71C531412B}"/>
              </a:ext>
            </a:extLst>
          </p:cNvPr>
          <p:cNvSpPr txBox="1"/>
          <p:nvPr/>
        </p:nvSpPr>
        <p:spPr>
          <a:xfrm>
            <a:off x="5902238" y="2192842"/>
            <a:ext cx="3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85A0299-F6E4-68A1-5717-837FE66952CC}"/>
              </a:ext>
            </a:extLst>
          </p:cNvPr>
          <p:cNvCxnSpPr>
            <a:cxnSpLocks/>
          </p:cNvCxnSpPr>
          <p:nvPr/>
        </p:nvCxnSpPr>
        <p:spPr>
          <a:xfrm>
            <a:off x="6459921" y="2393756"/>
            <a:ext cx="1377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Восьмиугольник 18">
            <a:extLst>
              <a:ext uri="{FF2B5EF4-FFF2-40B4-BE49-F238E27FC236}">
                <a16:creationId xmlns:a16="http://schemas.microsoft.com/office/drawing/2014/main" id="{128A42C1-BB81-CE43-0B2B-D2702F61022A}"/>
              </a:ext>
            </a:extLst>
          </p:cNvPr>
          <p:cNvSpPr/>
          <p:nvPr/>
        </p:nvSpPr>
        <p:spPr>
          <a:xfrm>
            <a:off x="7837719" y="1958329"/>
            <a:ext cx="1036320" cy="870854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DF69C-875D-1567-51C0-1F7F08AF5540}"/>
              </a:ext>
            </a:extLst>
          </p:cNvPr>
          <p:cNvSpPr txBox="1"/>
          <p:nvPr/>
        </p:nvSpPr>
        <p:spPr>
          <a:xfrm>
            <a:off x="8205657" y="2205890"/>
            <a:ext cx="29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A747A68-21D1-EEAB-F869-E85D91DF4873}"/>
              </a:ext>
            </a:extLst>
          </p:cNvPr>
          <p:cNvCxnSpPr>
            <a:cxnSpLocks/>
            <a:stCxn id="7" idx="2"/>
            <a:endCxn id="25" idx="5"/>
          </p:cNvCxnSpPr>
          <p:nvPr/>
        </p:nvCxnSpPr>
        <p:spPr>
          <a:xfrm>
            <a:off x="1721776" y="2892320"/>
            <a:ext cx="2641218" cy="135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60AD657-9084-2989-6DC7-FC1F80615B2F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5364479" y="2829183"/>
            <a:ext cx="2728304" cy="141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Восьмиугольник 24">
            <a:extLst>
              <a:ext uri="{FF2B5EF4-FFF2-40B4-BE49-F238E27FC236}">
                <a16:creationId xmlns:a16="http://schemas.microsoft.com/office/drawing/2014/main" id="{0EA4C760-41DF-5283-655E-FD389DA71E03}"/>
              </a:ext>
            </a:extLst>
          </p:cNvPr>
          <p:cNvSpPr/>
          <p:nvPr/>
        </p:nvSpPr>
        <p:spPr>
          <a:xfrm>
            <a:off x="4362994" y="3989477"/>
            <a:ext cx="1001485" cy="870853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3E7C5C-0717-2FDF-2E09-6F0CCE3F9E13}"/>
              </a:ext>
            </a:extLst>
          </p:cNvPr>
          <p:cNvSpPr txBox="1"/>
          <p:nvPr/>
        </p:nvSpPr>
        <p:spPr>
          <a:xfrm>
            <a:off x="4659084" y="4224848"/>
            <a:ext cx="40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373E1F-4797-D708-F0DA-F5977EB1E4C5}"/>
              </a:ext>
            </a:extLst>
          </p:cNvPr>
          <p:cNvSpPr txBox="1"/>
          <p:nvPr/>
        </p:nvSpPr>
        <p:spPr>
          <a:xfrm>
            <a:off x="385833" y="1320868"/>
            <a:ext cx="204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  <a:b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проекта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065DD0-913E-FA0E-BEEA-777D0831BBC0}"/>
              </a:ext>
            </a:extLst>
          </p:cNvPr>
          <p:cNvSpPr txBox="1"/>
          <p:nvPr/>
        </p:nvSpPr>
        <p:spPr>
          <a:xfrm>
            <a:off x="2427025" y="1313577"/>
            <a:ext cx="292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Выбор инструментов и средств разработки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0B76E6-17AB-C455-B005-CE9E47142ED5}"/>
              </a:ext>
            </a:extLst>
          </p:cNvPr>
          <p:cNvSpPr txBox="1"/>
          <p:nvPr/>
        </p:nvSpPr>
        <p:spPr>
          <a:xfrm>
            <a:off x="5316582" y="1299030"/>
            <a:ext cx="155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 проекта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85A936-F71A-60BA-2723-0748FFF41524}"/>
              </a:ext>
            </a:extLst>
          </p:cNvPr>
          <p:cNvSpPr txBox="1"/>
          <p:nvPr/>
        </p:nvSpPr>
        <p:spPr>
          <a:xfrm>
            <a:off x="7451520" y="1418550"/>
            <a:ext cx="180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A8F0C3-6147-2FEF-4E3B-59EDD279A34B}"/>
              </a:ext>
            </a:extLst>
          </p:cNvPr>
          <p:cNvSpPr txBox="1"/>
          <p:nvPr/>
        </p:nvSpPr>
        <p:spPr>
          <a:xfrm>
            <a:off x="3587760" y="4928811"/>
            <a:ext cx="272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Готовое приложение</a:t>
            </a:r>
            <a:b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Домовой Рейтинг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289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E6F6C-62AE-065F-12E0-480965A3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6244"/>
            <a:ext cx="8596668" cy="82716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3C2E7-88DE-4445-4BB1-7240E4A1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54964"/>
            <a:ext cx="8596668" cy="2451139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олучить пользователям информации о рейтинге дома по различным критериям.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знакомить с комментариями жильцов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Помочь потенциальным покупателям или арендаторам получить более полное представление о доме перед принятием решения о покупке или аренде.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DF9AA-52BB-30E7-8639-8CB9B9E6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0256A-7114-D0DE-936E-BE8497145182}"/>
              </a:ext>
            </a:extLst>
          </p:cNvPr>
          <p:cNvSpPr txBox="1"/>
          <p:nvPr/>
        </p:nvSpPr>
        <p:spPr>
          <a:xfrm>
            <a:off x="677334" y="1390046"/>
            <a:ext cx="600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Целью данного проекта является разработка приложения "Домовой рейтинг", которое позволит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256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AD415-AF9F-4277-9DCC-80B3F90C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647"/>
            <a:ext cx="8596668" cy="817686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Перспективность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6652E8-D72E-481C-AF9C-7FB891BD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C5545-8EFA-421F-B6F3-8A51A0732CF0}"/>
              </a:ext>
            </a:extLst>
          </p:cNvPr>
          <p:cNvSpPr txBox="1"/>
          <p:nvPr/>
        </p:nvSpPr>
        <p:spPr>
          <a:xfrm>
            <a:off x="807962" y="1455000"/>
            <a:ext cx="3831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данное время проект домовой рейтинг является перспективным и рентабельным проектом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связи большим рынком по продаже недвижимости.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1EE4863-3BB4-3F4C-230B-535124EB5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9908" y="1174333"/>
            <a:ext cx="3012882" cy="258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7EBC55-3CE2-8492-599E-4B9C9F7BBB8A}"/>
              </a:ext>
            </a:extLst>
          </p:cNvPr>
          <p:cNvSpPr txBox="1"/>
          <p:nvPr/>
        </p:nvSpPr>
        <p:spPr>
          <a:xfrm>
            <a:off x="990842" y="4618170"/>
            <a:ext cx="8596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Чем мы будем лучше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Большая база домов и квартир.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2) Проверенные отзывы и профили пользователей.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3) Актуальные объявления. </a:t>
            </a:r>
          </a:p>
        </p:txBody>
      </p:sp>
    </p:spTree>
    <p:extLst>
      <p:ext uri="{BB962C8B-B14F-4D97-AF65-F5344CB8AC3E}">
        <p14:creationId xmlns:p14="http://schemas.microsoft.com/office/powerpoint/2010/main" val="7789335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EA2EC-08EA-91A1-B837-4594A63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44" y="150244"/>
            <a:ext cx="6740436" cy="172013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UML-диаграмма развертывания </a:t>
            </a:r>
            <a:endParaRPr lang="ru-RU" sz="4400" b="1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185BC5-D8CD-BFE1-E918-E3FBF65A1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44" y="1870376"/>
            <a:ext cx="6962228" cy="47918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B2E31-C625-F047-EE1E-59DE6846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21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FFA3-F119-4687-A6A1-4638160E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4" y="356647"/>
            <a:ext cx="8596668" cy="797939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16DC7E-CE5B-43D2-BB74-159BEFD3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5CEDBF38-0F47-383A-28DA-12A1D5D1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27" y="1154586"/>
            <a:ext cx="4343469" cy="79794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Начальная Страница Входа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EFE3E1-9DE4-DC6F-F2FE-3D182A22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7" y="2290355"/>
            <a:ext cx="6812351" cy="27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8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E1863-FB67-4B35-A716-5B18FFF6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4" y="356647"/>
            <a:ext cx="8596668" cy="818606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7CA67-65E8-4969-B345-420685AD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3" y="1175253"/>
            <a:ext cx="7412929" cy="74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Страница Регистрации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89B7E-4194-4474-8866-B3EF8A5C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E9301D-114B-F8A3-FAEC-C98A52F1D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57" y="1923327"/>
            <a:ext cx="4783980" cy="22008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7D9963-951F-A29C-F3AC-B3A3E632C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57" y="4379487"/>
            <a:ext cx="4783980" cy="22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65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AC63E-B953-4153-A374-9C0E0E1E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3" y="356647"/>
            <a:ext cx="8596668" cy="76762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858F8-D614-47C9-B7DB-C522C960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566" y="1124270"/>
            <a:ext cx="5164182" cy="704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Страница При Входе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94C393-324A-475D-963F-75A5D92A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00EE55-8C6C-D6B4-5F2E-C81BA76E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65" y="4352957"/>
            <a:ext cx="5774605" cy="22623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D367AF3-F74E-183A-80A4-0EFD1169B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65" y="2130236"/>
            <a:ext cx="5774605" cy="20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432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EF80C-AA07-4D17-8CFA-79A482D0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63" y="363792"/>
            <a:ext cx="5096449" cy="90569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AA636-753E-44C0-A774-ECAF4746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181" y="1026299"/>
            <a:ext cx="5904412" cy="1838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Страница с Списком Домов, Рейтингов и Отзывов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84B1D6-D230-4B5C-B582-49C9AB0A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7132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33C6E7-53DF-CB01-F657-F61677FC5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96" y="2383354"/>
            <a:ext cx="6992982" cy="35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73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268</Words>
  <Application>Microsoft Office PowerPoint</Application>
  <PresentationFormat>Широкоэкранный</PresentationFormat>
  <Paragraphs>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Trebuchet MS</vt:lpstr>
      <vt:lpstr>Wingdings 3</vt:lpstr>
      <vt:lpstr>Аспект</vt:lpstr>
      <vt:lpstr>Домовой рейтинг     </vt:lpstr>
      <vt:lpstr>Задачи Проекта </vt:lpstr>
      <vt:lpstr>Цель Проекта</vt:lpstr>
      <vt:lpstr>Перспективность Проекта</vt:lpstr>
      <vt:lpstr>UML-диаграмма развертывания </vt:lpstr>
      <vt:lpstr>Разработка Проекта</vt:lpstr>
      <vt:lpstr>Разработка Проекта</vt:lpstr>
      <vt:lpstr>Разработка Проекта</vt:lpstr>
      <vt:lpstr>Разработка Проекта</vt:lpstr>
      <vt:lpstr>Разработка Проекта. База Данных.</vt:lpstr>
      <vt:lpstr>Разработка Проекта. База Данных.</vt:lpstr>
      <vt:lpstr>Разработка Проекта. База Данных.</vt:lpstr>
      <vt:lpstr>Разработка Проекта. База Данных.</vt:lpstr>
      <vt:lpstr>Будущие доработки и улучшения</vt:lpstr>
      <vt:lpstr>На что Ориентировались?</vt:lpstr>
      <vt:lpstr>Концепты Будущего Дизайна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Домовой рейтинг</dc:title>
  <dc:creator>C5PC10@cifra.local</dc:creator>
  <cp:lastModifiedBy>User</cp:lastModifiedBy>
  <cp:revision>9</cp:revision>
  <dcterms:created xsi:type="dcterms:W3CDTF">2025-03-24T17:20:24Z</dcterms:created>
  <dcterms:modified xsi:type="dcterms:W3CDTF">2025-03-27T21:19:04Z</dcterms:modified>
</cp:coreProperties>
</file>