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6" r:id="rId5"/>
    <p:sldId id="258" r:id="rId6"/>
    <p:sldId id="259" r:id="rId7"/>
    <p:sldId id="260" r:id="rId8"/>
    <p:sldId id="262" r:id="rId9"/>
    <p:sldId id="263" r:id="rId10"/>
    <p:sldId id="264" r:id="rId11"/>
    <p:sldId id="270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3923474947540704"/>
          <c:y val="0.1350226065669628"/>
          <c:w val="0.47676907751416137"/>
          <c:h val="0.75136008014550615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Пользователи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>Хотят Знать, но не знают как </c:v>
                </c:pt>
                <c:pt idx="1">
                  <c:v>Узнают от знакомых</c:v>
                </c:pt>
                <c:pt idx="2">
                  <c:v>Все равно </c:v>
                </c:pt>
                <c:pt idx="3">
                  <c:v>Не хотят 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FB-4708-A937-FFC45C7567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0980761713296476"/>
          <c:w val="0.98109619686800897"/>
          <c:h val="6.8915787122354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Сайты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Не официальные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1">
                  <c:v>Категория 2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26-4AD1-BBB0-996036613CC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Отсуствуют отзывы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1">
                  <c:v>Категория 2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26-4AD1-BBB0-996036613CC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Подходящие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2"/>
                <c:pt idx="1">
                  <c:v>Категория 2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1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26-4AD1-BBB0-996036613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968360"/>
        <c:axId val="516966200"/>
      </c:barChart>
      <c:catAx>
        <c:axId val="516968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966200"/>
        <c:crosses val="autoZero"/>
        <c:auto val="1"/>
        <c:lblAlgn val="ctr"/>
        <c:lblOffset val="100"/>
        <c:noMultiLvlLbl val="0"/>
      </c:catAx>
      <c:valAx>
        <c:axId val="51696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6968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A02A60-F124-4CD6-AFD5-E0315AE2B856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B09518-28D3-4A29-9A92-06E6E7E9A13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84124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2A60-F124-4CD6-AFD5-E0315AE2B856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518-28D3-4A29-9A92-06E6E7E9A1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39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2A60-F124-4CD6-AFD5-E0315AE2B856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518-28D3-4A29-9A92-06E6E7E9A1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80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2A60-F124-4CD6-AFD5-E0315AE2B856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518-28D3-4A29-9A92-06E6E7E9A1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5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A02A60-F124-4CD6-AFD5-E0315AE2B856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B09518-28D3-4A29-9A92-06E6E7E9A13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68256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2A60-F124-4CD6-AFD5-E0315AE2B856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518-28D3-4A29-9A92-06E6E7E9A1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05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2A60-F124-4CD6-AFD5-E0315AE2B856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518-28D3-4A29-9A92-06E6E7E9A1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727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2A60-F124-4CD6-AFD5-E0315AE2B856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518-28D3-4A29-9A92-06E6E7E9A1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0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2A60-F124-4CD6-AFD5-E0315AE2B856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9518-28D3-4A29-9A92-06E6E7E9A1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14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A02A60-F124-4CD6-AFD5-E0315AE2B856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B09518-28D3-4A29-9A92-06E6E7E9A13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917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A02A60-F124-4CD6-AFD5-E0315AE2B856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B09518-28D3-4A29-9A92-06E6E7E9A13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50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DA02A60-F124-4CD6-AFD5-E0315AE2B856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9B09518-28D3-4A29-9A92-06E6E7E9A13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010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85E15-783D-1789-0DB0-2320C1457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623727"/>
            <a:ext cx="8361229" cy="2098226"/>
          </a:xfrm>
        </p:spPr>
        <p:txBody>
          <a:bodyPr/>
          <a:lstStyle/>
          <a:p>
            <a:r>
              <a:rPr lang="ru-RU" dirty="0"/>
              <a:t>Проект </a:t>
            </a:r>
            <a:br>
              <a:rPr lang="ru-RU" dirty="0"/>
            </a:br>
            <a:r>
              <a:rPr lang="ru-RU" dirty="0"/>
              <a:t> Домовой рейтинг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737CB4-D5C5-DF1A-0113-5E0DCC11D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0237" y="5436736"/>
            <a:ext cx="6831673" cy="108623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996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A41DD-8A4A-61EB-A1E7-19112A6F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BBFD84-405D-C478-0CCB-5D3DF076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64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4D150-5A92-1DC4-0BBD-75CB9758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225802-7A72-BFE8-2D49-41A2F2A1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503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6F7BD-375F-C421-FB7D-D2262C3E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81664"/>
            <a:ext cx="9601200" cy="1485900"/>
          </a:xfrm>
        </p:spPr>
        <p:txBody>
          <a:bodyPr/>
          <a:lstStyle/>
          <a:p>
            <a:r>
              <a:rPr lang="ru-RU" dirty="0"/>
              <a:t>3. Создание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92879D-2FFE-95FA-89EA-D69DB2448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831882"/>
            <a:ext cx="9601200" cy="103551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40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AF00B-04F0-7BDC-DD0A-49A8FAE8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F31140-FCDD-D819-3F43-6BBABA92B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Получение и хранение данных</a:t>
            </a:r>
            <a:br>
              <a:rPr lang="ru-RU" dirty="0"/>
            </a:br>
            <a:r>
              <a:rPr lang="ru-RU" dirty="0"/>
              <a:t>от пользователей ( логин, пароль, </a:t>
            </a:r>
            <a:br>
              <a:rPr lang="ru-RU" dirty="0"/>
            </a:br>
            <a:r>
              <a:rPr lang="ru-RU" dirty="0"/>
              <a:t>отзывы, комментарии). Так же </a:t>
            </a:r>
            <a:br>
              <a:rPr lang="ru-RU" dirty="0"/>
            </a:br>
            <a:r>
              <a:rPr lang="ru-RU" dirty="0"/>
              <a:t>передача этих данных  клиентскому </a:t>
            </a:r>
            <a:br>
              <a:rPr lang="ru-RU" dirty="0"/>
            </a:br>
            <a:r>
              <a:rPr lang="ru-RU" dirty="0" err="1"/>
              <a:t>пк</a:t>
            </a:r>
            <a:r>
              <a:rPr lang="ru-RU" dirty="0"/>
              <a:t> и административному окну ,через </a:t>
            </a:r>
            <a:br>
              <a:rPr lang="ru-RU" dirty="0"/>
            </a:br>
            <a:r>
              <a:rPr lang="ru-RU" dirty="0"/>
              <a:t>клиентский </a:t>
            </a:r>
            <a:r>
              <a:rPr lang="ru-RU" dirty="0" err="1"/>
              <a:t>пк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9E676F-A987-C744-52AC-98E14D04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883" y="1428750"/>
            <a:ext cx="7000993" cy="366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0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24F22-9F82-D0D0-BCAC-85FEF443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8A312-D2AB-5F5F-B28D-399582FE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68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AE0AD-AECD-8B0C-0417-819DACAF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653C2-897F-DB9A-4018-593DD90F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94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15F69-633F-8DFF-0F7A-0B08EF7F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49505-CDE9-FE6E-CA17-22531D41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132" y="1563189"/>
            <a:ext cx="9601200" cy="3581400"/>
          </a:xfrm>
        </p:spPr>
        <p:txBody>
          <a:bodyPr/>
          <a:lstStyle/>
          <a:p>
            <a:r>
              <a:rPr lang="ru-RU" dirty="0"/>
              <a:t>Целью данного проекта является разработка приложения "Домовой рейтинг", которое позволит пользователям получить информацию о рейтинге дома по различным критериям и ознакомиться с комментариями жильцов. </a:t>
            </a:r>
            <a:br>
              <a:rPr lang="ru-RU" dirty="0"/>
            </a:br>
            <a:r>
              <a:rPr lang="ru-RU" dirty="0"/>
              <a:t>Это поможет потенциальным покупателям или арендаторам получить более полное представление о доме перед принятием решения о покупке или аренде.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70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21F6B-D845-674D-A76E-631A3868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Важность проекта 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891B4DEA-8982-5DB9-C776-0D543122D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628457"/>
              </p:ext>
            </p:extLst>
          </p:nvPr>
        </p:nvGraphicFramePr>
        <p:xfrm>
          <a:off x="1015466" y="1766236"/>
          <a:ext cx="6241982" cy="396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Диаграмма 17">
            <a:extLst>
              <a:ext uri="{FF2B5EF4-FFF2-40B4-BE49-F238E27FC236}">
                <a16:creationId xmlns:a16="http://schemas.microsoft.com/office/drawing/2014/main" id="{D92C1E1F-14E1-82E6-6EB7-EE74F07F70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147196"/>
              </p:ext>
            </p:extLst>
          </p:nvPr>
        </p:nvGraphicFramePr>
        <p:xfrm>
          <a:off x="7151569" y="1766236"/>
          <a:ext cx="4750603" cy="396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1663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7C527-BE6C-48BC-E97E-41FEF56C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что Ориентировались</a:t>
            </a:r>
            <a:r>
              <a:rPr lang="en-US" dirty="0"/>
              <a:t>?</a:t>
            </a:r>
            <a:r>
              <a:rPr lang="ru-RU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D234E9-BEDE-7F92-5119-C36DC4946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28" y="2515726"/>
            <a:ext cx="5146472" cy="323737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DF1339-C806-B381-3959-B47582705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55" y="2519739"/>
            <a:ext cx="5146472" cy="3233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AC3FC5-98AD-B8C7-DA42-76CCFF50147C}"/>
              </a:ext>
            </a:extLst>
          </p:cNvPr>
          <p:cNvSpPr txBox="1"/>
          <p:nvPr/>
        </p:nvSpPr>
        <p:spPr>
          <a:xfrm>
            <a:off x="3368842" y="1905802"/>
            <a:ext cx="75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Авито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22B76-CC28-5A15-1C07-CB8A54EF1582}"/>
              </a:ext>
            </a:extLst>
          </p:cNvPr>
          <p:cNvSpPr txBox="1"/>
          <p:nvPr/>
        </p:nvSpPr>
        <p:spPr>
          <a:xfrm>
            <a:off x="8970745" y="1896177"/>
            <a:ext cx="104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Циан</a:t>
            </a:r>
          </a:p>
        </p:txBody>
      </p:sp>
    </p:spTree>
    <p:extLst>
      <p:ext uri="{BB962C8B-B14F-4D97-AF65-F5344CB8AC3E}">
        <p14:creationId xmlns:p14="http://schemas.microsoft.com/office/powerpoint/2010/main" val="181735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9436B-D707-A8A1-0C7B-4ED3E6F2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UML-</a:t>
            </a:r>
            <a:r>
              <a:rPr lang="ru-RU" dirty="0"/>
              <a:t>диаграмма развертывания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AD398-8656-F1BD-97E4-E31B0C5A4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3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809EA-3FD0-1522-5228-11355712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333750"/>
            <a:ext cx="9601200" cy="14859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ru-RU" dirty="0"/>
              <a:t>Создание Административного окна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299FF4-EB87-3B1C-05BE-979DC717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69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99F4D-7E0A-B09D-63A5-A28AD00D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BADFD9-FA2C-AFD4-AB15-35B042BF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383280" cy="3581400"/>
          </a:xfrm>
        </p:spPr>
        <p:txBody>
          <a:bodyPr>
            <a:normAutofit/>
          </a:bodyPr>
          <a:lstStyle/>
          <a:p>
            <a:r>
              <a:rPr lang="ru-RU" dirty="0"/>
              <a:t>Административное окно нужно для проверки данных клиента из реестра отзывов (Базы Данных) о жилых домах. В ходе проверки данных ( Ф.И.О , Адрес, Год рождения, ЕГРН )</a:t>
            </a:r>
            <a:r>
              <a:rPr lang="en-US" dirty="0"/>
              <a:t> </a:t>
            </a:r>
            <a:r>
              <a:rPr lang="ru-RU" dirty="0"/>
              <a:t>будет определяться, является ли отзыв настоящим.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E187DA-91EF-ECEE-86EE-3B265248F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477" y="2171700"/>
            <a:ext cx="6050749" cy="3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3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32F02-4021-73D7-4591-14677EDB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246E67A-6347-9243-0B6D-ED79255E0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1474" y="2332763"/>
            <a:ext cx="3601996" cy="18462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3941A3-67EC-7303-4AE8-E5CD37F2F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802" y="4525237"/>
            <a:ext cx="5279998" cy="22265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B26F27-C011-A8BC-F3DA-53407FE3D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76" y="2147463"/>
            <a:ext cx="3670734" cy="237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98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164A3-FA9A-1924-28A8-9147D149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20992"/>
            <a:ext cx="9601200" cy="1485900"/>
          </a:xfrm>
        </p:spPr>
        <p:txBody>
          <a:bodyPr/>
          <a:lstStyle/>
          <a:p>
            <a:r>
              <a:rPr lang="ru-RU" dirty="0"/>
              <a:t>2. Создание Клиентского ПК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20FBCA-0064-F007-D043-B567ADD7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5428648"/>
            <a:ext cx="9509760" cy="43875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28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85</TotalTime>
  <Words>172</Words>
  <Application>Microsoft Office PowerPoint</Application>
  <PresentationFormat>Широкоэкранный</PresentationFormat>
  <Paragraphs>22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Franklin Gothic Book</vt:lpstr>
      <vt:lpstr>Уголки</vt:lpstr>
      <vt:lpstr>Проект   Домовой рейтинг</vt:lpstr>
      <vt:lpstr>Введение:</vt:lpstr>
      <vt:lpstr>Важность проекта </vt:lpstr>
      <vt:lpstr>На что Ориентировались? </vt:lpstr>
      <vt:lpstr>UML-диаграмма развертывания </vt:lpstr>
      <vt:lpstr>1. Создание Административного окна</vt:lpstr>
      <vt:lpstr>Функциональность </vt:lpstr>
      <vt:lpstr>Разработка</vt:lpstr>
      <vt:lpstr>2. Создание Клиентского ПК</vt:lpstr>
      <vt:lpstr>Функциональность</vt:lpstr>
      <vt:lpstr>Разработка</vt:lpstr>
      <vt:lpstr>3. Создание Базы Данных</vt:lpstr>
      <vt:lpstr>Функциональность </vt:lpstr>
      <vt:lpstr>Разработка </vt:lpstr>
      <vt:lpstr>Спасибо за внимание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2025-01-22T16:41:24Z</dcterms:created>
  <dcterms:modified xsi:type="dcterms:W3CDTF">2025-01-23T15:51:45Z</dcterms:modified>
</cp:coreProperties>
</file>