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59" r:id="rId5"/>
    <p:sldId id="272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bg2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3163-5D4F-4207-91EF-470BDD3E109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82EE-3B48-4CAA-B157-4DB940D5E8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7627" y="2465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ln w="0"/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BONJOUR</a:t>
            </a:r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 !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5"/>
          <p:cNvPicPr>
            <a:picLocks noChangeAspect="1"/>
          </p:cNvPicPr>
          <p:nvPr/>
        </p:nvPicPr>
        <p:blipFill rotWithShape="1">
          <a:blip r:embed="rId2" cstate="print"/>
          <a:srcRect t="17117" b="9065"/>
          <a:stretch/>
        </p:blipFill>
        <p:spPr>
          <a:xfrm>
            <a:off x="10113392" y="0"/>
            <a:ext cx="2078608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844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0389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>PRESENTATION D’EQUIPE</a:t>
            </a:r>
            <a:r>
              <a:rPr 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/>
            </a:r>
            <a:br>
              <a:rPr 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</a:br>
            <a:r>
              <a:rPr 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/>
            </a:r>
            <a:br>
              <a:rPr 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</a:br>
            <a:r>
              <a:rPr 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>Il y a cinq (05) </a:t>
            </a:r>
            <a:r>
              <a:rPr lang="fr-FR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>membres</a:t>
            </a:r>
            <a:r>
              <a:rPr 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>.</a:t>
            </a:r>
            <a:endParaRPr lang="en-US" sz="5400" dirty="0">
              <a:ln w="0"/>
              <a:effectLst>
                <a:reflection blurRad="6350" stA="53000" endA="300" endPos="35500" dir="5400000" sy="-90000" algn="bl" rotWithShape="0"/>
              </a:effectLst>
              <a:latin typeface="Bell MT" panose="02020503060305020303" pitchFamily="18" charset="0"/>
            </a:endParaRPr>
          </a:p>
        </p:txBody>
      </p:sp>
      <p:pic>
        <p:nvPicPr>
          <p:cNvPr id="3" name="Image 5"/>
          <p:cNvPicPr>
            <a:picLocks noChangeAspect="1"/>
          </p:cNvPicPr>
          <p:nvPr/>
        </p:nvPicPr>
        <p:blipFill rotWithShape="1">
          <a:blip r:embed="rId2" cstate="print"/>
          <a:srcRect t="17117" b="9065"/>
          <a:stretch/>
        </p:blipFill>
        <p:spPr>
          <a:xfrm>
            <a:off x="10175177" y="0"/>
            <a:ext cx="2016823" cy="14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6988" y="89587"/>
            <a:ext cx="11011931" cy="907877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EQUIPE HUNTER (L2-IG)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08" y="1139220"/>
            <a:ext cx="2066860" cy="17670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6" t="2521" r="6633" b="-785"/>
          <a:stretch/>
        </p:blipFill>
        <p:spPr>
          <a:xfrm>
            <a:off x="726988" y="1085414"/>
            <a:ext cx="2121662" cy="169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1" y="3966518"/>
            <a:ext cx="2066859" cy="190294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8" y="3858795"/>
            <a:ext cx="2232089" cy="190294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4827373" y="4548656"/>
            <a:ext cx="2314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ANDO(FRONT-END)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2466" y="2969732"/>
            <a:ext cx="2966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CHRYSANTHE(FRONT-END)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525" y="2834221"/>
            <a:ext cx="2318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FABIEN(BACK-END)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988" y="5869459"/>
            <a:ext cx="2157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JULIO(BACK-END)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41708" y="6024604"/>
            <a:ext cx="2647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SYLVAIN(FRONT-END)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 5"/>
          <p:cNvPicPr>
            <a:picLocks noChangeAspect="1"/>
          </p:cNvPicPr>
          <p:nvPr/>
        </p:nvPicPr>
        <p:blipFill rotWithShape="1">
          <a:blip r:embed="rId6" cstate="print"/>
          <a:srcRect t="17117" b="9065"/>
          <a:stretch/>
        </p:blipFill>
        <p:spPr>
          <a:xfrm>
            <a:off x="10116676" y="-12101"/>
            <a:ext cx="1551384" cy="1045864"/>
          </a:xfrm>
          <a:prstGeom prst="rect">
            <a:avLst/>
          </a:prstGeom>
        </p:spPr>
      </p:pic>
      <p:pic>
        <p:nvPicPr>
          <p:cNvPr id="16" name="Espace réservé du contenu 15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1" y="2222973"/>
            <a:ext cx="2454478" cy="23256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68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562" y="756993"/>
            <a:ext cx="11576222" cy="205122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*****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THEME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4809" y="3994985"/>
            <a:ext cx="10515600" cy="92870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THEME : « 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CRÉER UNE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PLATFORME D’ECHANGE PLUS QUE STACK OVERFLOW PRIVEE POUR LES ETUDIANTS DE L’ENI. »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335" y="929988"/>
            <a:ext cx="1984129" cy="1816443"/>
          </a:xfrm>
          <a:prstGeom prst="rect">
            <a:avLst/>
          </a:prstGeom>
        </p:spPr>
      </p:pic>
      <p:pic>
        <p:nvPicPr>
          <p:cNvPr id="5" name="Image 5"/>
          <p:cNvPicPr>
            <a:picLocks noChangeAspect="1"/>
          </p:cNvPicPr>
          <p:nvPr/>
        </p:nvPicPr>
        <p:blipFill rotWithShape="1">
          <a:blip r:embed="rId3" cstate="print"/>
          <a:srcRect t="17117" b="9065"/>
          <a:stretch/>
        </p:blipFill>
        <p:spPr>
          <a:xfrm>
            <a:off x="9224694" y="929988"/>
            <a:ext cx="2648090" cy="17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56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2268" y="585783"/>
            <a:ext cx="10515600" cy="830628"/>
          </a:xfrm>
        </p:spPr>
        <p:txBody>
          <a:bodyPr/>
          <a:lstStyle/>
          <a:p>
            <a:pPr algn="ctr"/>
            <a:r>
              <a:rPr lang="fr-FR" dirty="0" smtClean="0">
                <a:latin typeface="Bell MT" panose="02020503060305020303" pitchFamily="18" charset="0"/>
              </a:rPr>
              <a:t>SOLUTION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2268" y="1740600"/>
            <a:ext cx="10614074" cy="9566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POUR REPONDRE CETTE PROBLEMATIQUE, NOUS AVONS CREE L’APPLICATION </a:t>
            </a:r>
            <a:r>
              <a:rPr lang="fr-FR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 – </a:t>
            </a:r>
            <a:r>
              <a:rPr lang="fr-FR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ZARA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4" y="3642268"/>
            <a:ext cx="6781650" cy="14221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flipH="1">
            <a:off x="7990450" y="3331513"/>
            <a:ext cx="384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Bell MT" panose="02020503060305020303" pitchFamily="18" charset="0"/>
              </a:rPr>
              <a:t>E</a:t>
            </a:r>
            <a:r>
              <a:rPr lang="fr-FR" sz="2400" dirty="0" smtClean="0">
                <a:latin typeface="Bell MT" panose="02020503060305020303" pitchFamily="18" charset="0"/>
              </a:rPr>
              <a:t>ni-</a:t>
            </a:r>
            <a:r>
              <a:rPr lang="fr-FR" sz="2400" b="1" dirty="0" smtClean="0">
                <a:latin typeface="Bell MT" panose="02020503060305020303" pitchFamily="18" charset="0"/>
              </a:rPr>
              <a:t>ZARA</a:t>
            </a:r>
            <a:r>
              <a:rPr lang="fr-FR" sz="2400" dirty="0" smtClean="0">
                <a:latin typeface="Bell MT" panose="02020503060305020303" pitchFamily="18" charset="0"/>
              </a:rPr>
              <a:t> est une plateforme </a:t>
            </a:r>
            <a:r>
              <a:rPr lang="fr-FR" sz="2400" dirty="0" smtClean="0">
                <a:latin typeface="Bell MT" panose="02020503060305020303" pitchFamily="18" charset="0"/>
              </a:rPr>
              <a:t>conçue </a:t>
            </a:r>
            <a:r>
              <a:rPr lang="fr-FR" sz="2400" dirty="0" smtClean="0">
                <a:latin typeface="Bell MT" panose="02020503060305020303" pitchFamily="18" charset="0"/>
              </a:rPr>
              <a:t>uniquement aux étudiants de l’E.N.I. pour s’entraider entre informaticiens afin de s’échanger.</a:t>
            </a: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/>
          <a:srcRect t="17117" b="9065"/>
          <a:stretch/>
        </p:blipFill>
        <p:spPr>
          <a:xfrm>
            <a:off x="10429827" y="0"/>
            <a:ext cx="1762174" cy="1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2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4908" y="1276052"/>
            <a:ext cx="11096367" cy="763931"/>
          </a:xfrm>
        </p:spPr>
        <p:txBody>
          <a:bodyPr>
            <a:normAutofit/>
          </a:bodyPr>
          <a:lstStyle/>
          <a:p>
            <a:pPr algn="ctr"/>
            <a:r>
              <a:rPr lang="fr-FR" sz="4800" u="db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TECHNONOLOGIES UTILISEES</a:t>
            </a:r>
            <a:endParaRPr lang="en-US" sz="4800" u="db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11859"/>
            <a:ext cx="10515600" cy="39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latin typeface="Agency FB" panose="020B0503020202020204" pitchFamily="34" charset="0"/>
              </a:rPr>
              <a:t>Nous avons utilisés </a:t>
            </a:r>
            <a:r>
              <a:rPr lang="fr-FR" sz="4000" dirty="0">
                <a:latin typeface="Agency FB" panose="020B0503020202020204" pitchFamily="34" charset="0"/>
              </a:rPr>
              <a:t>l</a:t>
            </a:r>
            <a:r>
              <a:rPr lang="fr-FR" sz="4000" dirty="0" smtClean="0">
                <a:latin typeface="Agency FB" panose="020B0503020202020204" pitchFamily="34" charset="0"/>
              </a:rPr>
              <a:t>es technologies suivantes pour la création de </a:t>
            </a:r>
            <a:r>
              <a:rPr lang="fr-FR" sz="4000" dirty="0" smtClean="0">
                <a:latin typeface="Agency FB" panose="020B0503020202020204" pitchFamily="34" charset="0"/>
              </a:rPr>
              <a:t>cette </a:t>
            </a:r>
            <a:r>
              <a:rPr lang="fr-FR" sz="4000" dirty="0" smtClean="0">
                <a:latin typeface="Agency FB" panose="020B0503020202020204" pitchFamily="34" charset="0"/>
              </a:rPr>
              <a:t>plateforme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4000" dirty="0" smtClean="0">
                <a:latin typeface="Agency FB" panose="020B0503020202020204" pitchFamily="34" charset="0"/>
              </a:rPr>
              <a:t> </a:t>
            </a:r>
            <a:r>
              <a:rPr lang="fr-FR" sz="3600" i="1" dirty="0" smtClean="0">
                <a:latin typeface="Bell MT" panose="02020503060305020303" pitchFamily="18" charset="0"/>
              </a:rPr>
              <a:t>MySQL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3600" i="1" dirty="0" smtClean="0">
                <a:latin typeface="Bell MT" panose="02020503060305020303" pitchFamily="18" charset="0"/>
              </a:rPr>
              <a:t> NODE JS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3600" i="1" dirty="0" smtClean="0">
                <a:latin typeface="Bell MT" panose="02020503060305020303" pitchFamily="18" charset="0"/>
              </a:rPr>
              <a:t> REACT JS</a:t>
            </a:r>
          </a:p>
        </p:txBody>
      </p:sp>
      <p:pic>
        <p:nvPicPr>
          <p:cNvPr id="4" name="Image 5"/>
          <p:cNvPicPr>
            <a:picLocks noChangeAspect="1"/>
          </p:cNvPicPr>
          <p:nvPr/>
        </p:nvPicPr>
        <p:blipFill rotWithShape="1">
          <a:blip r:embed="rId2" cstate="print"/>
          <a:srcRect t="17117" b="9065"/>
          <a:stretch/>
        </p:blipFill>
        <p:spPr>
          <a:xfrm>
            <a:off x="10429827" y="0"/>
            <a:ext cx="1762174" cy="1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9346" y="26387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5"/>
          <p:cNvPicPr>
            <a:picLocks noChangeAspect="1"/>
          </p:cNvPicPr>
          <p:nvPr/>
        </p:nvPicPr>
        <p:blipFill rotWithShape="1">
          <a:blip r:embed="rId2" cstate="print"/>
          <a:srcRect t="17117" b="9065"/>
          <a:stretch/>
        </p:blipFill>
        <p:spPr>
          <a:xfrm>
            <a:off x="10132541" y="0"/>
            <a:ext cx="2059459" cy="14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2172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AIMABLE </a:t>
            </a:r>
            <a:b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5"/>
          <p:cNvPicPr>
            <a:picLocks noChangeAspect="1"/>
          </p:cNvPicPr>
          <p:nvPr/>
        </p:nvPicPr>
        <p:blipFill rotWithShape="1">
          <a:blip r:embed="rId2" cstate="print"/>
          <a:srcRect t="17117" b="9065"/>
          <a:stretch/>
        </p:blipFill>
        <p:spPr>
          <a:xfrm>
            <a:off x="10305535" y="-1"/>
            <a:ext cx="1886466" cy="13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85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Agency FB</vt:lpstr>
      <vt:lpstr>Arial</vt:lpstr>
      <vt:lpstr>Bell MT</vt:lpstr>
      <vt:lpstr>Calibri</vt:lpstr>
      <vt:lpstr>Calibri Light</vt:lpstr>
      <vt:lpstr>Times New Roman</vt:lpstr>
      <vt:lpstr>Wingdings</vt:lpstr>
      <vt:lpstr>Thème Office</vt:lpstr>
      <vt:lpstr>BONJOUR !</vt:lpstr>
      <vt:lpstr>PRESENTATION D’EQUIPE  Il y a cinq (05) membres.</vt:lpstr>
      <vt:lpstr>EQUIPE HUNTER (L2-IG)</vt:lpstr>
      <vt:lpstr>PRESENTATION  ***** DU THEME</vt:lpstr>
      <vt:lpstr>SOLUTION</vt:lpstr>
      <vt:lpstr>TECHNONOLOGIES UTILISEES</vt:lpstr>
      <vt:lpstr>DEMONSTRATION</vt:lpstr>
      <vt:lpstr>MERCI DE VOTRE AIMABLE 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 !</dc:title>
  <dc:creator>Sylvain</dc:creator>
  <cp:lastModifiedBy>Lota RAMAH</cp:lastModifiedBy>
  <cp:revision>37</cp:revision>
  <dcterms:created xsi:type="dcterms:W3CDTF">2023-03-05T12:00:33Z</dcterms:created>
  <dcterms:modified xsi:type="dcterms:W3CDTF">2023-03-05T20:32:42Z</dcterms:modified>
</cp:coreProperties>
</file>