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81C80-61BA-470B-B4E8-B4513D477BD8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B2F3E-0881-4406-B61D-DE39618BC3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87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2F3E-0881-4406-B61D-DE39618BC3B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85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44F6-9FF3-48F2-BCEF-6A276B7B98BB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17D-2250-41EB-B5F1-7C3875790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08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44F6-9FF3-48F2-BCEF-6A276B7B98BB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17D-2250-41EB-B5F1-7C3875790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49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44F6-9FF3-48F2-BCEF-6A276B7B98BB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17D-2250-41EB-B5F1-7C3875790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52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44F6-9FF3-48F2-BCEF-6A276B7B98BB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17D-2250-41EB-B5F1-7C3875790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45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44F6-9FF3-48F2-BCEF-6A276B7B98BB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17D-2250-41EB-B5F1-7C3875790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8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44F6-9FF3-48F2-BCEF-6A276B7B98BB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17D-2250-41EB-B5F1-7C3875790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55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44F6-9FF3-48F2-BCEF-6A276B7B98BB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17D-2250-41EB-B5F1-7C3875790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69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44F6-9FF3-48F2-BCEF-6A276B7B98BB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17D-2250-41EB-B5F1-7C3875790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29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44F6-9FF3-48F2-BCEF-6A276B7B98BB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17D-2250-41EB-B5F1-7C3875790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89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44F6-9FF3-48F2-BCEF-6A276B7B98BB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17D-2250-41EB-B5F1-7C3875790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27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44F6-9FF3-48F2-BCEF-6A276B7B98BB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917D-2250-41EB-B5F1-7C3875790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65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944F6-9FF3-48F2-BCEF-6A276B7B98BB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C917D-2250-41EB-B5F1-7C38757900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48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4043" y="301408"/>
            <a:ext cx="2614818" cy="92333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ar-DZ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إبراء الذمة</a:t>
            </a:r>
            <a:endParaRPr lang="fr-F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97606" y="3443851"/>
            <a:ext cx="328411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DZ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تمّ تشغيل الآلات  ؟</a:t>
            </a:r>
            <a:endParaRPr lang="fr-FR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42901" y="3598173"/>
            <a:ext cx="851950" cy="3992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57188" y="3443853"/>
            <a:ext cx="9916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DZ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نعم</a:t>
            </a:r>
            <a:endParaRPr lang="fr-FR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00B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23301" y="3598172"/>
            <a:ext cx="851950" cy="39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056529" y="3443851"/>
            <a:ext cx="9916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DZ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لا</a:t>
            </a:r>
            <a:endParaRPr lang="fr-FR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57111" y="2057512"/>
            <a:ext cx="44246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ar-DZ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سُلِّمَتْ </a:t>
            </a:r>
            <a:r>
              <a:rPr lang="ar-DZ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بِتاريخْ </a:t>
            </a:r>
            <a:r>
              <a:rPr lang="ar-DZ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  ../../.... </a:t>
            </a:r>
            <a:endParaRPr lang="fr-F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78945" y="2057512"/>
            <a:ext cx="36359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ar-DZ" sz="4000" b="0" cap="none" spc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على السّاعة :  .. : ..</a:t>
            </a:r>
            <a:endParaRPr lang="fr-F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4859" y="2057512"/>
            <a:ext cx="23118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ar-DZ" sz="4000" b="0" cap="none" spc="0" dirty="0" smtClean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</a:rPr>
              <a:t>في حالة جيّدة</a:t>
            </a:r>
            <a:endParaRPr lang="fr-FR" sz="4000" b="0" cap="none" spc="0" dirty="0">
              <a:ln w="0"/>
              <a:solidFill>
                <a:srgbClr val="00B05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17894" y="4830194"/>
            <a:ext cx="196382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DZ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ملاحظات :</a:t>
            </a:r>
            <a:endParaRPr lang="fr-FR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1039815" y="4578604"/>
            <a:ext cx="8229600" cy="1918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023301" y="4902878"/>
            <a:ext cx="824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-------------------------------------------------------------------------------------------------------------------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023301" y="5671199"/>
            <a:ext cx="824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-------------------------------------------------------------------------------------------------------------------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039815" y="6040531"/>
            <a:ext cx="824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-------------------------------------------------------------------------------------------------------------------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1023301" y="5317514"/>
            <a:ext cx="824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-------------------------------------------------------------------------------------------------------------------</a:t>
            </a:r>
            <a:endParaRPr lang="fr-FR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128789" y="0"/>
            <a:ext cx="11925836" cy="6858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991" y="198724"/>
            <a:ext cx="2285728" cy="1660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17" y="198724"/>
            <a:ext cx="2285728" cy="1660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5963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4309</TotalTime>
  <Words>28</Words>
  <Application>Microsoft Office PowerPoint</Application>
  <PresentationFormat>Grand écran</PresentationFormat>
  <Paragraphs>13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4</cp:revision>
  <dcterms:created xsi:type="dcterms:W3CDTF">2022-11-13T09:56:22Z</dcterms:created>
  <dcterms:modified xsi:type="dcterms:W3CDTF">2022-11-16T09:46:18Z</dcterms:modified>
</cp:coreProperties>
</file>