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4338D-FD80-420D-B74E-33D506CA0D96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86BF4-0DF1-469E-B56C-EDD007BCE387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6BF4-0DF1-469E-B56C-EDD007BCE387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6BF4-0DF1-469E-B56C-EDD007BCE387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86BF4-0DF1-469E-B56C-EDD007BCE387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D982-C60F-41A7-9DAF-3AEB91C00C6D}" type="datetimeFigureOut">
              <a:rPr lang="en-US" smtClean="0"/>
              <a:t>4/20/2009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BD10-0391-4E2B-A456-0E0D2EA41CB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1714488"/>
            <a:ext cx="15001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Host Computer (Software)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786314" y="1714488"/>
            <a:ext cx="1643074" cy="13573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FPGA Accelerator (Hardware)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8992" y="1928802"/>
            <a:ext cx="135732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428992" y="2857496"/>
            <a:ext cx="135732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430" y="1282471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Input Parameters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292893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Absorption array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2" y="4214818"/>
            <a:ext cx="15001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mcml_tm4.c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071802" y="2428868"/>
            <a:ext cx="15001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mcmlmain.c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071802" y="642918"/>
            <a:ext cx="15001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mcmlgo.c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142446" y="4000504"/>
            <a:ext cx="429422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143240" y="2214554"/>
            <a:ext cx="429422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1736" y="1285860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1538" y="642918"/>
            <a:ext cx="15001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mcml.h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000496" y="2214554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071934" y="4000504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628" y="2643182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Set up for starting pre-calculation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92867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Precalculate</a:t>
            </a:r>
            <a:r>
              <a:rPr lang="en-CA" dirty="0" smtClean="0"/>
              <a:t> needed values, stored in “Constants” structure.</a:t>
            </a:r>
            <a:endParaRPr lang="en-CA" dirty="0"/>
          </a:p>
        </p:txBody>
      </p:sp>
      <p:sp>
        <p:nvSpPr>
          <p:cNvPr id="20" name="Down Arrow 19"/>
          <p:cNvSpPr/>
          <p:nvPr/>
        </p:nvSpPr>
        <p:spPr>
          <a:xfrm>
            <a:off x="3643306" y="5572140"/>
            <a:ext cx="357190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3286116" y="628652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to hardware</a:t>
            </a:r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142944" y="2000240"/>
            <a:ext cx="857256" cy="428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28596" y="1996851"/>
            <a:ext cx="121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From Software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000200" y="1643050"/>
            <a:ext cx="1643074" cy="13573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mcml_hw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214778" y="1643050"/>
            <a:ext cx="1643074" cy="13573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skeleton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429388" y="1643050"/>
            <a:ext cx="1857388" cy="13573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PhotonCalculator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928794" y="328612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Communicates with software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43306" y="1928802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643306" y="2857496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57884" y="1928802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857884" y="2857496"/>
            <a:ext cx="57150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1934" y="3214686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Control Logic for </a:t>
            </a:r>
            <a:r>
              <a:rPr lang="en-CA" dirty="0" err="1" smtClean="0"/>
              <a:t>mcml_hw</a:t>
            </a:r>
            <a:r>
              <a:rPr lang="en-CA" dirty="0" smtClean="0"/>
              <a:t> and photon calculator.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6429388" y="321468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Calculates </a:t>
            </a:r>
            <a:r>
              <a:rPr lang="en-CA" smtClean="0"/>
              <a:t>absorption array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</dc:creator>
  <cp:lastModifiedBy>Keith</cp:lastModifiedBy>
  <cp:revision>8</cp:revision>
  <dcterms:created xsi:type="dcterms:W3CDTF">2009-04-20T04:49:34Z</dcterms:created>
  <dcterms:modified xsi:type="dcterms:W3CDTF">2009-04-20T05:16:43Z</dcterms:modified>
</cp:coreProperties>
</file>