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6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957F5-6892-4891-93C1-A1A83A23EF6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A69E10-AF1B-4D72-974B-0CF245C60771}">
      <dgm:prSet phldrT="[Text]"/>
      <dgm:spPr/>
      <dgm:t>
        <a:bodyPr/>
        <a:lstStyle/>
        <a:p>
          <a:r>
            <a:rPr lang="en-US" b="0" dirty="0" err="1" smtClean="0"/>
            <a:t>simple_gpumcml</a:t>
          </a:r>
          <a:endParaRPr lang="en-US" b="0" dirty="0" smtClean="0"/>
        </a:p>
        <a:p>
          <a:r>
            <a:rPr lang="en-US" b="0" dirty="0" smtClean="0"/>
            <a:t>OR </a:t>
          </a:r>
        </a:p>
        <a:p>
          <a:r>
            <a:rPr lang="en-US" b="0" dirty="0" err="1" smtClean="0"/>
            <a:t>fast_gpumcml</a:t>
          </a:r>
          <a:endParaRPr lang="en-US" b="0" dirty="0"/>
        </a:p>
      </dgm:t>
    </dgm:pt>
    <dgm:pt modelId="{08AC7B52-D6F4-4425-9A7A-49C31E7F3BC0}" type="parTrans" cxnId="{C0F72968-E874-497A-B436-833AF0B5E843}">
      <dgm:prSet/>
      <dgm:spPr/>
      <dgm:t>
        <a:bodyPr/>
        <a:lstStyle/>
        <a:p>
          <a:endParaRPr lang="en-US"/>
        </a:p>
      </dgm:t>
    </dgm:pt>
    <dgm:pt modelId="{B5B7C494-6F41-47B2-9B2D-1B42D5FB6D57}" type="sibTrans" cxnId="{C0F72968-E874-497A-B436-833AF0B5E843}">
      <dgm:prSet/>
      <dgm:spPr/>
      <dgm:t>
        <a:bodyPr/>
        <a:lstStyle/>
        <a:p>
          <a:endParaRPr lang="en-US"/>
        </a:p>
      </dgm:t>
    </dgm:pt>
    <dgm:pt modelId="{C89EA826-FC5C-409E-AEA8-3626550FAFE5}">
      <dgm:prSet phldrT="[Text]"/>
      <dgm:spPr/>
      <dgm:t>
        <a:bodyPr/>
        <a:lstStyle/>
        <a:p>
          <a:r>
            <a:rPr lang="en-US" dirty="0" err="1" smtClean="0"/>
            <a:t>cutil-linux</a:t>
          </a:r>
          <a:endParaRPr lang="en-US" dirty="0"/>
        </a:p>
      </dgm:t>
    </dgm:pt>
    <dgm:pt modelId="{14FE4F92-5379-4CB9-99A9-DFE5CF109575}" type="parTrans" cxnId="{FAC2D5E8-41D9-4E00-AB30-7CEFBB0F5F0E}">
      <dgm:prSet/>
      <dgm:spPr/>
      <dgm:t>
        <a:bodyPr/>
        <a:lstStyle/>
        <a:p>
          <a:endParaRPr lang="en-US"/>
        </a:p>
      </dgm:t>
    </dgm:pt>
    <dgm:pt modelId="{9E145E50-3BFE-4A08-8F72-D30273F2A71C}" type="sibTrans" cxnId="{FAC2D5E8-41D9-4E00-AB30-7CEFBB0F5F0E}">
      <dgm:prSet/>
      <dgm:spPr/>
      <dgm:t>
        <a:bodyPr/>
        <a:lstStyle/>
        <a:p>
          <a:endParaRPr lang="en-US"/>
        </a:p>
      </dgm:t>
    </dgm:pt>
    <dgm:pt modelId="{15E6552F-37B4-49DC-8012-2153049E113F}">
      <dgm:prSet phldrT="[Text]"/>
      <dgm:spPr/>
      <dgm:t>
        <a:bodyPr/>
        <a:lstStyle/>
        <a:p>
          <a:r>
            <a:rPr lang="en-US" dirty="0" err="1" smtClean="0"/>
            <a:t>cutil-osx</a:t>
          </a:r>
          <a:endParaRPr lang="en-US" dirty="0"/>
        </a:p>
      </dgm:t>
    </dgm:pt>
    <dgm:pt modelId="{0EEAED76-0418-4F2E-81D1-5BE77C791197}" type="parTrans" cxnId="{2B58BC0D-8E33-4674-A5BB-B82FA298ADBD}">
      <dgm:prSet/>
      <dgm:spPr/>
      <dgm:t>
        <a:bodyPr/>
        <a:lstStyle/>
        <a:p>
          <a:endParaRPr lang="en-US"/>
        </a:p>
      </dgm:t>
    </dgm:pt>
    <dgm:pt modelId="{321F24C0-60B3-450B-8A82-F517592F3953}" type="sibTrans" cxnId="{2B58BC0D-8E33-4674-A5BB-B82FA298ADBD}">
      <dgm:prSet/>
      <dgm:spPr/>
      <dgm:t>
        <a:bodyPr/>
        <a:lstStyle/>
        <a:p>
          <a:endParaRPr lang="en-US"/>
        </a:p>
      </dgm:t>
    </dgm:pt>
    <dgm:pt modelId="{7477F2BE-3027-47A1-80F0-0E6BAF8E9019}">
      <dgm:prSet phldrT="[Text]"/>
      <dgm:spPr/>
      <dgm:t>
        <a:bodyPr/>
        <a:lstStyle/>
        <a:p>
          <a:r>
            <a:rPr lang="en-US" dirty="0" smtClean="0"/>
            <a:t>cutil-win32</a:t>
          </a:r>
          <a:endParaRPr lang="en-US" dirty="0"/>
        </a:p>
      </dgm:t>
    </dgm:pt>
    <dgm:pt modelId="{43E4FD1A-D504-43A6-AF8B-D706908E2F15}" type="parTrans" cxnId="{6DE4EC64-1EBD-443B-9AD3-2A5BBCF3DAD0}">
      <dgm:prSet/>
      <dgm:spPr/>
      <dgm:t>
        <a:bodyPr/>
        <a:lstStyle/>
        <a:p>
          <a:endParaRPr lang="en-US"/>
        </a:p>
      </dgm:t>
    </dgm:pt>
    <dgm:pt modelId="{2404E5B2-AC0B-45F7-A01B-0E690F974E37}" type="sibTrans" cxnId="{6DE4EC64-1EBD-443B-9AD3-2A5BBCF3DAD0}">
      <dgm:prSet/>
      <dgm:spPr/>
      <dgm:t>
        <a:bodyPr/>
        <a:lstStyle/>
        <a:p>
          <a:endParaRPr lang="en-US"/>
        </a:p>
      </dgm:t>
    </dgm:pt>
    <dgm:pt modelId="{343D2375-1EB1-4848-B690-AAD374A30E6E}">
      <dgm:prSet phldrT="[Text]"/>
      <dgm:spPr/>
      <dgm:t>
        <a:bodyPr/>
        <a:lstStyle/>
        <a:p>
          <a:r>
            <a:rPr lang="en-US" dirty="0" smtClean="0"/>
            <a:t>executable</a:t>
          </a:r>
          <a:endParaRPr lang="en-US" dirty="0"/>
        </a:p>
      </dgm:t>
    </dgm:pt>
    <dgm:pt modelId="{1319C1F2-F418-4219-8B7B-9B7E82854591}" type="parTrans" cxnId="{095AAEE1-8968-4272-9870-9E3480A9E7DF}">
      <dgm:prSet/>
      <dgm:spPr/>
      <dgm:t>
        <a:bodyPr/>
        <a:lstStyle/>
        <a:p>
          <a:endParaRPr lang="en-US"/>
        </a:p>
      </dgm:t>
    </dgm:pt>
    <dgm:pt modelId="{6C6DC065-41F4-4965-BB77-AB62FF3C51B2}" type="sibTrans" cxnId="{095AAEE1-8968-4272-9870-9E3480A9E7DF}">
      <dgm:prSet/>
      <dgm:spPr/>
      <dgm:t>
        <a:bodyPr/>
        <a:lstStyle/>
        <a:p>
          <a:endParaRPr lang="en-US"/>
        </a:p>
      </dgm:t>
    </dgm:pt>
    <dgm:pt modelId="{E9CB8F81-D439-4497-B4C9-8BE6B3C0BA03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72A3A71C-503B-4DAB-A943-4B6272A4E541}" type="parTrans" cxnId="{4F045B0A-A97A-43AC-8C14-28F86C091866}">
      <dgm:prSet/>
      <dgm:spPr/>
      <dgm:t>
        <a:bodyPr/>
        <a:lstStyle/>
        <a:p>
          <a:endParaRPr lang="en-US"/>
        </a:p>
      </dgm:t>
    </dgm:pt>
    <dgm:pt modelId="{FEC26FCE-F226-4D1F-8DD5-6BA645C6F67C}" type="sibTrans" cxnId="{4F045B0A-A97A-43AC-8C14-28F86C091866}">
      <dgm:prSet/>
      <dgm:spPr/>
      <dgm:t>
        <a:bodyPr/>
        <a:lstStyle/>
        <a:p>
          <a:endParaRPr lang="en-US"/>
        </a:p>
      </dgm:t>
    </dgm:pt>
    <dgm:pt modelId="{2EB7BB5F-95E1-4305-8AAB-C4D75F889BD4}">
      <dgm:prSet phldrT="[Text]"/>
      <dgm:spPr/>
      <dgm:t>
        <a:bodyPr/>
        <a:lstStyle/>
        <a:p>
          <a:r>
            <a:rPr lang="en-US" dirty="0" err="1" smtClean="0"/>
            <a:t>viewoutput</a:t>
          </a:r>
          <a:endParaRPr lang="en-US" dirty="0"/>
        </a:p>
      </dgm:t>
    </dgm:pt>
    <dgm:pt modelId="{A5CD2D2A-655C-49E0-B31E-0063625BFEEC}" type="parTrans" cxnId="{974CAD42-AFD8-46F2-BC79-28657FB4F784}">
      <dgm:prSet/>
      <dgm:spPr/>
      <dgm:t>
        <a:bodyPr/>
        <a:lstStyle/>
        <a:p>
          <a:endParaRPr lang="en-US"/>
        </a:p>
      </dgm:t>
    </dgm:pt>
    <dgm:pt modelId="{73E574F2-23CE-4529-8B38-639FB66CE39E}" type="sibTrans" cxnId="{974CAD42-AFD8-46F2-BC79-28657FB4F784}">
      <dgm:prSet/>
      <dgm:spPr/>
      <dgm:t>
        <a:bodyPr/>
        <a:lstStyle/>
        <a:p>
          <a:endParaRPr lang="en-US"/>
        </a:p>
      </dgm:t>
    </dgm:pt>
    <dgm:pt modelId="{BAE3590C-43F9-4AEE-862B-33757DE9EB9C}">
      <dgm:prSet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CUDA utility library for </a:t>
          </a:r>
          <a:r>
            <a:rPr lang="en-US" dirty="0" err="1" smtClean="0"/>
            <a:t>linux</a:t>
          </a:r>
          <a:r>
            <a:rPr lang="en-US" dirty="0" smtClean="0"/>
            <a:t> systems</a:t>
          </a:r>
          <a:endParaRPr lang="en-US" dirty="0"/>
        </a:p>
      </dgm:t>
    </dgm:pt>
    <dgm:pt modelId="{3525C9A2-BC02-498B-907E-64DFFB27A8E6}" type="parTrans" cxnId="{38C2AF62-27E0-4A70-BE96-84ACE5DAA3BF}">
      <dgm:prSet/>
      <dgm:spPr/>
      <dgm:t>
        <a:bodyPr/>
        <a:lstStyle/>
        <a:p>
          <a:endParaRPr lang="en-US"/>
        </a:p>
      </dgm:t>
    </dgm:pt>
    <dgm:pt modelId="{8C894CE8-8792-4D91-B717-A863913FC8CB}" type="sibTrans" cxnId="{38C2AF62-27E0-4A70-BE96-84ACE5DAA3BF}">
      <dgm:prSet/>
      <dgm:spPr/>
      <dgm:t>
        <a:bodyPr/>
        <a:lstStyle/>
        <a:p>
          <a:endParaRPr lang="en-US"/>
        </a:p>
      </dgm:t>
    </dgm:pt>
    <dgm:pt modelId="{D4AEE5F4-1FFF-403C-A29F-96021394FA31}">
      <dgm:prSet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CUDA utility library for Mac OS X</a:t>
          </a:r>
          <a:endParaRPr lang="en-US" dirty="0"/>
        </a:p>
      </dgm:t>
    </dgm:pt>
    <dgm:pt modelId="{41E99037-DB39-43C9-81E1-587786AA6AF5}" type="parTrans" cxnId="{A1E97B21-01D6-4042-AE31-36E80650E431}">
      <dgm:prSet/>
      <dgm:spPr/>
      <dgm:t>
        <a:bodyPr/>
        <a:lstStyle/>
        <a:p>
          <a:endParaRPr lang="en-US"/>
        </a:p>
      </dgm:t>
    </dgm:pt>
    <dgm:pt modelId="{5979EE8F-2C90-4D7E-A838-38851F132514}" type="sibTrans" cxnId="{A1E97B21-01D6-4042-AE31-36E80650E431}">
      <dgm:prSet/>
      <dgm:spPr/>
      <dgm:t>
        <a:bodyPr/>
        <a:lstStyle/>
        <a:p>
          <a:endParaRPr lang="en-US"/>
        </a:p>
      </dgm:t>
    </dgm:pt>
    <dgm:pt modelId="{CB268A86-1A4C-46FD-8DBF-DBB74B5E91F9}">
      <dgm:prSet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CUDA utility library for Windows</a:t>
          </a:r>
          <a:endParaRPr lang="en-US" dirty="0"/>
        </a:p>
      </dgm:t>
    </dgm:pt>
    <dgm:pt modelId="{54B1F63D-9420-469C-A5CA-2DD751ABCAD8}" type="parTrans" cxnId="{7440F4E0-108E-4892-9D2C-1CA2B96E357C}">
      <dgm:prSet/>
      <dgm:spPr/>
      <dgm:t>
        <a:bodyPr/>
        <a:lstStyle/>
        <a:p>
          <a:endParaRPr lang="en-US"/>
        </a:p>
      </dgm:t>
    </dgm:pt>
    <dgm:pt modelId="{A5AA8EE1-C23E-4FE6-B45A-BE7CE0A97117}" type="sibTrans" cxnId="{7440F4E0-108E-4892-9D2C-1CA2B96E357C}">
      <dgm:prSet/>
      <dgm:spPr/>
      <dgm:t>
        <a:bodyPr/>
        <a:lstStyle/>
        <a:p>
          <a:endParaRPr lang="en-US"/>
        </a:p>
      </dgm:t>
    </dgm:pt>
    <dgm:pt modelId="{C508DCF6-3F24-4F7F-846A-0721A867636A}">
      <dgm:prSet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Windows executable file and .</a:t>
          </a:r>
          <a:r>
            <a:rPr lang="en-US" dirty="0" err="1" smtClean="0"/>
            <a:t>dll</a:t>
          </a:r>
          <a:r>
            <a:rPr lang="en-US" dirty="0" smtClean="0"/>
            <a:t> files </a:t>
          </a:r>
          <a:endParaRPr lang="en-US" dirty="0"/>
        </a:p>
      </dgm:t>
    </dgm:pt>
    <dgm:pt modelId="{4CB5A08E-8F84-462E-9689-D499F99D8567}" type="parTrans" cxnId="{BF44B7F4-513C-4ADF-9653-3EC8CEF785A2}">
      <dgm:prSet/>
      <dgm:spPr/>
      <dgm:t>
        <a:bodyPr/>
        <a:lstStyle/>
        <a:p>
          <a:endParaRPr lang="en-US"/>
        </a:p>
      </dgm:t>
    </dgm:pt>
    <dgm:pt modelId="{96FE5211-F63C-412B-B9DA-924B4CA41BE8}" type="sibTrans" cxnId="{BF44B7F4-513C-4ADF-9653-3EC8CEF785A2}">
      <dgm:prSet/>
      <dgm:spPr/>
      <dgm:t>
        <a:bodyPr/>
        <a:lstStyle/>
        <a:p>
          <a:endParaRPr lang="en-US"/>
        </a:p>
      </dgm:t>
    </dgm:pt>
    <dgm:pt modelId="{B668432B-B7A2-4247-B347-C76AF7E46E4B}">
      <dgm:prSet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Simulation input (test case) files</a:t>
          </a:r>
          <a:endParaRPr lang="en-US" dirty="0"/>
        </a:p>
      </dgm:t>
    </dgm:pt>
    <dgm:pt modelId="{7D1C832F-7360-47EE-9C19-A70564744E21}" type="parTrans" cxnId="{EF8F4615-A9CB-4BE9-9AB0-BCDF17E952CC}">
      <dgm:prSet/>
      <dgm:spPr/>
      <dgm:t>
        <a:bodyPr/>
        <a:lstStyle/>
        <a:p>
          <a:endParaRPr lang="en-US"/>
        </a:p>
      </dgm:t>
    </dgm:pt>
    <dgm:pt modelId="{6BE18C82-D516-4612-93B3-0EBED4DEF490}" type="sibTrans" cxnId="{EF8F4615-A9CB-4BE9-9AB0-BCDF17E952CC}">
      <dgm:prSet/>
      <dgm:spPr/>
      <dgm:t>
        <a:bodyPr/>
        <a:lstStyle/>
        <a:p>
          <a:endParaRPr lang="en-US"/>
        </a:p>
      </dgm:t>
    </dgm:pt>
    <dgm:pt modelId="{A1E7835A-F1C0-451B-B5A0-068EAFFB0443}">
      <dgm:prSet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MATLAB scripts for  data visualization</a:t>
          </a:r>
          <a:endParaRPr lang="en-US" dirty="0"/>
        </a:p>
      </dgm:t>
    </dgm:pt>
    <dgm:pt modelId="{6D4A802D-F106-47DB-8018-A7A75D236A4C}" type="parTrans" cxnId="{48E3FDDB-CC6F-4B99-ACCA-118D6BD8D9E8}">
      <dgm:prSet/>
      <dgm:spPr/>
      <dgm:t>
        <a:bodyPr/>
        <a:lstStyle/>
        <a:p>
          <a:endParaRPr lang="en-US"/>
        </a:p>
      </dgm:t>
    </dgm:pt>
    <dgm:pt modelId="{7B2AEEF7-71A1-42ED-9FAB-731A09C4E016}" type="sibTrans" cxnId="{48E3FDDB-CC6F-4B99-ACCA-118D6BD8D9E8}">
      <dgm:prSet/>
      <dgm:spPr/>
      <dgm:t>
        <a:bodyPr/>
        <a:lstStyle/>
        <a:p>
          <a:endParaRPr lang="en-US"/>
        </a:p>
      </dgm:t>
    </dgm:pt>
    <dgm:pt modelId="{75CFFE1B-0371-4BFA-B21E-9B26824C09EE}" type="pres">
      <dgm:prSet presAssocID="{7AE957F5-6892-4891-93C1-A1A83A23EF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FE1870-862A-4CA6-8F9F-75AD583D26CB}" type="pres">
      <dgm:prSet presAssocID="{3EA69E10-AF1B-4D72-974B-0CF245C60771}" presName="hierRoot1" presStyleCnt="0">
        <dgm:presLayoutVars>
          <dgm:hierBranch val="init"/>
        </dgm:presLayoutVars>
      </dgm:prSet>
      <dgm:spPr/>
    </dgm:pt>
    <dgm:pt modelId="{7CE909FD-CDC7-4F32-B44A-51E28D1BA78A}" type="pres">
      <dgm:prSet presAssocID="{3EA69E10-AF1B-4D72-974B-0CF245C60771}" presName="rootComposite1" presStyleCnt="0"/>
      <dgm:spPr/>
    </dgm:pt>
    <dgm:pt modelId="{CFD89C9D-171C-4A53-B21A-0B5456503152}" type="pres">
      <dgm:prSet presAssocID="{3EA69E10-AF1B-4D72-974B-0CF245C60771}" presName="rootText1" presStyleLbl="node0" presStyleIdx="0" presStyleCnt="1" custScaleX="132048" custScaleY="1256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3E6A65-1DB4-451A-B543-029375F6213A}" type="pres">
      <dgm:prSet presAssocID="{3EA69E10-AF1B-4D72-974B-0CF245C60771}" presName="rootConnector1" presStyleLbl="node1" presStyleIdx="0" presStyleCnt="0"/>
      <dgm:spPr/>
    </dgm:pt>
    <dgm:pt modelId="{0C487FBA-1A6B-4AED-B781-3FA54721A21B}" type="pres">
      <dgm:prSet presAssocID="{3EA69E10-AF1B-4D72-974B-0CF245C60771}" presName="hierChild2" presStyleCnt="0"/>
      <dgm:spPr/>
    </dgm:pt>
    <dgm:pt modelId="{6AB23963-85AB-443F-8815-D280C8947AD9}" type="pres">
      <dgm:prSet presAssocID="{14FE4F92-5379-4CB9-99A9-DFE5CF109575}" presName="Name37" presStyleLbl="parChTrans1D2" presStyleIdx="0" presStyleCnt="6"/>
      <dgm:spPr/>
    </dgm:pt>
    <dgm:pt modelId="{2B71AF91-6575-405F-9F34-49DF5A422144}" type="pres">
      <dgm:prSet presAssocID="{C89EA826-FC5C-409E-AEA8-3626550FAFE5}" presName="hierRoot2" presStyleCnt="0">
        <dgm:presLayoutVars>
          <dgm:hierBranch val="init"/>
        </dgm:presLayoutVars>
      </dgm:prSet>
      <dgm:spPr/>
    </dgm:pt>
    <dgm:pt modelId="{82BBCB7F-C8D8-4F20-9432-F6D37CC31399}" type="pres">
      <dgm:prSet presAssocID="{C89EA826-FC5C-409E-AEA8-3626550FAFE5}" presName="rootComposite" presStyleCnt="0"/>
      <dgm:spPr/>
    </dgm:pt>
    <dgm:pt modelId="{EA821AA8-8B78-416A-BCD2-0ADFDEAFB9A8}" type="pres">
      <dgm:prSet presAssocID="{C89EA826-FC5C-409E-AEA8-3626550FAFE5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07C99A-0D5B-450D-9834-22075AB17EA2}" type="pres">
      <dgm:prSet presAssocID="{C89EA826-FC5C-409E-AEA8-3626550FAFE5}" presName="rootConnector" presStyleLbl="node2" presStyleIdx="0" presStyleCnt="6"/>
      <dgm:spPr/>
    </dgm:pt>
    <dgm:pt modelId="{AF1CDB11-11AB-4087-946A-FC82566CA688}" type="pres">
      <dgm:prSet presAssocID="{C89EA826-FC5C-409E-AEA8-3626550FAFE5}" presName="hierChild4" presStyleCnt="0"/>
      <dgm:spPr/>
    </dgm:pt>
    <dgm:pt modelId="{C407EADF-72D4-4AC1-A3AF-F264CA58F0C7}" type="pres">
      <dgm:prSet presAssocID="{3525C9A2-BC02-498B-907E-64DFFB27A8E6}" presName="Name37" presStyleLbl="parChTrans1D3" presStyleIdx="0" presStyleCnt="6"/>
      <dgm:spPr/>
    </dgm:pt>
    <dgm:pt modelId="{EB350B4A-DDBE-4EDF-9E7F-336E8AB8D823}" type="pres">
      <dgm:prSet presAssocID="{BAE3590C-43F9-4AEE-862B-33757DE9EB9C}" presName="hierRoot2" presStyleCnt="0">
        <dgm:presLayoutVars>
          <dgm:hierBranch val="init"/>
        </dgm:presLayoutVars>
      </dgm:prSet>
      <dgm:spPr/>
    </dgm:pt>
    <dgm:pt modelId="{FEBAA1F8-B17D-43A4-B8F4-502087B33DF3}" type="pres">
      <dgm:prSet presAssocID="{BAE3590C-43F9-4AEE-862B-33757DE9EB9C}" presName="rootComposite" presStyleCnt="0"/>
      <dgm:spPr/>
    </dgm:pt>
    <dgm:pt modelId="{1159D050-5450-4467-864A-8F25151A5251}" type="pres">
      <dgm:prSet presAssocID="{BAE3590C-43F9-4AEE-862B-33757DE9EB9C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4EA7B-72E8-447A-8306-A6B567ECCAA0}" type="pres">
      <dgm:prSet presAssocID="{BAE3590C-43F9-4AEE-862B-33757DE9EB9C}" presName="rootConnector" presStyleLbl="node3" presStyleIdx="0" presStyleCnt="6"/>
      <dgm:spPr/>
    </dgm:pt>
    <dgm:pt modelId="{EE33A322-A484-4005-85A2-05AB1E419AFC}" type="pres">
      <dgm:prSet presAssocID="{BAE3590C-43F9-4AEE-862B-33757DE9EB9C}" presName="hierChild4" presStyleCnt="0"/>
      <dgm:spPr/>
    </dgm:pt>
    <dgm:pt modelId="{F59ACB72-A94E-4468-859E-B7B22AB6B19F}" type="pres">
      <dgm:prSet presAssocID="{BAE3590C-43F9-4AEE-862B-33757DE9EB9C}" presName="hierChild5" presStyleCnt="0"/>
      <dgm:spPr/>
    </dgm:pt>
    <dgm:pt modelId="{835DD495-A3B2-43E4-9AF4-5E40795B89D8}" type="pres">
      <dgm:prSet presAssocID="{C89EA826-FC5C-409E-AEA8-3626550FAFE5}" presName="hierChild5" presStyleCnt="0"/>
      <dgm:spPr/>
    </dgm:pt>
    <dgm:pt modelId="{2867756C-2E8C-4A47-9B20-5B368853226E}" type="pres">
      <dgm:prSet presAssocID="{0EEAED76-0418-4F2E-81D1-5BE77C791197}" presName="Name37" presStyleLbl="parChTrans1D2" presStyleIdx="1" presStyleCnt="6"/>
      <dgm:spPr/>
    </dgm:pt>
    <dgm:pt modelId="{A7BB1169-EA53-4AF4-86A3-79F3AC725F71}" type="pres">
      <dgm:prSet presAssocID="{15E6552F-37B4-49DC-8012-2153049E113F}" presName="hierRoot2" presStyleCnt="0">
        <dgm:presLayoutVars>
          <dgm:hierBranch val="init"/>
        </dgm:presLayoutVars>
      </dgm:prSet>
      <dgm:spPr/>
    </dgm:pt>
    <dgm:pt modelId="{3C8394DF-CC4B-4C88-A5BD-7418B92C2AF1}" type="pres">
      <dgm:prSet presAssocID="{15E6552F-37B4-49DC-8012-2153049E113F}" presName="rootComposite" presStyleCnt="0"/>
      <dgm:spPr/>
    </dgm:pt>
    <dgm:pt modelId="{A10A47D2-1D7A-4B0D-9F1E-A93675F9647E}" type="pres">
      <dgm:prSet presAssocID="{15E6552F-37B4-49DC-8012-2153049E113F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00AF62-265E-4C50-9AA0-9E07278FB66C}" type="pres">
      <dgm:prSet presAssocID="{15E6552F-37B4-49DC-8012-2153049E113F}" presName="rootConnector" presStyleLbl="node2" presStyleIdx="1" presStyleCnt="6"/>
      <dgm:spPr/>
    </dgm:pt>
    <dgm:pt modelId="{B617263C-6887-48AF-97AF-4684AD1D04A7}" type="pres">
      <dgm:prSet presAssocID="{15E6552F-37B4-49DC-8012-2153049E113F}" presName="hierChild4" presStyleCnt="0"/>
      <dgm:spPr/>
    </dgm:pt>
    <dgm:pt modelId="{E18F203B-B0E5-4D65-B1DD-1A00E0DB5547}" type="pres">
      <dgm:prSet presAssocID="{41E99037-DB39-43C9-81E1-587786AA6AF5}" presName="Name37" presStyleLbl="parChTrans1D3" presStyleIdx="1" presStyleCnt="6"/>
      <dgm:spPr/>
    </dgm:pt>
    <dgm:pt modelId="{E28CF112-29F5-4436-AEC5-F0279001D24E}" type="pres">
      <dgm:prSet presAssocID="{D4AEE5F4-1FFF-403C-A29F-96021394FA31}" presName="hierRoot2" presStyleCnt="0">
        <dgm:presLayoutVars>
          <dgm:hierBranch val="init"/>
        </dgm:presLayoutVars>
      </dgm:prSet>
      <dgm:spPr/>
    </dgm:pt>
    <dgm:pt modelId="{8E14229E-D01C-4028-AD2C-30794270FF2D}" type="pres">
      <dgm:prSet presAssocID="{D4AEE5F4-1FFF-403C-A29F-96021394FA31}" presName="rootComposite" presStyleCnt="0"/>
      <dgm:spPr/>
    </dgm:pt>
    <dgm:pt modelId="{1129C6A9-DDD6-47ED-B36F-39A5015EC2E6}" type="pres">
      <dgm:prSet presAssocID="{D4AEE5F4-1FFF-403C-A29F-96021394FA31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56AE22-B708-4F34-9CF9-DB714A23BF20}" type="pres">
      <dgm:prSet presAssocID="{D4AEE5F4-1FFF-403C-A29F-96021394FA31}" presName="rootConnector" presStyleLbl="node3" presStyleIdx="1" presStyleCnt="6"/>
      <dgm:spPr/>
    </dgm:pt>
    <dgm:pt modelId="{56418ADB-87EC-49B7-92A6-7F3DB40D6685}" type="pres">
      <dgm:prSet presAssocID="{D4AEE5F4-1FFF-403C-A29F-96021394FA31}" presName="hierChild4" presStyleCnt="0"/>
      <dgm:spPr/>
    </dgm:pt>
    <dgm:pt modelId="{2E2D4AD2-6FB3-4B06-BAAD-6C6C06E79B59}" type="pres">
      <dgm:prSet presAssocID="{D4AEE5F4-1FFF-403C-A29F-96021394FA31}" presName="hierChild5" presStyleCnt="0"/>
      <dgm:spPr/>
    </dgm:pt>
    <dgm:pt modelId="{1774ACD0-B52F-4727-A580-6F330ED414E9}" type="pres">
      <dgm:prSet presAssocID="{15E6552F-37B4-49DC-8012-2153049E113F}" presName="hierChild5" presStyleCnt="0"/>
      <dgm:spPr/>
    </dgm:pt>
    <dgm:pt modelId="{C0DD89C6-0CBB-4C12-9069-82E1939A3843}" type="pres">
      <dgm:prSet presAssocID="{43E4FD1A-D504-43A6-AF8B-D706908E2F15}" presName="Name37" presStyleLbl="parChTrans1D2" presStyleIdx="2" presStyleCnt="6"/>
      <dgm:spPr/>
    </dgm:pt>
    <dgm:pt modelId="{F9D7CE77-7DB7-44DE-BD62-622B8DFA1F94}" type="pres">
      <dgm:prSet presAssocID="{7477F2BE-3027-47A1-80F0-0E6BAF8E9019}" presName="hierRoot2" presStyleCnt="0">
        <dgm:presLayoutVars>
          <dgm:hierBranch val="init"/>
        </dgm:presLayoutVars>
      </dgm:prSet>
      <dgm:spPr/>
    </dgm:pt>
    <dgm:pt modelId="{FCB6211B-3C71-4FF8-A8B6-BC3987D3CE45}" type="pres">
      <dgm:prSet presAssocID="{7477F2BE-3027-47A1-80F0-0E6BAF8E9019}" presName="rootComposite" presStyleCnt="0"/>
      <dgm:spPr/>
    </dgm:pt>
    <dgm:pt modelId="{140EE9A5-0418-4BC9-A49F-8BA0738DEB63}" type="pres">
      <dgm:prSet presAssocID="{7477F2BE-3027-47A1-80F0-0E6BAF8E9019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03D679-AD0F-443B-AC89-C7FCB21CBF84}" type="pres">
      <dgm:prSet presAssocID="{7477F2BE-3027-47A1-80F0-0E6BAF8E9019}" presName="rootConnector" presStyleLbl="node2" presStyleIdx="2" presStyleCnt="6"/>
      <dgm:spPr/>
    </dgm:pt>
    <dgm:pt modelId="{28D9FA77-8AD6-452A-8D22-50A30202FE7B}" type="pres">
      <dgm:prSet presAssocID="{7477F2BE-3027-47A1-80F0-0E6BAF8E9019}" presName="hierChild4" presStyleCnt="0"/>
      <dgm:spPr/>
    </dgm:pt>
    <dgm:pt modelId="{835E2B91-C97F-45F6-A77E-DF8C0AF372B5}" type="pres">
      <dgm:prSet presAssocID="{54B1F63D-9420-469C-A5CA-2DD751ABCAD8}" presName="Name37" presStyleLbl="parChTrans1D3" presStyleIdx="2" presStyleCnt="6"/>
      <dgm:spPr/>
    </dgm:pt>
    <dgm:pt modelId="{A91AF176-0DBC-4410-B480-4FDF602B99F8}" type="pres">
      <dgm:prSet presAssocID="{CB268A86-1A4C-46FD-8DBF-DBB74B5E91F9}" presName="hierRoot2" presStyleCnt="0">
        <dgm:presLayoutVars>
          <dgm:hierBranch val="init"/>
        </dgm:presLayoutVars>
      </dgm:prSet>
      <dgm:spPr/>
    </dgm:pt>
    <dgm:pt modelId="{98D424BD-956C-49CA-9EEC-A5F153DCDDB5}" type="pres">
      <dgm:prSet presAssocID="{CB268A86-1A4C-46FD-8DBF-DBB74B5E91F9}" presName="rootComposite" presStyleCnt="0"/>
      <dgm:spPr/>
    </dgm:pt>
    <dgm:pt modelId="{83045FFF-7730-4DC8-8F40-FF70338C0BFF}" type="pres">
      <dgm:prSet presAssocID="{CB268A86-1A4C-46FD-8DBF-DBB74B5E91F9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8D39EC-175A-4955-8F03-C9B35F8B5727}" type="pres">
      <dgm:prSet presAssocID="{CB268A86-1A4C-46FD-8DBF-DBB74B5E91F9}" presName="rootConnector" presStyleLbl="node3" presStyleIdx="2" presStyleCnt="6"/>
      <dgm:spPr/>
    </dgm:pt>
    <dgm:pt modelId="{4529490C-FDD0-419C-96FE-8E3C8DCB5DAD}" type="pres">
      <dgm:prSet presAssocID="{CB268A86-1A4C-46FD-8DBF-DBB74B5E91F9}" presName="hierChild4" presStyleCnt="0"/>
      <dgm:spPr/>
    </dgm:pt>
    <dgm:pt modelId="{F23CEF1E-1805-4B22-8CFE-B5CDFE2D1D3B}" type="pres">
      <dgm:prSet presAssocID="{CB268A86-1A4C-46FD-8DBF-DBB74B5E91F9}" presName="hierChild5" presStyleCnt="0"/>
      <dgm:spPr/>
    </dgm:pt>
    <dgm:pt modelId="{C97E0B45-C012-46B8-A55A-83CA3FDC2A2A}" type="pres">
      <dgm:prSet presAssocID="{7477F2BE-3027-47A1-80F0-0E6BAF8E9019}" presName="hierChild5" presStyleCnt="0"/>
      <dgm:spPr/>
    </dgm:pt>
    <dgm:pt modelId="{7C239271-B4A3-41B6-9E17-A7CB601B93E3}" type="pres">
      <dgm:prSet presAssocID="{1319C1F2-F418-4219-8B7B-9B7E82854591}" presName="Name37" presStyleLbl="parChTrans1D2" presStyleIdx="3" presStyleCnt="6"/>
      <dgm:spPr/>
    </dgm:pt>
    <dgm:pt modelId="{B81571BF-C9F7-46F1-B132-F434F5B33A1A}" type="pres">
      <dgm:prSet presAssocID="{343D2375-1EB1-4848-B690-AAD374A30E6E}" presName="hierRoot2" presStyleCnt="0">
        <dgm:presLayoutVars>
          <dgm:hierBranch val="init"/>
        </dgm:presLayoutVars>
      </dgm:prSet>
      <dgm:spPr/>
    </dgm:pt>
    <dgm:pt modelId="{E7A614EF-F01D-46BB-9EE9-A673557C1F8D}" type="pres">
      <dgm:prSet presAssocID="{343D2375-1EB1-4848-B690-AAD374A30E6E}" presName="rootComposite" presStyleCnt="0"/>
      <dgm:spPr/>
    </dgm:pt>
    <dgm:pt modelId="{69CE8855-823F-46B0-A47C-3E2667C1A7B5}" type="pres">
      <dgm:prSet presAssocID="{343D2375-1EB1-4848-B690-AAD374A30E6E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DF4133-C6F3-4A01-92FC-F58FCAC6AF28}" type="pres">
      <dgm:prSet presAssocID="{343D2375-1EB1-4848-B690-AAD374A30E6E}" presName="rootConnector" presStyleLbl="node2" presStyleIdx="3" presStyleCnt="6"/>
      <dgm:spPr/>
    </dgm:pt>
    <dgm:pt modelId="{1F3FD6D0-CD2F-4DD5-B55C-21B8691B696C}" type="pres">
      <dgm:prSet presAssocID="{343D2375-1EB1-4848-B690-AAD374A30E6E}" presName="hierChild4" presStyleCnt="0"/>
      <dgm:spPr/>
    </dgm:pt>
    <dgm:pt modelId="{8B5D8F62-0827-48F9-B6DE-0D6F4AEBD265}" type="pres">
      <dgm:prSet presAssocID="{4CB5A08E-8F84-462E-9689-D499F99D8567}" presName="Name37" presStyleLbl="parChTrans1D3" presStyleIdx="3" presStyleCnt="6"/>
      <dgm:spPr/>
    </dgm:pt>
    <dgm:pt modelId="{4FBB140B-A571-4322-82F9-E9D8D64968D3}" type="pres">
      <dgm:prSet presAssocID="{C508DCF6-3F24-4F7F-846A-0721A867636A}" presName="hierRoot2" presStyleCnt="0">
        <dgm:presLayoutVars>
          <dgm:hierBranch val="init"/>
        </dgm:presLayoutVars>
      </dgm:prSet>
      <dgm:spPr/>
    </dgm:pt>
    <dgm:pt modelId="{EED584AE-790F-4F02-B6DC-44B4B1205CD4}" type="pres">
      <dgm:prSet presAssocID="{C508DCF6-3F24-4F7F-846A-0721A867636A}" presName="rootComposite" presStyleCnt="0"/>
      <dgm:spPr/>
    </dgm:pt>
    <dgm:pt modelId="{B094A115-DDD7-41C7-B088-9A43C172479D}" type="pres">
      <dgm:prSet presAssocID="{C508DCF6-3F24-4F7F-846A-0721A867636A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EB4364-9B32-487B-A5A8-33D85FFBABA1}" type="pres">
      <dgm:prSet presAssocID="{C508DCF6-3F24-4F7F-846A-0721A867636A}" presName="rootConnector" presStyleLbl="node3" presStyleIdx="3" presStyleCnt="6"/>
      <dgm:spPr/>
    </dgm:pt>
    <dgm:pt modelId="{13384272-7D05-4587-A914-CB16B2506B0A}" type="pres">
      <dgm:prSet presAssocID="{C508DCF6-3F24-4F7F-846A-0721A867636A}" presName="hierChild4" presStyleCnt="0"/>
      <dgm:spPr/>
    </dgm:pt>
    <dgm:pt modelId="{A46FC24C-56F4-4C15-9209-2E9963871DCD}" type="pres">
      <dgm:prSet presAssocID="{C508DCF6-3F24-4F7F-846A-0721A867636A}" presName="hierChild5" presStyleCnt="0"/>
      <dgm:spPr/>
    </dgm:pt>
    <dgm:pt modelId="{DA1E628D-AC1C-4FDF-9CF0-57295FCE6D65}" type="pres">
      <dgm:prSet presAssocID="{343D2375-1EB1-4848-B690-AAD374A30E6E}" presName="hierChild5" presStyleCnt="0"/>
      <dgm:spPr/>
    </dgm:pt>
    <dgm:pt modelId="{C3E887F6-C0D9-44CE-9142-A95D8952A14B}" type="pres">
      <dgm:prSet presAssocID="{72A3A71C-503B-4DAB-A943-4B6272A4E541}" presName="Name37" presStyleLbl="parChTrans1D2" presStyleIdx="4" presStyleCnt="6"/>
      <dgm:spPr/>
    </dgm:pt>
    <dgm:pt modelId="{5E895EEB-0EEC-4FAF-A415-9D25938DFB95}" type="pres">
      <dgm:prSet presAssocID="{E9CB8F81-D439-4497-B4C9-8BE6B3C0BA03}" presName="hierRoot2" presStyleCnt="0">
        <dgm:presLayoutVars>
          <dgm:hierBranch val="init"/>
        </dgm:presLayoutVars>
      </dgm:prSet>
      <dgm:spPr/>
    </dgm:pt>
    <dgm:pt modelId="{0C0CA201-00B1-4A68-BCC4-B688235C1BED}" type="pres">
      <dgm:prSet presAssocID="{E9CB8F81-D439-4497-B4C9-8BE6B3C0BA03}" presName="rootComposite" presStyleCnt="0"/>
      <dgm:spPr/>
    </dgm:pt>
    <dgm:pt modelId="{A6929886-B2B9-43DB-B3F0-ACE3D37150A3}" type="pres">
      <dgm:prSet presAssocID="{E9CB8F81-D439-4497-B4C9-8BE6B3C0BA03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06C88D-0FD1-48D7-B01D-C7E2C33AD406}" type="pres">
      <dgm:prSet presAssocID="{E9CB8F81-D439-4497-B4C9-8BE6B3C0BA03}" presName="rootConnector" presStyleLbl="node2" presStyleIdx="4" presStyleCnt="6"/>
      <dgm:spPr/>
    </dgm:pt>
    <dgm:pt modelId="{C6F773C7-AF81-421C-B560-82F2B113A16E}" type="pres">
      <dgm:prSet presAssocID="{E9CB8F81-D439-4497-B4C9-8BE6B3C0BA03}" presName="hierChild4" presStyleCnt="0"/>
      <dgm:spPr/>
    </dgm:pt>
    <dgm:pt modelId="{20A8BFF6-AD8D-4B04-9020-E5DE1935261E}" type="pres">
      <dgm:prSet presAssocID="{7D1C832F-7360-47EE-9C19-A70564744E21}" presName="Name37" presStyleLbl="parChTrans1D3" presStyleIdx="4" presStyleCnt="6"/>
      <dgm:spPr/>
    </dgm:pt>
    <dgm:pt modelId="{EA45FF85-A15E-4964-A652-68B802EA5723}" type="pres">
      <dgm:prSet presAssocID="{B668432B-B7A2-4247-B347-C76AF7E46E4B}" presName="hierRoot2" presStyleCnt="0">
        <dgm:presLayoutVars>
          <dgm:hierBranch val="init"/>
        </dgm:presLayoutVars>
      </dgm:prSet>
      <dgm:spPr/>
    </dgm:pt>
    <dgm:pt modelId="{4054444F-98FB-44FC-98F1-92CBA1590199}" type="pres">
      <dgm:prSet presAssocID="{B668432B-B7A2-4247-B347-C76AF7E46E4B}" presName="rootComposite" presStyleCnt="0"/>
      <dgm:spPr/>
    </dgm:pt>
    <dgm:pt modelId="{4B6107ED-04B5-4636-A956-FA25D0E11172}" type="pres">
      <dgm:prSet presAssocID="{B668432B-B7A2-4247-B347-C76AF7E46E4B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105DD3-0C4B-45BF-A6D0-A29FFB93F04B}" type="pres">
      <dgm:prSet presAssocID="{B668432B-B7A2-4247-B347-C76AF7E46E4B}" presName="rootConnector" presStyleLbl="node3" presStyleIdx="4" presStyleCnt="6"/>
      <dgm:spPr/>
    </dgm:pt>
    <dgm:pt modelId="{FA57BF3F-FF01-4BF7-A1B5-5C6FAEFA4997}" type="pres">
      <dgm:prSet presAssocID="{B668432B-B7A2-4247-B347-C76AF7E46E4B}" presName="hierChild4" presStyleCnt="0"/>
      <dgm:spPr/>
    </dgm:pt>
    <dgm:pt modelId="{ED9208C6-5DD2-4B3C-BCAF-712DD63480FF}" type="pres">
      <dgm:prSet presAssocID="{B668432B-B7A2-4247-B347-C76AF7E46E4B}" presName="hierChild5" presStyleCnt="0"/>
      <dgm:spPr/>
    </dgm:pt>
    <dgm:pt modelId="{83D83728-4CBF-4419-869E-7377F882F6A9}" type="pres">
      <dgm:prSet presAssocID="{E9CB8F81-D439-4497-B4C9-8BE6B3C0BA03}" presName="hierChild5" presStyleCnt="0"/>
      <dgm:spPr/>
    </dgm:pt>
    <dgm:pt modelId="{FBB484AA-ED0B-4FA0-9CC9-C769BC4F16A9}" type="pres">
      <dgm:prSet presAssocID="{A5CD2D2A-655C-49E0-B31E-0063625BFEEC}" presName="Name37" presStyleLbl="parChTrans1D2" presStyleIdx="5" presStyleCnt="6"/>
      <dgm:spPr/>
    </dgm:pt>
    <dgm:pt modelId="{4EC02E6B-A22C-479C-AFD9-CABCF10E814D}" type="pres">
      <dgm:prSet presAssocID="{2EB7BB5F-95E1-4305-8AAB-C4D75F889BD4}" presName="hierRoot2" presStyleCnt="0">
        <dgm:presLayoutVars>
          <dgm:hierBranch val="init"/>
        </dgm:presLayoutVars>
      </dgm:prSet>
      <dgm:spPr/>
    </dgm:pt>
    <dgm:pt modelId="{EFCBDBB1-76AB-4375-A00B-7B87339EC54B}" type="pres">
      <dgm:prSet presAssocID="{2EB7BB5F-95E1-4305-8AAB-C4D75F889BD4}" presName="rootComposite" presStyleCnt="0"/>
      <dgm:spPr/>
    </dgm:pt>
    <dgm:pt modelId="{E3F9D522-977C-48B7-BFF8-CDE891FF8824}" type="pres">
      <dgm:prSet presAssocID="{2EB7BB5F-95E1-4305-8AAB-C4D75F889BD4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5CEAB0-8757-4303-9D72-EFC33E0BCAE6}" type="pres">
      <dgm:prSet presAssocID="{2EB7BB5F-95E1-4305-8AAB-C4D75F889BD4}" presName="rootConnector" presStyleLbl="node2" presStyleIdx="5" presStyleCnt="6"/>
      <dgm:spPr/>
    </dgm:pt>
    <dgm:pt modelId="{F0A7BA91-DC41-4927-9EE7-4C699B89B69C}" type="pres">
      <dgm:prSet presAssocID="{2EB7BB5F-95E1-4305-8AAB-C4D75F889BD4}" presName="hierChild4" presStyleCnt="0"/>
      <dgm:spPr/>
    </dgm:pt>
    <dgm:pt modelId="{BA5ABD1E-EE56-44B9-B4DE-8448CCBB4EC8}" type="pres">
      <dgm:prSet presAssocID="{6D4A802D-F106-47DB-8018-A7A75D236A4C}" presName="Name37" presStyleLbl="parChTrans1D3" presStyleIdx="5" presStyleCnt="6"/>
      <dgm:spPr/>
    </dgm:pt>
    <dgm:pt modelId="{BF54B41F-296B-474E-AF62-3BCEF042B739}" type="pres">
      <dgm:prSet presAssocID="{A1E7835A-F1C0-451B-B5A0-068EAFFB0443}" presName="hierRoot2" presStyleCnt="0">
        <dgm:presLayoutVars>
          <dgm:hierBranch val="init"/>
        </dgm:presLayoutVars>
      </dgm:prSet>
      <dgm:spPr/>
    </dgm:pt>
    <dgm:pt modelId="{887E2CCA-302C-41A5-B330-527561DDD84B}" type="pres">
      <dgm:prSet presAssocID="{A1E7835A-F1C0-451B-B5A0-068EAFFB0443}" presName="rootComposite" presStyleCnt="0"/>
      <dgm:spPr/>
    </dgm:pt>
    <dgm:pt modelId="{FEE56212-2C9C-4B23-8257-F8B66ACAB909}" type="pres">
      <dgm:prSet presAssocID="{A1E7835A-F1C0-451B-B5A0-068EAFFB0443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01A739-96DF-4A21-B147-A7E95C3F0399}" type="pres">
      <dgm:prSet presAssocID="{A1E7835A-F1C0-451B-B5A0-068EAFFB0443}" presName="rootConnector" presStyleLbl="node3" presStyleIdx="5" presStyleCnt="6"/>
      <dgm:spPr/>
    </dgm:pt>
    <dgm:pt modelId="{C3BDFA18-9129-420C-991E-B9CEAD1309E2}" type="pres">
      <dgm:prSet presAssocID="{A1E7835A-F1C0-451B-B5A0-068EAFFB0443}" presName="hierChild4" presStyleCnt="0"/>
      <dgm:spPr/>
    </dgm:pt>
    <dgm:pt modelId="{B8703684-62C0-4361-AAD1-6CF85B6C40B6}" type="pres">
      <dgm:prSet presAssocID="{A1E7835A-F1C0-451B-B5A0-068EAFFB0443}" presName="hierChild5" presStyleCnt="0"/>
      <dgm:spPr/>
    </dgm:pt>
    <dgm:pt modelId="{61C91E8B-39BB-45A1-8B28-602C6AB1D01E}" type="pres">
      <dgm:prSet presAssocID="{2EB7BB5F-95E1-4305-8AAB-C4D75F889BD4}" presName="hierChild5" presStyleCnt="0"/>
      <dgm:spPr/>
    </dgm:pt>
    <dgm:pt modelId="{EB3F5DDE-F9F1-47B3-9C20-0D7D40B758B4}" type="pres">
      <dgm:prSet presAssocID="{3EA69E10-AF1B-4D72-974B-0CF245C60771}" presName="hierChild3" presStyleCnt="0"/>
      <dgm:spPr/>
    </dgm:pt>
  </dgm:ptLst>
  <dgm:cxnLst>
    <dgm:cxn modelId="{BFAF970B-5C18-4BEA-BC33-CED401E23DE2}" type="presOf" srcId="{7D1C832F-7360-47EE-9C19-A70564744E21}" destId="{20A8BFF6-AD8D-4B04-9020-E5DE1935261E}" srcOrd="0" destOrd="0" presId="urn:microsoft.com/office/officeart/2005/8/layout/orgChart1"/>
    <dgm:cxn modelId="{EE94F731-FCDA-4B19-9E94-E22ED46F7894}" type="presOf" srcId="{B668432B-B7A2-4247-B347-C76AF7E46E4B}" destId="{A7105DD3-0C4B-45BF-A6D0-A29FFB93F04B}" srcOrd="1" destOrd="0" presId="urn:microsoft.com/office/officeart/2005/8/layout/orgChart1"/>
    <dgm:cxn modelId="{5B88A0D6-C608-4404-A77A-3B5A2DF8DC5D}" type="presOf" srcId="{14FE4F92-5379-4CB9-99A9-DFE5CF109575}" destId="{6AB23963-85AB-443F-8815-D280C8947AD9}" srcOrd="0" destOrd="0" presId="urn:microsoft.com/office/officeart/2005/8/layout/orgChart1"/>
    <dgm:cxn modelId="{E13C62B4-7CBC-4351-B155-3E4997D6EE30}" type="presOf" srcId="{6D4A802D-F106-47DB-8018-A7A75D236A4C}" destId="{BA5ABD1E-EE56-44B9-B4DE-8448CCBB4EC8}" srcOrd="0" destOrd="0" presId="urn:microsoft.com/office/officeart/2005/8/layout/orgChart1"/>
    <dgm:cxn modelId="{7B176969-EB97-4AEF-83A3-A09FF41C4309}" type="presOf" srcId="{7477F2BE-3027-47A1-80F0-0E6BAF8E9019}" destId="{C303D679-AD0F-443B-AC89-C7FCB21CBF84}" srcOrd="1" destOrd="0" presId="urn:microsoft.com/office/officeart/2005/8/layout/orgChart1"/>
    <dgm:cxn modelId="{EF8F4615-A9CB-4BE9-9AB0-BCDF17E952CC}" srcId="{E9CB8F81-D439-4497-B4C9-8BE6B3C0BA03}" destId="{B668432B-B7A2-4247-B347-C76AF7E46E4B}" srcOrd="0" destOrd="0" parTransId="{7D1C832F-7360-47EE-9C19-A70564744E21}" sibTransId="{6BE18C82-D516-4612-93B3-0EBED4DEF490}"/>
    <dgm:cxn modelId="{2F05B99B-729E-4071-9451-5F548CF307BD}" type="presOf" srcId="{343D2375-1EB1-4848-B690-AAD374A30E6E}" destId="{8FDF4133-C6F3-4A01-92FC-F58FCAC6AF28}" srcOrd="1" destOrd="0" presId="urn:microsoft.com/office/officeart/2005/8/layout/orgChart1"/>
    <dgm:cxn modelId="{D9E127B7-C5D5-4FCD-B8E1-BC732FEF4657}" type="presOf" srcId="{3EA69E10-AF1B-4D72-974B-0CF245C60771}" destId="{1B3E6A65-1DB4-451A-B543-029375F6213A}" srcOrd="1" destOrd="0" presId="urn:microsoft.com/office/officeart/2005/8/layout/orgChart1"/>
    <dgm:cxn modelId="{B3A02666-C76D-44A2-B228-B4B715AD6BAD}" type="presOf" srcId="{A5CD2D2A-655C-49E0-B31E-0063625BFEEC}" destId="{FBB484AA-ED0B-4FA0-9CC9-C769BC4F16A9}" srcOrd="0" destOrd="0" presId="urn:microsoft.com/office/officeart/2005/8/layout/orgChart1"/>
    <dgm:cxn modelId="{921F5AAC-6E7C-4547-99CE-9B2AE0C27B14}" type="presOf" srcId="{7477F2BE-3027-47A1-80F0-0E6BAF8E9019}" destId="{140EE9A5-0418-4BC9-A49F-8BA0738DEB63}" srcOrd="0" destOrd="0" presId="urn:microsoft.com/office/officeart/2005/8/layout/orgChart1"/>
    <dgm:cxn modelId="{01242D03-F636-4155-8F8C-6B433A2DCFB2}" type="presOf" srcId="{C508DCF6-3F24-4F7F-846A-0721A867636A}" destId="{40EB4364-9B32-487B-A5A8-33D85FFBABA1}" srcOrd="1" destOrd="0" presId="urn:microsoft.com/office/officeart/2005/8/layout/orgChart1"/>
    <dgm:cxn modelId="{095AAEE1-8968-4272-9870-9E3480A9E7DF}" srcId="{3EA69E10-AF1B-4D72-974B-0CF245C60771}" destId="{343D2375-1EB1-4848-B690-AAD374A30E6E}" srcOrd="3" destOrd="0" parTransId="{1319C1F2-F418-4219-8B7B-9B7E82854591}" sibTransId="{6C6DC065-41F4-4965-BB77-AB62FF3C51B2}"/>
    <dgm:cxn modelId="{E6351050-F109-422E-ADB4-08155C223BB5}" type="presOf" srcId="{2EB7BB5F-95E1-4305-8AAB-C4D75F889BD4}" destId="{045CEAB0-8757-4303-9D72-EFC33E0BCAE6}" srcOrd="1" destOrd="0" presId="urn:microsoft.com/office/officeart/2005/8/layout/orgChart1"/>
    <dgm:cxn modelId="{4F045B0A-A97A-43AC-8C14-28F86C091866}" srcId="{3EA69E10-AF1B-4D72-974B-0CF245C60771}" destId="{E9CB8F81-D439-4497-B4C9-8BE6B3C0BA03}" srcOrd="4" destOrd="0" parTransId="{72A3A71C-503B-4DAB-A943-4B6272A4E541}" sibTransId="{FEC26FCE-F226-4D1F-8DD5-6BA645C6F67C}"/>
    <dgm:cxn modelId="{1A1B1CC5-DCA7-4196-B799-79AA316639E7}" type="presOf" srcId="{BAE3590C-43F9-4AEE-862B-33757DE9EB9C}" destId="{6F04EA7B-72E8-447A-8306-A6B567ECCAA0}" srcOrd="1" destOrd="0" presId="urn:microsoft.com/office/officeart/2005/8/layout/orgChart1"/>
    <dgm:cxn modelId="{4D508859-215A-48F9-948E-FB2B1659AA14}" type="presOf" srcId="{54B1F63D-9420-469C-A5CA-2DD751ABCAD8}" destId="{835E2B91-C97F-45F6-A77E-DF8C0AF372B5}" srcOrd="0" destOrd="0" presId="urn:microsoft.com/office/officeart/2005/8/layout/orgChart1"/>
    <dgm:cxn modelId="{7440F4E0-108E-4892-9D2C-1CA2B96E357C}" srcId="{7477F2BE-3027-47A1-80F0-0E6BAF8E9019}" destId="{CB268A86-1A4C-46FD-8DBF-DBB74B5E91F9}" srcOrd="0" destOrd="0" parTransId="{54B1F63D-9420-469C-A5CA-2DD751ABCAD8}" sibTransId="{A5AA8EE1-C23E-4FE6-B45A-BE7CE0A97117}"/>
    <dgm:cxn modelId="{633C7CF6-AD44-4F36-8631-6BE5B79E37B2}" type="presOf" srcId="{7AE957F5-6892-4891-93C1-A1A83A23EF6F}" destId="{75CFFE1B-0371-4BFA-B21E-9B26824C09EE}" srcOrd="0" destOrd="0" presId="urn:microsoft.com/office/officeart/2005/8/layout/orgChart1"/>
    <dgm:cxn modelId="{7362F27D-7EF4-42E9-9255-5645863415F4}" type="presOf" srcId="{41E99037-DB39-43C9-81E1-587786AA6AF5}" destId="{E18F203B-B0E5-4D65-B1DD-1A00E0DB5547}" srcOrd="0" destOrd="0" presId="urn:microsoft.com/office/officeart/2005/8/layout/orgChart1"/>
    <dgm:cxn modelId="{88E281E8-1139-4C3F-AC10-81E5EBD740C0}" type="presOf" srcId="{A1E7835A-F1C0-451B-B5A0-068EAFFB0443}" destId="{FEE56212-2C9C-4B23-8257-F8B66ACAB909}" srcOrd="0" destOrd="0" presId="urn:microsoft.com/office/officeart/2005/8/layout/orgChart1"/>
    <dgm:cxn modelId="{6DE4EC64-1EBD-443B-9AD3-2A5BBCF3DAD0}" srcId="{3EA69E10-AF1B-4D72-974B-0CF245C60771}" destId="{7477F2BE-3027-47A1-80F0-0E6BAF8E9019}" srcOrd="2" destOrd="0" parTransId="{43E4FD1A-D504-43A6-AF8B-D706908E2F15}" sibTransId="{2404E5B2-AC0B-45F7-A01B-0E690F974E37}"/>
    <dgm:cxn modelId="{1B3B3CCB-D73F-4138-A5E1-72F2018BE2E7}" type="presOf" srcId="{4CB5A08E-8F84-462E-9689-D499F99D8567}" destId="{8B5D8F62-0827-48F9-B6DE-0D6F4AEBD265}" srcOrd="0" destOrd="0" presId="urn:microsoft.com/office/officeart/2005/8/layout/orgChart1"/>
    <dgm:cxn modelId="{BF44B7F4-513C-4ADF-9653-3EC8CEF785A2}" srcId="{343D2375-1EB1-4848-B690-AAD374A30E6E}" destId="{C508DCF6-3F24-4F7F-846A-0721A867636A}" srcOrd="0" destOrd="0" parTransId="{4CB5A08E-8F84-462E-9689-D499F99D8567}" sibTransId="{96FE5211-F63C-412B-B9DA-924B4CA41BE8}"/>
    <dgm:cxn modelId="{E11E3945-633B-487E-B1D7-4C993067A2AD}" type="presOf" srcId="{343D2375-1EB1-4848-B690-AAD374A30E6E}" destId="{69CE8855-823F-46B0-A47C-3E2667C1A7B5}" srcOrd="0" destOrd="0" presId="urn:microsoft.com/office/officeart/2005/8/layout/orgChart1"/>
    <dgm:cxn modelId="{311A18C1-89DA-44C9-B4C7-3FE82FA5AED1}" type="presOf" srcId="{D4AEE5F4-1FFF-403C-A29F-96021394FA31}" destId="{B556AE22-B708-4F34-9CF9-DB714A23BF20}" srcOrd="1" destOrd="0" presId="urn:microsoft.com/office/officeart/2005/8/layout/orgChart1"/>
    <dgm:cxn modelId="{C0F72968-E874-497A-B436-833AF0B5E843}" srcId="{7AE957F5-6892-4891-93C1-A1A83A23EF6F}" destId="{3EA69E10-AF1B-4D72-974B-0CF245C60771}" srcOrd="0" destOrd="0" parTransId="{08AC7B52-D6F4-4425-9A7A-49C31E7F3BC0}" sibTransId="{B5B7C494-6F41-47B2-9B2D-1B42D5FB6D57}"/>
    <dgm:cxn modelId="{0C609DCE-7647-40F9-BAB3-590048AB3F37}" type="presOf" srcId="{0EEAED76-0418-4F2E-81D1-5BE77C791197}" destId="{2867756C-2E8C-4A47-9B20-5B368853226E}" srcOrd="0" destOrd="0" presId="urn:microsoft.com/office/officeart/2005/8/layout/orgChart1"/>
    <dgm:cxn modelId="{38DDCC80-6A58-4AAE-B126-A81364178737}" type="presOf" srcId="{D4AEE5F4-1FFF-403C-A29F-96021394FA31}" destId="{1129C6A9-DDD6-47ED-B36F-39A5015EC2E6}" srcOrd="0" destOrd="0" presId="urn:microsoft.com/office/officeart/2005/8/layout/orgChart1"/>
    <dgm:cxn modelId="{C9D6167F-7C03-46CA-9545-8F84B066210C}" type="presOf" srcId="{15E6552F-37B4-49DC-8012-2153049E113F}" destId="{A10A47D2-1D7A-4B0D-9F1E-A93675F9647E}" srcOrd="0" destOrd="0" presId="urn:microsoft.com/office/officeart/2005/8/layout/orgChart1"/>
    <dgm:cxn modelId="{48E3FDDB-CC6F-4B99-ACCA-118D6BD8D9E8}" srcId="{2EB7BB5F-95E1-4305-8AAB-C4D75F889BD4}" destId="{A1E7835A-F1C0-451B-B5A0-068EAFFB0443}" srcOrd="0" destOrd="0" parTransId="{6D4A802D-F106-47DB-8018-A7A75D236A4C}" sibTransId="{7B2AEEF7-71A1-42ED-9FAB-731A09C4E016}"/>
    <dgm:cxn modelId="{EAC98ADD-EDC4-4FE9-A52B-C39BA9819BB9}" type="presOf" srcId="{B668432B-B7A2-4247-B347-C76AF7E46E4B}" destId="{4B6107ED-04B5-4636-A956-FA25D0E11172}" srcOrd="0" destOrd="0" presId="urn:microsoft.com/office/officeart/2005/8/layout/orgChart1"/>
    <dgm:cxn modelId="{41D4F4FA-4053-472F-8BAA-5BE4AA68CFC4}" type="presOf" srcId="{C89EA826-FC5C-409E-AEA8-3626550FAFE5}" destId="{EA821AA8-8B78-416A-BCD2-0ADFDEAFB9A8}" srcOrd="0" destOrd="0" presId="urn:microsoft.com/office/officeart/2005/8/layout/orgChart1"/>
    <dgm:cxn modelId="{39A1633C-8881-460F-B3F3-DEA4FB028E39}" type="presOf" srcId="{C89EA826-FC5C-409E-AEA8-3626550FAFE5}" destId="{D107C99A-0D5B-450D-9834-22075AB17EA2}" srcOrd="1" destOrd="0" presId="urn:microsoft.com/office/officeart/2005/8/layout/orgChart1"/>
    <dgm:cxn modelId="{B5772430-BE6C-48C7-BD95-ECC35C0B28A5}" type="presOf" srcId="{43E4FD1A-D504-43A6-AF8B-D706908E2F15}" destId="{C0DD89C6-0CBB-4C12-9069-82E1939A3843}" srcOrd="0" destOrd="0" presId="urn:microsoft.com/office/officeart/2005/8/layout/orgChart1"/>
    <dgm:cxn modelId="{74821DDB-F438-42B0-A785-4A12742B8F1C}" type="presOf" srcId="{15E6552F-37B4-49DC-8012-2153049E113F}" destId="{D700AF62-265E-4C50-9AA0-9E07278FB66C}" srcOrd="1" destOrd="0" presId="urn:microsoft.com/office/officeart/2005/8/layout/orgChart1"/>
    <dgm:cxn modelId="{7E4EBA0A-7C84-4061-A1B2-0B304CAED377}" type="presOf" srcId="{2EB7BB5F-95E1-4305-8AAB-C4D75F889BD4}" destId="{E3F9D522-977C-48B7-BFF8-CDE891FF8824}" srcOrd="0" destOrd="0" presId="urn:microsoft.com/office/officeart/2005/8/layout/orgChart1"/>
    <dgm:cxn modelId="{5D2081BB-67AF-47CE-BB90-8A3DB1D91EE0}" type="presOf" srcId="{BAE3590C-43F9-4AEE-862B-33757DE9EB9C}" destId="{1159D050-5450-4467-864A-8F25151A5251}" srcOrd="0" destOrd="0" presId="urn:microsoft.com/office/officeart/2005/8/layout/orgChart1"/>
    <dgm:cxn modelId="{6BD7A9EC-04D9-4A45-A5F8-FCCF61F71D0D}" type="presOf" srcId="{1319C1F2-F418-4219-8B7B-9B7E82854591}" destId="{7C239271-B4A3-41B6-9E17-A7CB601B93E3}" srcOrd="0" destOrd="0" presId="urn:microsoft.com/office/officeart/2005/8/layout/orgChart1"/>
    <dgm:cxn modelId="{20832AC3-6F2A-4DA7-967A-A596EC9EAE55}" type="presOf" srcId="{C508DCF6-3F24-4F7F-846A-0721A867636A}" destId="{B094A115-DDD7-41C7-B088-9A43C172479D}" srcOrd="0" destOrd="0" presId="urn:microsoft.com/office/officeart/2005/8/layout/orgChart1"/>
    <dgm:cxn modelId="{974CAD42-AFD8-46F2-BC79-28657FB4F784}" srcId="{3EA69E10-AF1B-4D72-974B-0CF245C60771}" destId="{2EB7BB5F-95E1-4305-8AAB-C4D75F889BD4}" srcOrd="5" destOrd="0" parTransId="{A5CD2D2A-655C-49E0-B31E-0063625BFEEC}" sibTransId="{73E574F2-23CE-4529-8B38-639FB66CE39E}"/>
    <dgm:cxn modelId="{A1E97B21-01D6-4042-AE31-36E80650E431}" srcId="{15E6552F-37B4-49DC-8012-2153049E113F}" destId="{D4AEE5F4-1FFF-403C-A29F-96021394FA31}" srcOrd="0" destOrd="0" parTransId="{41E99037-DB39-43C9-81E1-587786AA6AF5}" sibTransId="{5979EE8F-2C90-4D7E-A838-38851F132514}"/>
    <dgm:cxn modelId="{2B58BC0D-8E33-4674-A5BB-B82FA298ADBD}" srcId="{3EA69E10-AF1B-4D72-974B-0CF245C60771}" destId="{15E6552F-37B4-49DC-8012-2153049E113F}" srcOrd="1" destOrd="0" parTransId="{0EEAED76-0418-4F2E-81D1-5BE77C791197}" sibTransId="{321F24C0-60B3-450B-8A82-F517592F3953}"/>
    <dgm:cxn modelId="{0DC5042F-72F0-4B7B-A712-DE8C66F28068}" type="presOf" srcId="{E9CB8F81-D439-4497-B4C9-8BE6B3C0BA03}" destId="{A6929886-B2B9-43DB-B3F0-ACE3D37150A3}" srcOrd="0" destOrd="0" presId="urn:microsoft.com/office/officeart/2005/8/layout/orgChart1"/>
    <dgm:cxn modelId="{4B5C5B95-64FB-4F20-A6C0-AE39AC9AB77A}" type="presOf" srcId="{CB268A86-1A4C-46FD-8DBF-DBB74B5E91F9}" destId="{698D39EC-175A-4955-8F03-C9B35F8B5727}" srcOrd="1" destOrd="0" presId="urn:microsoft.com/office/officeart/2005/8/layout/orgChart1"/>
    <dgm:cxn modelId="{38C2AF62-27E0-4A70-BE96-84ACE5DAA3BF}" srcId="{C89EA826-FC5C-409E-AEA8-3626550FAFE5}" destId="{BAE3590C-43F9-4AEE-862B-33757DE9EB9C}" srcOrd="0" destOrd="0" parTransId="{3525C9A2-BC02-498B-907E-64DFFB27A8E6}" sibTransId="{8C894CE8-8792-4D91-B717-A863913FC8CB}"/>
    <dgm:cxn modelId="{8A76D5B6-1777-4F7C-B5C6-6A2DE9CD7B60}" type="presOf" srcId="{3EA69E10-AF1B-4D72-974B-0CF245C60771}" destId="{CFD89C9D-171C-4A53-B21A-0B5456503152}" srcOrd="0" destOrd="0" presId="urn:microsoft.com/office/officeart/2005/8/layout/orgChart1"/>
    <dgm:cxn modelId="{8B992991-FDFC-42E7-AC9E-43893AEB08C8}" type="presOf" srcId="{E9CB8F81-D439-4497-B4C9-8BE6B3C0BA03}" destId="{D906C88D-0FD1-48D7-B01D-C7E2C33AD406}" srcOrd="1" destOrd="0" presId="urn:microsoft.com/office/officeart/2005/8/layout/orgChart1"/>
    <dgm:cxn modelId="{36207D40-62A8-4E30-8A98-48BFBC0470C8}" type="presOf" srcId="{CB268A86-1A4C-46FD-8DBF-DBB74B5E91F9}" destId="{83045FFF-7730-4DC8-8F40-FF70338C0BFF}" srcOrd="0" destOrd="0" presId="urn:microsoft.com/office/officeart/2005/8/layout/orgChart1"/>
    <dgm:cxn modelId="{FAC2D5E8-41D9-4E00-AB30-7CEFBB0F5F0E}" srcId="{3EA69E10-AF1B-4D72-974B-0CF245C60771}" destId="{C89EA826-FC5C-409E-AEA8-3626550FAFE5}" srcOrd="0" destOrd="0" parTransId="{14FE4F92-5379-4CB9-99A9-DFE5CF109575}" sibTransId="{9E145E50-3BFE-4A08-8F72-D30273F2A71C}"/>
    <dgm:cxn modelId="{6B7689C2-17B1-490E-9356-1F3BC5B3FE91}" type="presOf" srcId="{A1E7835A-F1C0-451B-B5A0-068EAFFB0443}" destId="{B901A739-96DF-4A21-B147-A7E95C3F0399}" srcOrd="1" destOrd="0" presId="urn:microsoft.com/office/officeart/2005/8/layout/orgChart1"/>
    <dgm:cxn modelId="{3C01DF41-EC53-4CED-8899-C8FD1083A080}" type="presOf" srcId="{3525C9A2-BC02-498B-907E-64DFFB27A8E6}" destId="{C407EADF-72D4-4AC1-A3AF-F264CA58F0C7}" srcOrd="0" destOrd="0" presId="urn:microsoft.com/office/officeart/2005/8/layout/orgChart1"/>
    <dgm:cxn modelId="{AFDE245C-5CD7-469A-B934-7CE5550FB063}" type="presOf" srcId="{72A3A71C-503B-4DAB-A943-4B6272A4E541}" destId="{C3E887F6-C0D9-44CE-9142-A95D8952A14B}" srcOrd="0" destOrd="0" presId="urn:microsoft.com/office/officeart/2005/8/layout/orgChart1"/>
    <dgm:cxn modelId="{CB002B05-B301-4DBB-9CDF-C83C7C64AAAC}" type="presParOf" srcId="{75CFFE1B-0371-4BFA-B21E-9B26824C09EE}" destId="{31FE1870-862A-4CA6-8F9F-75AD583D26CB}" srcOrd="0" destOrd="0" presId="urn:microsoft.com/office/officeart/2005/8/layout/orgChart1"/>
    <dgm:cxn modelId="{E9989BFD-C6FD-4D84-9A69-AE078102D054}" type="presParOf" srcId="{31FE1870-862A-4CA6-8F9F-75AD583D26CB}" destId="{7CE909FD-CDC7-4F32-B44A-51E28D1BA78A}" srcOrd="0" destOrd="0" presId="urn:microsoft.com/office/officeart/2005/8/layout/orgChart1"/>
    <dgm:cxn modelId="{A461280D-2E71-4136-A6B0-DD4691AEDEC1}" type="presParOf" srcId="{7CE909FD-CDC7-4F32-B44A-51E28D1BA78A}" destId="{CFD89C9D-171C-4A53-B21A-0B5456503152}" srcOrd="0" destOrd="0" presId="urn:microsoft.com/office/officeart/2005/8/layout/orgChart1"/>
    <dgm:cxn modelId="{3188454E-40B1-462E-B3F2-5FE4D1B6E7CB}" type="presParOf" srcId="{7CE909FD-CDC7-4F32-B44A-51E28D1BA78A}" destId="{1B3E6A65-1DB4-451A-B543-029375F6213A}" srcOrd="1" destOrd="0" presId="urn:microsoft.com/office/officeart/2005/8/layout/orgChart1"/>
    <dgm:cxn modelId="{D63E6FB8-50C3-4800-B836-9AE2A4BF9F03}" type="presParOf" srcId="{31FE1870-862A-4CA6-8F9F-75AD583D26CB}" destId="{0C487FBA-1A6B-4AED-B781-3FA54721A21B}" srcOrd="1" destOrd="0" presId="urn:microsoft.com/office/officeart/2005/8/layout/orgChart1"/>
    <dgm:cxn modelId="{82A59E74-1D76-42FB-99BD-29B63424CD3E}" type="presParOf" srcId="{0C487FBA-1A6B-4AED-B781-3FA54721A21B}" destId="{6AB23963-85AB-443F-8815-D280C8947AD9}" srcOrd="0" destOrd="0" presId="urn:microsoft.com/office/officeart/2005/8/layout/orgChart1"/>
    <dgm:cxn modelId="{A38D0DA6-7C48-41F0-924B-A99FEAAF8B95}" type="presParOf" srcId="{0C487FBA-1A6B-4AED-B781-3FA54721A21B}" destId="{2B71AF91-6575-405F-9F34-49DF5A422144}" srcOrd="1" destOrd="0" presId="urn:microsoft.com/office/officeart/2005/8/layout/orgChart1"/>
    <dgm:cxn modelId="{F4254623-7DAC-4FF1-961F-1736355C5787}" type="presParOf" srcId="{2B71AF91-6575-405F-9F34-49DF5A422144}" destId="{82BBCB7F-C8D8-4F20-9432-F6D37CC31399}" srcOrd="0" destOrd="0" presId="urn:microsoft.com/office/officeart/2005/8/layout/orgChart1"/>
    <dgm:cxn modelId="{F9F4AFA6-0C4F-452E-A1FE-D4D8C1EA2807}" type="presParOf" srcId="{82BBCB7F-C8D8-4F20-9432-F6D37CC31399}" destId="{EA821AA8-8B78-416A-BCD2-0ADFDEAFB9A8}" srcOrd="0" destOrd="0" presId="urn:microsoft.com/office/officeart/2005/8/layout/orgChart1"/>
    <dgm:cxn modelId="{179289D9-8E53-49C2-8269-8BAC9C66B3A5}" type="presParOf" srcId="{82BBCB7F-C8D8-4F20-9432-F6D37CC31399}" destId="{D107C99A-0D5B-450D-9834-22075AB17EA2}" srcOrd="1" destOrd="0" presId="urn:microsoft.com/office/officeart/2005/8/layout/orgChart1"/>
    <dgm:cxn modelId="{7DD3E338-1983-4D42-8392-E1884E2BD4B1}" type="presParOf" srcId="{2B71AF91-6575-405F-9F34-49DF5A422144}" destId="{AF1CDB11-11AB-4087-946A-FC82566CA688}" srcOrd="1" destOrd="0" presId="urn:microsoft.com/office/officeart/2005/8/layout/orgChart1"/>
    <dgm:cxn modelId="{3321C467-5F24-42C5-9C72-1D56E9771CA8}" type="presParOf" srcId="{AF1CDB11-11AB-4087-946A-FC82566CA688}" destId="{C407EADF-72D4-4AC1-A3AF-F264CA58F0C7}" srcOrd="0" destOrd="0" presId="urn:microsoft.com/office/officeart/2005/8/layout/orgChart1"/>
    <dgm:cxn modelId="{8E084963-BC4D-457A-AD91-6B76887E5CF3}" type="presParOf" srcId="{AF1CDB11-11AB-4087-946A-FC82566CA688}" destId="{EB350B4A-DDBE-4EDF-9E7F-336E8AB8D823}" srcOrd="1" destOrd="0" presId="urn:microsoft.com/office/officeart/2005/8/layout/orgChart1"/>
    <dgm:cxn modelId="{1205041B-6625-493A-8FDD-225EB1CAAA70}" type="presParOf" srcId="{EB350B4A-DDBE-4EDF-9E7F-336E8AB8D823}" destId="{FEBAA1F8-B17D-43A4-B8F4-502087B33DF3}" srcOrd="0" destOrd="0" presId="urn:microsoft.com/office/officeart/2005/8/layout/orgChart1"/>
    <dgm:cxn modelId="{E695AC4B-E0D0-4353-AE1A-7A22B9EBACD9}" type="presParOf" srcId="{FEBAA1F8-B17D-43A4-B8F4-502087B33DF3}" destId="{1159D050-5450-4467-864A-8F25151A5251}" srcOrd="0" destOrd="0" presId="urn:microsoft.com/office/officeart/2005/8/layout/orgChart1"/>
    <dgm:cxn modelId="{BC66F5D4-1E2F-4B5E-9E8D-8ECFDD007E96}" type="presParOf" srcId="{FEBAA1F8-B17D-43A4-B8F4-502087B33DF3}" destId="{6F04EA7B-72E8-447A-8306-A6B567ECCAA0}" srcOrd="1" destOrd="0" presId="urn:microsoft.com/office/officeart/2005/8/layout/orgChart1"/>
    <dgm:cxn modelId="{3056889C-EDDC-4E7D-AF54-B9C3DB44D525}" type="presParOf" srcId="{EB350B4A-DDBE-4EDF-9E7F-336E8AB8D823}" destId="{EE33A322-A484-4005-85A2-05AB1E419AFC}" srcOrd="1" destOrd="0" presId="urn:microsoft.com/office/officeart/2005/8/layout/orgChart1"/>
    <dgm:cxn modelId="{02706184-E326-4BAD-A590-1BDE2AB41F05}" type="presParOf" srcId="{EB350B4A-DDBE-4EDF-9E7F-336E8AB8D823}" destId="{F59ACB72-A94E-4468-859E-B7B22AB6B19F}" srcOrd="2" destOrd="0" presId="urn:microsoft.com/office/officeart/2005/8/layout/orgChart1"/>
    <dgm:cxn modelId="{BB94B319-4EA1-47C2-A988-35BA1060341E}" type="presParOf" srcId="{2B71AF91-6575-405F-9F34-49DF5A422144}" destId="{835DD495-A3B2-43E4-9AF4-5E40795B89D8}" srcOrd="2" destOrd="0" presId="urn:microsoft.com/office/officeart/2005/8/layout/orgChart1"/>
    <dgm:cxn modelId="{6E825EC7-0D0D-4FAE-815C-25988E98553C}" type="presParOf" srcId="{0C487FBA-1A6B-4AED-B781-3FA54721A21B}" destId="{2867756C-2E8C-4A47-9B20-5B368853226E}" srcOrd="2" destOrd="0" presId="urn:microsoft.com/office/officeart/2005/8/layout/orgChart1"/>
    <dgm:cxn modelId="{108603D6-25E0-452B-986B-58C460EF8122}" type="presParOf" srcId="{0C487FBA-1A6B-4AED-B781-3FA54721A21B}" destId="{A7BB1169-EA53-4AF4-86A3-79F3AC725F71}" srcOrd="3" destOrd="0" presId="urn:microsoft.com/office/officeart/2005/8/layout/orgChart1"/>
    <dgm:cxn modelId="{D6AB885E-0C61-44FA-AC59-D29C516A36AD}" type="presParOf" srcId="{A7BB1169-EA53-4AF4-86A3-79F3AC725F71}" destId="{3C8394DF-CC4B-4C88-A5BD-7418B92C2AF1}" srcOrd="0" destOrd="0" presId="urn:microsoft.com/office/officeart/2005/8/layout/orgChart1"/>
    <dgm:cxn modelId="{BD42DA42-DF99-457F-92DB-2C93EFB9C9BB}" type="presParOf" srcId="{3C8394DF-CC4B-4C88-A5BD-7418B92C2AF1}" destId="{A10A47D2-1D7A-4B0D-9F1E-A93675F9647E}" srcOrd="0" destOrd="0" presId="urn:microsoft.com/office/officeart/2005/8/layout/orgChart1"/>
    <dgm:cxn modelId="{9E891F7D-73C6-435D-9103-B20EFA5794A7}" type="presParOf" srcId="{3C8394DF-CC4B-4C88-A5BD-7418B92C2AF1}" destId="{D700AF62-265E-4C50-9AA0-9E07278FB66C}" srcOrd="1" destOrd="0" presId="urn:microsoft.com/office/officeart/2005/8/layout/orgChart1"/>
    <dgm:cxn modelId="{AFD44659-0D38-4B8B-8004-349893B46EBE}" type="presParOf" srcId="{A7BB1169-EA53-4AF4-86A3-79F3AC725F71}" destId="{B617263C-6887-48AF-97AF-4684AD1D04A7}" srcOrd="1" destOrd="0" presId="urn:microsoft.com/office/officeart/2005/8/layout/orgChart1"/>
    <dgm:cxn modelId="{6B39AE8F-B72C-4D47-A81A-41E6DEACC5F7}" type="presParOf" srcId="{B617263C-6887-48AF-97AF-4684AD1D04A7}" destId="{E18F203B-B0E5-4D65-B1DD-1A00E0DB5547}" srcOrd="0" destOrd="0" presId="urn:microsoft.com/office/officeart/2005/8/layout/orgChart1"/>
    <dgm:cxn modelId="{94527EE8-D480-44A5-A108-DBD47693A6D2}" type="presParOf" srcId="{B617263C-6887-48AF-97AF-4684AD1D04A7}" destId="{E28CF112-29F5-4436-AEC5-F0279001D24E}" srcOrd="1" destOrd="0" presId="urn:microsoft.com/office/officeart/2005/8/layout/orgChart1"/>
    <dgm:cxn modelId="{7AEF1CCF-77B0-44EC-93B7-981952A8A7B6}" type="presParOf" srcId="{E28CF112-29F5-4436-AEC5-F0279001D24E}" destId="{8E14229E-D01C-4028-AD2C-30794270FF2D}" srcOrd="0" destOrd="0" presId="urn:microsoft.com/office/officeart/2005/8/layout/orgChart1"/>
    <dgm:cxn modelId="{89AEC566-12DB-4783-A24F-B25EEFFFE2D7}" type="presParOf" srcId="{8E14229E-D01C-4028-AD2C-30794270FF2D}" destId="{1129C6A9-DDD6-47ED-B36F-39A5015EC2E6}" srcOrd="0" destOrd="0" presId="urn:microsoft.com/office/officeart/2005/8/layout/orgChart1"/>
    <dgm:cxn modelId="{AEF96809-E657-41A9-B36D-E769C11C078A}" type="presParOf" srcId="{8E14229E-D01C-4028-AD2C-30794270FF2D}" destId="{B556AE22-B708-4F34-9CF9-DB714A23BF20}" srcOrd="1" destOrd="0" presId="urn:microsoft.com/office/officeart/2005/8/layout/orgChart1"/>
    <dgm:cxn modelId="{DE666CE7-0D33-458D-873D-04FDE97D6329}" type="presParOf" srcId="{E28CF112-29F5-4436-AEC5-F0279001D24E}" destId="{56418ADB-87EC-49B7-92A6-7F3DB40D6685}" srcOrd="1" destOrd="0" presId="urn:microsoft.com/office/officeart/2005/8/layout/orgChart1"/>
    <dgm:cxn modelId="{15549E56-7A4A-45B3-A6EE-750B19B276BB}" type="presParOf" srcId="{E28CF112-29F5-4436-AEC5-F0279001D24E}" destId="{2E2D4AD2-6FB3-4B06-BAAD-6C6C06E79B59}" srcOrd="2" destOrd="0" presId="urn:microsoft.com/office/officeart/2005/8/layout/orgChart1"/>
    <dgm:cxn modelId="{FF5D9932-9439-49A0-AC87-702ADC108865}" type="presParOf" srcId="{A7BB1169-EA53-4AF4-86A3-79F3AC725F71}" destId="{1774ACD0-B52F-4727-A580-6F330ED414E9}" srcOrd="2" destOrd="0" presId="urn:microsoft.com/office/officeart/2005/8/layout/orgChart1"/>
    <dgm:cxn modelId="{688D6815-6DE7-4CE2-B915-3E5AFB5DC501}" type="presParOf" srcId="{0C487FBA-1A6B-4AED-B781-3FA54721A21B}" destId="{C0DD89C6-0CBB-4C12-9069-82E1939A3843}" srcOrd="4" destOrd="0" presId="urn:microsoft.com/office/officeart/2005/8/layout/orgChart1"/>
    <dgm:cxn modelId="{EF8CD4EF-B0F0-4533-B45A-165CF2ADAE24}" type="presParOf" srcId="{0C487FBA-1A6B-4AED-B781-3FA54721A21B}" destId="{F9D7CE77-7DB7-44DE-BD62-622B8DFA1F94}" srcOrd="5" destOrd="0" presId="urn:microsoft.com/office/officeart/2005/8/layout/orgChart1"/>
    <dgm:cxn modelId="{EB0DFF40-EB23-43DB-96A0-0415F76AC388}" type="presParOf" srcId="{F9D7CE77-7DB7-44DE-BD62-622B8DFA1F94}" destId="{FCB6211B-3C71-4FF8-A8B6-BC3987D3CE45}" srcOrd="0" destOrd="0" presId="urn:microsoft.com/office/officeart/2005/8/layout/orgChart1"/>
    <dgm:cxn modelId="{C3AA7F61-1D71-4C1E-8D0F-282B1EA2D5CD}" type="presParOf" srcId="{FCB6211B-3C71-4FF8-A8B6-BC3987D3CE45}" destId="{140EE9A5-0418-4BC9-A49F-8BA0738DEB63}" srcOrd="0" destOrd="0" presId="urn:microsoft.com/office/officeart/2005/8/layout/orgChart1"/>
    <dgm:cxn modelId="{638D8324-DA54-4E26-BA6E-E90929321672}" type="presParOf" srcId="{FCB6211B-3C71-4FF8-A8B6-BC3987D3CE45}" destId="{C303D679-AD0F-443B-AC89-C7FCB21CBF84}" srcOrd="1" destOrd="0" presId="urn:microsoft.com/office/officeart/2005/8/layout/orgChart1"/>
    <dgm:cxn modelId="{833CA8EE-23B0-4F39-ADDF-80DEE8B0736E}" type="presParOf" srcId="{F9D7CE77-7DB7-44DE-BD62-622B8DFA1F94}" destId="{28D9FA77-8AD6-452A-8D22-50A30202FE7B}" srcOrd="1" destOrd="0" presId="urn:microsoft.com/office/officeart/2005/8/layout/orgChart1"/>
    <dgm:cxn modelId="{256F227A-D69C-40E0-A996-89812FE0F2B1}" type="presParOf" srcId="{28D9FA77-8AD6-452A-8D22-50A30202FE7B}" destId="{835E2B91-C97F-45F6-A77E-DF8C0AF372B5}" srcOrd="0" destOrd="0" presId="urn:microsoft.com/office/officeart/2005/8/layout/orgChart1"/>
    <dgm:cxn modelId="{3EA3E55A-26D7-47AA-8BAA-F517015909DB}" type="presParOf" srcId="{28D9FA77-8AD6-452A-8D22-50A30202FE7B}" destId="{A91AF176-0DBC-4410-B480-4FDF602B99F8}" srcOrd="1" destOrd="0" presId="urn:microsoft.com/office/officeart/2005/8/layout/orgChart1"/>
    <dgm:cxn modelId="{4CAAB49B-F21E-42D1-AE6E-31C8E7286CF3}" type="presParOf" srcId="{A91AF176-0DBC-4410-B480-4FDF602B99F8}" destId="{98D424BD-956C-49CA-9EEC-A5F153DCDDB5}" srcOrd="0" destOrd="0" presId="urn:microsoft.com/office/officeart/2005/8/layout/orgChart1"/>
    <dgm:cxn modelId="{B4496C57-BC2A-44C4-A747-6092F68879E3}" type="presParOf" srcId="{98D424BD-956C-49CA-9EEC-A5F153DCDDB5}" destId="{83045FFF-7730-4DC8-8F40-FF70338C0BFF}" srcOrd="0" destOrd="0" presId="urn:microsoft.com/office/officeart/2005/8/layout/orgChart1"/>
    <dgm:cxn modelId="{0B14B110-4608-4FE2-8C53-67CC4172EC94}" type="presParOf" srcId="{98D424BD-956C-49CA-9EEC-A5F153DCDDB5}" destId="{698D39EC-175A-4955-8F03-C9B35F8B5727}" srcOrd="1" destOrd="0" presId="urn:microsoft.com/office/officeart/2005/8/layout/orgChart1"/>
    <dgm:cxn modelId="{C581EA21-7B16-4ED9-9185-C6C0C861BF9F}" type="presParOf" srcId="{A91AF176-0DBC-4410-B480-4FDF602B99F8}" destId="{4529490C-FDD0-419C-96FE-8E3C8DCB5DAD}" srcOrd="1" destOrd="0" presId="urn:microsoft.com/office/officeart/2005/8/layout/orgChart1"/>
    <dgm:cxn modelId="{07C03C2C-A28C-435D-B646-6A396EE0FC1D}" type="presParOf" srcId="{A91AF176-0DBC-4410-B480-4FDF602B99F8}" destId="{F23CEF1E-1805-4B22-8CFE-B5CDFE2D1D3B}" srcOrd="2" destOrd="0" presId="urn:microsoft.com/office/officeart/2005/8/layout/orgChart1"/>
    <dgm:cxn modelId="{541F26C2-18C2-4CAA-A07E-0607654D7727}" type="presParOf" srcId="{F9D7CE77-7DB7-44DE-BD62-622B8DFA1F94}" destId="{C97E0B45-C012-46B8-A55A-83CA3FDC2A2A}" srcOrd="2" destOrd="0" presId="urn:microsoft.com/office/officeart/2005/8/layout/orgChart1"/>
    <dgm:cxn modelId="{6607CF50-0874-4EFD-B334-871BECD1214C}" type="presParOf" srcId="{0C487FBA-1A6B-4AED-B781-3FA54721A21B}" destId="{7C239271-B4A3-41B6-9E17-A7CB601B93E3}" srcOrd="6" destOrd="0" presId="urn:microsoft.com/office/officeart/2005/8/layout/orgChart1"/>
    <dgm:cxn modelId="{A8D8192F-E383-4308-A2E4-C8000A476BA5}" type="presParOf" srcId="{0C487FBA-1A6B-4AED-B781-3FA54721A21B}" destId="{B81571BF-C9F7-46F1-B132-F434F5B33A1A}" srcOrd="7" destOrd="0" presId="urn:microsoft.com/office/officeart/2005/8/layout/orgChart1"/>
    <dgm:cxn modelId="{0155A7EB-DDFA-4C6B-9826-62D81ED89771}" type="presParOf" srcId="{B81571BF-C9F7-46F1-B132-F434F5B33A1A}" destId="{E7A614EF-F01D-46BB-9EE9-A673557C1F8D}" srcOrd="0" destOrd="0" presId="urn:microsoft.com/office/officeart/2005/8/layout/orgChart1"/>
    <dgm:cxn modelId="{7B76800A-E1B0-4533-9EEE-5B7F221E79F6}" type="presParOf" srcId="{E7A614EF-F01D-46BB-9EE9-A673557C1F8D}" destId="{69CE8855-823F-46B0-A47C-3E2667C1A7B5}" srcOrd="0" destOrd="0" presId="urn:microsoft.com/office/officeart/2005/8/layout/orgChart1"/>
    <dgm:cxn modelId="{084DCD53-F8E7-4C53-BD90-3302769A5837}" type="presParOf" srcId="{E7A614EF-F01D-46BB-9EE9-A673557C1F8D}" destId="{8FDF4133-C6F3-4A01-92FC-F58FCAC6AF28}" srcOrd="1" destOrd="0" presId="urn:microsoft.com/office/officeart/2005/8/layout/orgChart1"/>
    <dgm:cxn modelId="{04AE2F6B-88EC-4ABE-903A-462CB2CEF4F1}" type="presParOf" srcId="{B81571BF-C9F7-46F1-B132-F434F5B33A1A}" destId="{1F3FD6D0-CD2F-4DD5-B55C-21B8691B696C}" srcOrd="1" destOrd="0" presId="urn:microsoft.com/office/officeart/2005/8/layout/orgChart1"/>
    <dgm:cxn modelId="{489D72EA-A7F8-441E-8443-4490A914B14F}" type="presParOf" srcId="{1F3FD6D0-CD2F-4DD5-B55C-21B8691B696C}" destId="{8B5D8F62-0827-48F9-B6DE-0D6F4AEBD265}" srcOrd="0" destOrd="0" presId="urn:microsoft.com/office/officeart/2005/8/layout/orgChart1"/>
    <dgm:cxn modelId="{C15E17E7-9D5D-41EC-BD58-BB15B453CDFE}" type="presParOf" srcId="{1F3FD6D0-CD2F-4DD5-B55C-21B8691B696C}" destId="{4FBB140B-A571-4322-82F9-E9D8D64968D3}" srcOrd="1" destOrd="0" presId="urn:microsoft.com/office/officeart/2005/8/layout/orgChart1"/>
    <dgm:cxn modelId="{453B3240-EA35-4C0D-AF00-8729D43C4241}" type="presParOf" srcId="{4FBB140B-A571-4322-82F9-E9D8D64968D3}" destId="{EED584AE-790F-4F02-B6DC-44B4B1205CD4}" srcOrd="0" destOrd="0" presId="urn:microsoft.com/office/officeart/2005/8/layout/orgChart1"/>
    <dgm:cxn modelId="{D168E941-946B-4453-9018-ABB4D85F1C9B}" type="presParOf" srcId="{EED584AE-790F-4F02-B6DC-44B4B1205CD4}" destId="{B094A115-DDD7-41C7-B088-9A43C172479D}" srcOrd="0" destOrd="0" presId="urn:microsoft.com/office/officeart/2005/8/layout/orgChart1"/>
    <dgm:cxn modelId="{CA2B6A1B-C009-45A6-9564-A9C20E841296}" type="presParOf" srcId="{EED584AE-790F-4F02-B6DC-44B4B1205CD4}" destId="{40EB4364-9B32-487B-A5A8-33D85FFBABA1}" srcOrd="1" destOrd="0" presId="urn:microsoft.com/office/officeart/2005/8/layout/orgChart1"/>
    <dgm:cxn modelId="{55060A32-D9FC-4A72-82BD-558B6C6F410C}" type="presParOf" srcId="{4FBB140B-A571-4322-82F9-E9D8D64968D3}" destId="{13384272-7D05-4587-A914-CB16B2506B0A}" srcOrd="1" destOrd="0" presId="urn:microsoft.com/office/officeart/2005/8/layout/orgChart1"/>
    <dgm:cxn modelId="{321E5A4E-CC83-4D2E-A8DE-6BF4F70207C3}" type="presParOf" srcId="{4FBB140B-A571-4322-82F9-E9D8D64968D3}" destId="{A46FC24C-56F4-4C15-9209-2E9963871DCD}" srcOrd="2" destOrd="0" presId="urn:microsoft.com/office/officeart/2005/8/layout/orgChart1"/>
    <dgm:cxn modelId="{7B08366E-497C-4C46-8C14-FD6FEBFC7D93}" type="presParOf" srcId="{B81571BF-C9F7-46F1-B132-F434F5B33A1A}" destId="{DA1E628D-AC1C-4FDF-9CF0-57295FCE6D65}" srcOrd="2" destOrd="0" presId="urn:microsoft.com/office/officeart/2005/8/layout/orgChart1"/>
    <dgm:cxn modelId="{69F8726A-DC52-4CE8-AC78-CC354E1644E8}" type="presParOf" srcId="{0C487FBA-1A6B-4AED-B781-3FA54721A21B}" destId="{C3E887F6-C0D9-44CE-9142-A95D8952A14B}" srcOrd="8" destOrd="0" presId="urn:microsoft.com/office/officeart/2005/8/layout/orgChart1"/>
    <dgm:cxn modelId="{01E3B8F3-9657-4AAA-9D4E-D0CED27D7397}" type="presParOf" srcId="{0C487FBA-1A6B-4AED-B781-3FA54721A21B}" destId="{5E895EEB-0EEC-4FAF-A415-9D25938DFB95}" srcOrd="9" destOrd="0" presId="urn:microsoft.com/office/officeart/2005/8/layout/orgChart1"/>
    <dgm:cxn modelId="{E7F89542-E476-4FBF-85A0-FEACF97C31FE}" type="presParOf" srcId="{5E895EEB-0EEC-4FAF-A415-9D25938DFB95}" destId="{0C0CA201-00B1-4A68-BCC4-B688235C1BED}" srcOrd="0" destOrd="0" presId="urn:microsoft.com/office/officeart/2005/8/layout/orgChart1"/>
    <dgm:cxn modelId="{256405AD-520F-4B5A-999E-C67415E25047}" type="presParOf" srcId="{0C0CA201-00B1-4A68-BCC4-B688235C1BED}" destId="{A6929886-B2B9-43DB-B3F0-ACE3D37150A3}" srcOrd="0" destOrd="0" presId="urn:microsoft.com/office/officeart/2005/8/layout/orgChart1"/>
    <dgm:cxn modelId="{0B0B341C-2E5E-4208-A613-708D8DB97BF2}" type="presParOf" srcId="{0C0CA201-00B1-4A68-BCC4-B688235C1BED}" destId="{D906C88D-0FD1-48D7-B01D-C7E2C33AD406}" srcOrd="1" destOrd="0" presId="urn:microsoft.com/office/officeart/2005/8/layout/orgChart1"/>
    <dgm:cxn modelId="{B98706DD-F1E7-4E55-B884-DD3FE54C2677}" type="presParOf" srcId="{5E895EEB-0EEC-4FAF-A415-9D25938DFB95}" destId="{C6F773C7-AF81-421C-B560-82F2B113A16E}" srcOrd="1" destOrd="0" presId="urn:microsoft.com/office/officeart/2005/8/layout/orgChart1"/>
    <dgm:cxn modelId="{5870CFF9-3AA6-47A7-8FE0-4EAAE74319D0}" type="presParOf" srcId="{C6F773C7-AF81-421C-B560-82F2B113A16E}" destId="{20A8BFF6-AD8D-4B04-9020-E5DE1935261E}" srcOrd="0" destOrd="0" presId="urn:microsoft.com/office/officeart/2005/8/layout/orgChart1"/>
    <dgm:cxn modelId="{59D153BE-A605-46A5-8BE5-CF9571EFC83A}" type="presParOf" srcId="{C6F773C7-AF81-421C-B560-82F2B113A16E}" destId="{EA45FF85-A15E-4964-A652-68B802EA5723}" srcOrd="1" destOrd="0" presId="urn:microsoft.com/office/officeart/2005/8/layout/orgChart1"/>
    <dgm:cxn modelId="{97D39256-5709-43D7-908F-D557D427D564}" type="presParOf" srcId="{EA45FF85-A15E-4964-A652-68B802EA5723}" destId="{4054444F-98FB-44FC-98F1-92CBA1590199}" srcOrd="0" destOrd="0" presId="urn:microsoft.com/office/officeart/2005/8/layout/orgChart1"/>
    <dgm:cxn modelId="{ED75B4C3-0218-4C6F-85B5-C907EEEA65A1}" type="presParOf" srcId="{4054444F-98FB-44FC-98F1-92CBA1590199}" destId="{4B6107ED-04B5-4636-A956-FA25D0E11172}" srcOrd="0" destOrd="0" presId="urn:microsoft.com/office/officeart/2005/8/layout/orgChart1"/>
    <dgm:cxn modelId="{0CA5098B-2FFC-47F1-9286-542C7DD8DD73}" type="presParOf" srcId="{4054444F-98FB-44FC-98F1-92CBA1590199}" destId="{A7105DD3-0C4B-45BF-A6D0-A29FFB93F04B}" srcOrd="1" destOrd="0" presId="urn:microsoft.com/office/officeart/2005/8/layout/orgChart1"/>
    <dgm:cxn modelId="{B05B938F-9A93-435D-8916-933A7E5EDB4F}" type="presParOf" srcId="{EA45FF85-A15E-4964-A652-68B802EA5723}" destId="{FA57BF3F-FF01-4BF7-A1B5-5C6FAEFA4997}" srcOrd="1" destOrd="0" presId="urn:microsoft.com/office/officeart/2005/8/layout/orgChart1"/>
    <dgm:cxn modelId="{A8A33D65-77D6-4ABF-9396-8D9709C3021F}" type="presParOf" srcId="{EA45FF85-A15E-4964-A652-68B802EA5723}" destId="{ED9208C6-5DD2-4B3C-BCAF-712DD63480FF}" srcOrd="2" destOrd="0" presId="urn:microsoft.com/office/officeart/2005/8/layout/orgChart1"/>
    <dgm:cxn modelId="{E1A23121-9CB5-443A-9571-3A8D7D1722DC}" type="presParOf" srcId="{5E895EEB-0EEC-4FAF-A415-9D25938DFB95}" destId="{83D83728-4CBF-4419-869E-7377F882F6A9}" srcOrd="2" destOrd="0" presId="urn:microsoft.com/office/officeart/2005/8/layout/orgChart1"/>
    <dgm:cxn modelId="{66083209-F4E8-4991-90DC-E91765A957ED}" type="presParOf" srcId="{0C487FBA-1A6B-4AED-B781-3FA54721A21B}" destId="{FBB484AA-ED0B-4FA0-9CC9-C769BC4F16A9}" srcOrd="10" destOrd="0" presId="urn:microsoft.com/office/officeart/2005/8/layout/orgChart1"/>
    <dgm:cxn modelId="{44852771-709C-4D55-928C-78E1B051EF05}" type="presParOf" srcId="{0C487FBA-1A6B-4AED-B781-3FA54721A21B}" destId="{4EC02E6B-A22C-479C-AFD9-CABCF10E814D}" srcOrd="11" destOrd="0" presId="urn:microsoft.com/office/officeart/2005/8/layout/orgChart1"/>
    <dgm:cxn modelId="{84C176B7-D724-48AE-8D21-99141A06D3A0}" type="presParOf" srcId="{4EC02E6B-A22C-479C-AFD9-CABCF10E814D}" destId="{EFCBDBB1-76AB-4375-A00B-7B87339EC54B}" srcOrd="0" destOrd="0" presId="urn:microsoft.com/office/officeart/2005/8/layout/orgChart1"/>
    <dgm:cxn modelId="{C3897F37-A900-4989-97D7-321BAFEF530B}" type="presParOf" srcId="{EFCBDBB1-76AB-4375-A00B-7B87339EC54B}" destId="{E3F9D522-977C-48B7-BFF8-CDE891FF8824}" srcOrd="0" destOrd="0" presId="urn:microsoft.com/office/officeart/2005/8/layout/orgChart1"/>
    <dgm:cxn modelId="{96A7EC50-7AA0-4992-A2BA-A9DCD9AC4967}" type="presParOf" srcId="{EFCBDBB1-76AB-4375-A00B-7B87339EC54B}" destId="{045CEAB0-8757-4303-9D72-EFC33E0BCAE6}" srcOrd="1" destOrd="0" presId="urn:microsoft.com/office/officeart/2005/8/layout/orgChart1"/>
    <dgm:cxn modelId="{1C20E77B-F431-4874-9928-0F4EFFC17AC9}" type="presParOf" srcId="{4EC02E6B-A22C-479C-AFD9-CABCF10E814D}" destId="{F0A7BA91-DC41-4927-9EE7-4C699B89B69C}" srcOrd="1" destOrd="0" presId="urn:microsoft.com/office/officeart/2005/8/layout/orgChart1"/>
    <dgm:cxn modelId="{1661BED6-3FC2-424B-AC1A-6487E1CF66AA}" type="presParOf" srcId="{F0A7BA91-DC41-4927-9EE7-4C699B89B69C}" destId="{BA5ABD1E-EE56-44B9-B4DE-8448CCBB4EC8}" srcOrd="0" destOrd="0" presId="urn:microsoft.com/office/officeart/2005/8/layout/orgChart1"/>
    <dgm:cxn modelId="{90553E8C-0B04-49B3-9B30-19979A60FC69}" type="presParOf" srcId="{F0A7BA91-DC41-4927-9EE7-4C699B89B69C}" destId="{BF54B41F-296B-474E-AF62-3BCEF042B739}" srcOrd="1" destOrd="0" presId="urn:microsoft.com/office/officeart/2005/8/layout/orgChart1"/>
    <dgm:cxn modelId="{1FE4AD6F-DA8B-4661-9F19-6C04B60F8CF8}" type="presParOf" srcId="{BF54B41F-296B-474E-AF62-3BCEF042B739}" destId="{887E2CCA-302C-41A5-B330-527561DDD84B}" srcOrd="0" destOrd="0" presId="urn:microsoft.com/office/officeart/2005/8/layout/orgChart1"/>
    <dgm:cxn modelId="{DBC70BAF-2C82-409B-94CC-16F2B8EEC1A6}" type="presParOf" srcId="{887E2CCA-302C-41A5-B330-527561DDD84B}" destId="{FEE56212-2C9C-4B23-8257-F8B66ACAB909}" srcOrd="0" destOrd="0" presId="urn:microsoft.com/office/officeart/2005/8/layout/orgChart1"/>
    <dgm:cxn modelId="{508A42F2-8B63-4588-AD98-8B9E730184B9}" type="presParOf" srcId="{887E2CCA-302C-41A5-B330-527561DDD84B}" destId="{B901A739-96DF-4A21-B147-A7E95C3F0399}" srcOrd="1" destOrd="0" presId="urn:microsoft.com/office/officeart/2005/8/layout/orgChart1"/>
    <dgm:cxn modelId="{2D20D1C5-814E-4A3A-ACE1-BA8DBF984378}" type="presParOf" srcId="{BF54B41F-296B-474E-AF62-3BCEF042B739}" destId="{C3BDFA18-9129-420C-991E-B9CEAD1309E2}" srcOrd="1" destOrd="0" presId="urn:microsoft.com/office/officeart/2005/8/layout/orgChart1"/>
    <dgm:cxn modelId="{EC434EDE-0BC1-4F83-808E-DCA91551292B}" type="presParOf" srcId="{BF54B41F-296B-474E-AF62-3BCEF042B739}" destId="{B8703684-62C0-4361-AAD1-6CF85B6C40B6}" srcOrd="2" destOrd="0" presId="urn:microsoft.com/office/officeart/2005/8/layout/orgChart1"/>
    <dgm:cxn modelId="{2022B8AD-960A-480A-9046-F8E1C3983BDA}" type="presParOf" srcId="{4EC02E6B-A22C-479C-AFD9-CABCF10E814D}" destId="{61C91E8B-39BB-45A1-8B28-602C6AB1D01E}" srcOrd="2" destOrd="0" presId="urn:microsoft.com/office/officeart/2005/8/layout/orgChart1"/>
    <dgm:cxn modelId="{9ED5BFC0-9357-4B82-9821-D72DB36C693B}" type="presParOf" srcId="{31FE1870-862A-4CA6-8F9F-75AD583D26CB}" destId="{EB3F5DDE-F9F1-47B3-9C20-0D7D40B758B4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3428-2167-473F-A342-01D5945ECAB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39F-4778-4519-A943-DD391FF61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3428-2167-473F-A342-01D5945ECAB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39F-4778-4519-A943-DD391FF61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3428-2167-473F-A342-01D5945ECAB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39F-4778-4519-A943-DD391FF61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3428-2167-473F-A342-01D5945ECAB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39F-4778-4519-A943-DD391FF61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3428-2167-473F-A342-01D5945ECAB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39F-4778-4519-A943-DD391FF61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3428-2167-473F-A342-01D5945ECAB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39F-4778-4519-A943-DD391FF61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3428-2167-473F-A342-01D5945ECAB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39F-4778-4519-A943-DD391FF61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3428-2167-473F-A342-01D5945ECAB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39F-4778-4519-A943-DD391FF61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3428-2167-473F-A342-01D5945ECAB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39F-4778-4519-A943-DD391FF61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3428-2167-473F-A342-01D5945ECAB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39F-4778-4519-A943-DD391FF61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3428-2167-473F-A342-01D5945ECAB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C39F-4778-4519-A943-DD391FF61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A3428-2167-473F-A342-01D5945ECABE}" type="datetimeFigureOut">
              <a:rPr lang="en-US" smtClean="0"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9C39F-4778-4519-A943-DD391FF61E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85800" y="838200"/>
          <a:ext cx="8153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26511" b="26706"/>
          <a:stretch>
            <a:fillRect/>
          </a:stretch>
        </p:blipFill>
        <p:spPr bwMode="auto">
          <a:xfrm>
            <a:off x="466725" y="1295400"/>
            <a:ext cx="8210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76475"/>
            <a:ext cx="82296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46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Netbook</dc:creator>
  <cp:lastModifiedBy>Netbook</cp:lastModifiedBy>
  <cp:revision>8</cp:revision>
  <dcterms:created xsi:type="dcterms:W3CDTF">2010-08-05T01:19:32Z</dcterms:created>
  <dcterms:modified xsi:type="dcterms:W3CDTF">2010-08-05T03:21:34Z</dcterms:modified>
</cp:coreProperties>
</file>