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4"/>
  </p:sldMasterIdLst>
  <p:sldIdLst>
    <p:sldId id="270" r:id="rId5"/>
    <p:sldId id="323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73" r:id="rId14"/>
    <p:sldId id="310" r:id="rId15"/>
    <p:sldId id="311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532" r:id="rId24"/>
    <p:sldId id="322" r:id="rId25"/>
    <p:sldId id="531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vácsné Pusztai Kinga" userId="1282fdc4-838f-4805-a47a-02b770215156" providerId="ADAL" clId="{5D3E771C-3AE9-4512-B217-27F7ECB063F5}"/>
    <pc:docChg chg="undo custSel addSld modSld">
      <pc:chgData name="Kovácsné Pusztai Kinga" userId="1282fdc4-838f-4805-a47a-02b770215156" providerId="ADAL" clId="{5D3E771C-3AE9-4512-B217-27F7ECB063F5}" dt="2025-09-08T18:32:55.152" v="80"/>
      <pc:docMkLst>
        <pc:docMk/>
      </pc:docMkLst>
      <pc:sldChg chg="modSp mod">
        <pc:chgData name="Kovácsné Pusztai Kinga" userId="1282fdc4-838f-4805-a47a-02b770215156" providerId="ADAL" clId="{5D3E771C-3AE9-4512-B217-27F7ECB063F5}" dt="2025-08-04T10:36:29.866" v="2" actId="108"/>
        <pc:sldMkLst>
          <pc:docMk/>
          <pc:sldMk cId="3671793387" sldId="299"/>
        </pc:sldMkLst>
      </pc:sldChg>
      <pc:sldChg chg="modSp mod">
        <pc:chgData name="Kovácsné Pusztai Kinga" userId="1282fdc4-838f-4805-a47a-02b770215156" providerId="ADAL" clId="{5D3E771C-3AE9-4512-B217-27F7ECB063F5}" dt="2025-08-04T10:36:34.631" v="4" actId="108"/>
        <pc:sldMkLst>
          <pc:docMk/>
          <pc:sldMk cId="2795226047" sldId="300"/>
        </pc:sldMkLst>
      </pc:sldChg>
      <pc:sldChg chg="addSp modSp mod">
        <pc:chgData name="Kovácsné Pusztai Kinga" userId="1282fdc4-838f-4805-a47a-02b770215156" providerId="ADAL" clId="{5D3E771C-3AE9-4512-B217-27F7ECB063F5}" dt="2025-08-04T10:50:08.155" v="45" actId="1076"/>
        <pc:sldMkLst>
          <pc:docMk/>
          <pc:sldMk cId="503517701" sldId="301"/>
        </pc:sldMkLst>
      </pc:sldChg>
      <pc:sldChg chg="modSp mod">
        <pc:chgData name="Kovácsné Pusztai Kinga" userId="1282fdc4-838f-4805-a47a-02b770215156" providerId="ADAL" clId="{5D3E771C-3AE9-4512-B217-27F7ECB063F5}" dt="2025-08-04T10:36:46.056" v="7" actId="108"/>
        <pc:sldMkLst>
          <pc:docMk/>
          <pc:sldMk cId="3673238866" sldId="302"/>
        </pc:sldMkLst>
      </pc:sldChg>
      <pc:sldChg chg="modSp mod">
        <pc:chgData name="Kovácsné Pusztai Kinga" userId="1282fdc4-838f-4805-a47a-02b770215156" providerId="ADAL" clId="{5D3E771C-3AE9-4512-B217-27F7ECB063F5}" dt="2025-08-04T10:36:58.746" v="9" actId="108"/>
        <pc:sldMkLst>
          <pc:docMk/>
          <pc:sldMk cId="1748680584" sldId="303"/>
        </pc:sldMkLst>
      </pc:sldChg>
      <pc:sldChg chg="modSp mod">
        <pc:chgData name="Kovácsné Pusztai Kinga" userId="1282fdc4-838f-4805-a47a-02b770215156" providerId="ADAL" clId="{5D3E771C-3AE9-4512-B217-27F7ECB063F5}" dt="2025-08-04T10:37:01.466" v="11" actId="108"/>
        <pc:sldMkLst>
          <pc:docMk/>
          <pc:sldMk cId="2456866788" sldId="304"/>
        </pc:sldMkLst>
      </pc:sldChg>
      <pc:sldChg chg="addSp modSp mod">
        <pc:chgData name="Kovácsné Pusztai Kinga" userId="1282fdc4-838f-4805-a47a-02b770215156" providerId="ADAL" clId="{5D3E771C-3AE9-4512-B217-27F7ECB063F5}" dt="2025-08-04T11:04:38.717" v="77" actId="20577"/>
        <pc:sldMkLst>
          <pc:docMk/>
          <pc:sldMk cId="1571344545" sldId="305"/>
        </pc:sldMkLst>
      </pc:sldChg>
      <pc:sldChg chg="addSp modSp mod">
        <pc:chgData name="Kovácsné Pusztai Kinga" userId="1282fdc4-838f-4805-a47a-02b770215156" providerId="ADAL" clId="{5D3E771C-3AE9-4512-B217-27F7ECB063F5}" dt="2025-08-04T10:48:08.295" v="39" actId="167"/>
        <pc:sldMkLst>
          <pc:docMk/>
          <pc:sldMk cId="148796883" sldId="311"/>
        </pc:sldMkLst>
      </pc:sldChg>
      <pc:sldChg chg="modSp mod">
        <pc:chgData name="Kovácsné Pusztai Kinga" userId="1282fdc4-838f-4805-a47a-02b770215156" providerId="ADAL" clId="{5D3E771C-3AE9-4512-B217-27F7ECB063F5}" dt="2025-08-04T10:42:56.337" v="20" actId="108"/>
        <pc:sldMkLst>
          <pc:docMk/>
          <pc:sldMk cId="2189989420" sldId="314"/>
        </pc:sldMkLst>
      </pc:sldChg>
      <pc:sldChg chg="modSp mod">
        <pc:chgData name="Kovácsné Pusztai Kinga" userId="1282fdc4-838f-4805-a47a-02b770215156" providerId="ADAL" clId="{5D3E771C-3AE9-4512-B217-27F7ECB063F5}" dt="2025-08-04T10:37:35.269" v="13" actId="108"/>
        <pc:sldMkLst>
          <pc:docMk/>
          <pc:sldMk cId="2229335450" sldId="318"/>
        </pc:sldMkLst>
      </pc:sldChg>
      <pc:sldChg chg="modSp mod">
        <pc:chgData name="Kovácsné Pusztai Kinga" userId="1282fdc4-838f-4805-a47a-02b770215156" providerId="ADAL" clId="{5D3E771C-3AE9-4512-B217-27F7ECB063F5}" dt="2025-08-04T10:42:40.535" v="19" actId="108"/>
        <pc:sldMkLst>
          <pc:docMk/>
          <pc:sldMk cId="571674980" sldId="319"/>
        </pc:sldMkLst>
      </pc:sldChg>
      <pc:sldChg chg="modSp mod">
        <pc:chgData name="Kovácsné Pusztai Kinga" userId="1282fdc4-838f-4805-a47a-02b770215156" providerId="ADAL" clId="{5D3E771C-3AE9-4512-B217-27F7ECB063F5}" dt="2025-08-04T10:37:41.957" v="15" actId="108"/>
        <pc:sldMkLst>
          <pc:docMk/>
          <pc:sldMk cId="4076001574" sldId="320"/>
        </pc:sldMkLst>
      </pc:sldChg>
      <pc:sldChg chg="modSp mod">
        <pc:chgData name="Kovácsné Pusztai Kinga" userId="1282fdc4-838f-4805-a47a-02b770215156" providerId="ADAL" clId="{5D3E771C-3AE9-4512-B217-27F7ECB063F5}" dt="2025-08-04T10:42:31.872" v="17" actId="108"/>
        <pc:sldMkLst>
          <pc:docMk/>
          <pc:sldMk cId="3118405454" sldId="322"/>
        </pc:sldMkLst>
      </pc:sldChg>
      <pc:sldChg chg="add">
        <pc:chgData name="Kovácsné Pusztai Kinga" userId="1282fdc4-838f-4805-a47a-02b770215156" providerId="ADAL" clId="{5D3E771C-3AE9-4512-B217-27F7ECB063F5}" dt="2025-08-04T10:34:59.360" v="0"/>
        <pc:sldMkLst>
          <pc:docMk/>
          <pc:sldMk cId="2244582942" sldId="323"/>
        </pc:sldMkLst>
      </pc:sldChg>
      <pc:sldChg chg="modSp add mod">
        <pc:chgData name="Kovácsné Pusztai Kinga" userId="1282fdc4-838f-4805-a47a-02b770215156" providerId="ADAL" clId="{5D3E771C-3AE9-4512-B217-27F7ECB063F5}" dt="2025-09-08T18:32:55.152" v="80"/>
        <pc:sldMkLst>
          <pc:docMk/>
          <pc:sldMk cId="1116566802" sldId="531"/>
        </pc:sldMkLst>
        <pc:spChg chg="mod">
          <ac:chgData name="Kovácsné Pusztai Kinga" userId="1282fdc4-838f-4805-a47a-02b770215156" providerId="ADAL" clId="{5D3E771C-3AE9-4512-B217-27F7ECB063F5}" dt="2025-09-08T18:32:55.152" v="80"/>
          <ac:spMkLst>
            <pc:docMk/>
            <pc:sldMk cId="1116566802" sldId="531"/>
            <ac:spMk id="3" creationId="{B2253D2E-D2FA-577A-E1F7-B012A9D79A3A}"/>
          </ac:spMkLst>
        </pc:spChg>
      </pc:sldChg>
    </pc:docChg>
  </pc:docChgLst>
  <pc:docChgLst>
    <pc:chgData name="Kovácsné Pusztai Kinga" userId="1282fdc4-838f-4805-a47a-02b770215156" providerId="ADAL" clId="{5C5F7C30-6626-4CCB-81FA-ED1C19E6AEFD}"/>
    <pc:docChg chg="undo custSel addSld modSld">
      <pc:chgData name="Kovácsné Pusztai Kinga" userId="1282fdc4-838f-4805-a47a-02b770215156" providerId="ADAL" clId="{5C5F7C30-6626-4CCB-81FA-ED1C19E6AEFD}" dt="2025-09-16T09:14:47.933" v="215" actId="20577"/>
      <pc:docMkLst>
        <pc:docMk/>
      </pc:docMkLst>
      <pc:sldChg chg="addSp modSp mod">
        <pc:chgData name="Kovácsné Pusztai Kinga" userId="1282fdc4-838f-4805-a47a-02b770215156" providerId="ADAL" clId="{5C5F7C30-6626-4CCB-81FA-ED1C19E6AEFD}" dt="2025-09-13T19:25:04.466" v="195" actId="14100"/>
        <pc:sldMkLst>
          <pc:docMk/>
          <pc:sldMk cId="2189989420" sldId="314"/>
        </pc:sldMkLst>
        <pc:spChg chg="add mod ord">
          <ac:chgData name="Kovácsné Pusztai Kinga" userId="1282fdc4-838f-4805-a47a-02b770215156" providerId="ADAL" clId="{5C5F7C30-6626-4CCB-81FA-ED1C19E6AEFD}" dt="2025-09-13T19:25:04.466" v="195" actId="14100"/>
          <ac:spMkLst>
            <pc:docMk/>
            <pc:sldMk cId="2189989420" sldId="314"/>
            <ac:spMk id="4" creationId="{B794D31F-484C-A665-D9E2-38C9F64F28D3}"/>
          </ac:spMkLst>
        </pc:spChg>
      </pc:sldChg>
      <pc:sldChg chg="addSp modSp mod">
        <pc:chgData name="Kovácsné Pusztai Kinga" userId="1282fdc4-838f-4805-a47a-02b770215156" providerId="ADAL" clId="{5C5F7C30-6626-4CCB-81FA-ED1C19E6AEFD}" dt="2025-09-13T19:24:13.516" v="189" actId="14100"/>
        <pc:sldMkLst>
          <pc:docMk/>
          <pc:sldMk cId="701665715" sldId="315"/>
        </pc:sldMkLst>
        <pc:spChg chg="add mod ord">
          <ac:chgData name="Kovácsné Pusztai Kinga" userId="1282fdc4-838f-4805-a47a-02b770215156" providerId="ADAL" clId="{5C5F7C30-6626-4CCB-81FA-ED1C19E6AEFD}" dt="2025-09-13T19:24:13.516" v="189" actId="14100"/>
          <ac:spMkLst>
            <pc:docMk/>
            <pc:sldMk cId="701665715" sldId="315"/>
            <ac:spMk id="4" creationId="{AD96F221-F6A5-CC16-2BB0-DCB2D965324D}"/>
          </ac:spMkLst>
        </pc:spChg>
      </pc:sldChg>
      <pc:sldChg chg="modSp mod">
        <pc:chgData name="Kovácsné Pusztai Kinga" userId="1282fdc4-838f-4805-a47a-02b770215156" providerId="ADAL" clId="{5C5F7C30-6626-4CCB-81FA-ED1C19E6AEFD}" dt="2025-09-13T19:23:01.625" v="184" actId="14861"/>
        <pc:sldMkLst>
          <pc:docMk/>
          <pc:sldMk cId="571674980" sldId="319"/>
        </pc:sldMkLst>
        <pc:picChg chg="mod">
          <ac:chgData name="Kovácsné Pusztai Kinga" userId="1282fdc4-838f-4805-a47a-02b770215156" providerId="ADAL" clId="{5C5F7C30-6626-4CCB-81FA-ED1C19E6AEFD}" dt="2025-09-13T19:23:01.625" v="184" actId="14861"/>
          <ac:picMkLst>
            <pc:docMk/>
            <pc:sldMk cId="571674980" sldId="319"/>
            <ac:picMk id="5" creationId="{0E8B0D66-931E-4EFC-9F01-D2412CB1DA0A}"/>
          </ac:picMkLst>
        </pc:picChg>
        <pc:picChg chg="mod">
          <ac:chgData name="Kovácsné Pusztai Kinga" userId="1282fdc4-838f-4805-a47a-02b770215156" providerId="ADAL" clId="{5C5F7C30-6626-4CCB-81FA-ED1C19E6AEFD}" dt="2025-09-13T19:23:00.916" v="183" actId="108"/>
          <ac:picMkLst>
            <pc:docMk/>
            <pc:sldMk cId="571674980" sldId="319"/>
            <ac:picMk id="7" creationId="{6A896F2D-0C6D-5136-0E8B-12DD1C022E30}"/>
          </ac:picMkLst>
        </pc:picChg>
      </pc:sldChg>
      <pc:sldChg chg="modSp mod">
        <pc:chgData name="Kovácsné Pusztai Kinga" userId="1282fdc4-838f-4805-a47a-02b770215156" providerId="ADAL" clId="{5C5F7C30-6626-4CCB-81FA-ED1C19E6AEFD}" dt="2025-09-13T19:18:37.890" v="162" actId="108"/>
        <pc:sldMkLst>
          <pc:docMk/>
          <pc:sldMk cId="3118405454" sldId="322"/>
        </pc:sldMkLst>
        <pc:picChg chg="mod">
          <ac:chgData name="Kovácsné Pusztai Kinga" userId="1282fdc4-838f-4805-a47a-02b770215156" providerId="ADAL" clId="{5C5F7C30-6626-4CCB-81FA-ED1C19E6AEFD}" dt="2025-09-13T19:18:37.890" v="162" actId="108"/>
          <ac:picMkLst>
            <pc:docMk/>
            <pc:sldMk cId="3118405454" sldId="322"/>
            <ac:picMk id="5" creationId="{9B79C307-2AAB-894F-6B32-15A59F4F6E24}"/>
          </ac:picMkLst>
        </pc:picChg>
        <pc:picChg chg="mod">
          <ac:chgData name="Kovácsné Pusztai Kinga" userId="1282fdc4-838f-4805-a47a-02b770215156" providerId="ADAL" clId="{5C5F7C30-6626-4CCB-81FA-ED1C19E6AEFD}" dt="2025-09-13T19:18:30.154" v="161"/>
          <ac:picMkLst>
            <pc:docMk/>
            <pc:sldMk cId="3118405454" sldId="322"/>
            <ac:picMk id="7" creationId="{E5E49E97-CAA2-F2A0-7DCC-5CD61D385225}"/>
          </ac:picMkLst>
        </pc:picChg>
      </pc:sldChg>
      <pc:sldChg chg="modSp mod">
        <pc:chgData name="Kovácsné Pusztai Kinga" userId="1282fdc4-838f-4805-a47a-02b770215156" providerId="ADAL" clId="{5C5F7C30-6626-4CCB-81FA-ED1C19E6AEFD}" dt="2025-09-13T19:27:58.781" v="214" actId="114"/>
        <pc:sldMkLst>
          <pc:docMk/>
          <pc:sldMk cId="1116566802" sldId="531"/>
        </pc:sldMkLst>
        <pc:spChg chg="mod">
          <ac:chgData name="Kovácsné Pusztai Kinga" userId="1282fdc4-838f-4805-a47a-02b770215156" providerId="ADAL" clId="{5C5F7C30-6626-4CCB-81FA-ED1C19E6AEFD}" dt="2025-09-13T19:27:58.781" v="214" actId="114"/>
          <ac:spMkLst>
            <pc:docMk/>
            <pc:sldMk cId="1116566802" sldId="531"/>
            <ac:spMk id="3" creationId="{B2253D2E-D2FA-577A-E1F7-B012A9D79A3A}"/>
          </ac:spMkLst>
        </pc:spChg>
      </pc:sldChg>
      <pc:sldChg chg="addSp delSp modSp new mod">
        <pc:chgData name="Kovácsné Pusztai Kinga" userId="1282fdc4-838f-4805-a47a-02b770215156" providerId="ADAL" clId="{5C5F7C30-6626-4CCB-81FA-ED1C19E6AEFD}" dt="2025-09-16T09:14:47.933" v="215" actId="20577"/>
        <pc:sldMkLst>
          <pc:docMk/>
          <pc:sldMk cId="1075016742" sldId="532"/>
        </pc:sldMkLst>
        <pc:spChg chg="mod">
          <ac:chgData name="Kovácsné Pusztai Kinga" userId="1282fdc4-838f-4805-a47a-02b770215156" providerId="ADAL" clId="{5C5F7C30-6626-4CCB-81FA-ED1C19E6AEFD}" dt="2025-09-16T09:14:47.933" v="215" actId="20577"/>
          <ac:spMkLst>
            <pc:docMk/>
            <pc:sldMk cId="1075016742" sldId="532"/>
            <ac:spMk id="2" creationId="{1CE6CDB6-7926-100D-9503-66F726100A5F}"/>
          </ac:spMkLst>
        </pc:spChg>
        <pc:spChg chg="add mod">
          <ac:chgData name="Kovácsné Pusztai Kinga" userId="1282fdc4-838f-4805-a47a-02b770215156" providerId="ADAL" clId="{5C5F7C30-6626-4CCB-81FA-ED1C19E6AEFD}" dt="2025-09-13T19:15:52.002" v="155" actId="1076"/>
          <ac:spMkLst>
            <pc:docMk/>
            <pc:sldMk cId="1075016742" sldId="532"/>
            <ac:spMk id="14" creationId="{3E57F738-8D14-E177-E066-CEB5F3D6C40E}"/>
          </ac:spMkLst>
        </pc:spChg>
        <pc:picChg chg="add mod">
          <ac:chgData name="Kovácsné Pusztai Kinga" userId="1282fdc4-838f-4805-a47a-02b770215156" providerId="ADAL" clId="{5C5F7C30-6626-4CCB-81FA-ED1C19E6AEFD}" dt="2025-09-13T19:14:32.781" v="126" actId="1076"/>
          <ac:picMkLst>
            <pc:docMk/>
            <pc:sldMk cId="1075016742" sldId="532"/>
            <ac:picMk id="5" creationId="{AADA7742-4AA9-8927-6B4A-7743DB7D8ACA}"/>
          </ac:picMkLst>
        </pc:picChg>
        <pc:picChg chg="add mod">
          <ac:chgData name="Kovácsné Pusztai Kinga" userId="1282fdc4-838f-4805-a47a-02b770215156" providerId="ADAL" clId="{5C5F7C30-6626-4CCB-81FA-ED1C19E6AEFD}" dt="2025-09-13T19:14:56.407" v="131" actId="1076"/>
          <ac:picMkLst>
            <pc:docMk/>
            <pc:sldMk cId="1075016742" sldId="532"/>
            <ac:picMk id="7" creationId="{A32322D7-6954-8DB6-39B8-ECDF4E37EF6C}"/>
          </ac:picMkLst>
        </pc:picChg>
        <pc:picChg chg="add mod">
          <ac:chgData name="Kovácsné Pusztai Kinga" userId="1282fdc4-838f-4805-a47a-02b770215156" providerId="ADAL" clId="{5C5F7C30-6626-4CCB-81FA-ED1C19E6AEFD}" dt="2025-09-13T19:14:58.748" v="132" actId="1076"/>
          <ac:picMkLst>
            <pc:docMk/>
            <pc:sldMk cId="1075016742" sldId="532"/>
            <ac:picMk id="9" creationId="{56051978-4373-3B4D-30FB-DDA1F9B2527D}"/>
          </ac:picMkLst>
        </pc:picChg>
        <pc:picChg chg="add mod">
          <ac:chgData name="Kovácsné Pusztai Kinga" userId="1282fdc4-838f-4805-a47a-02b770215156" providerId="ADAL" clId="{5C5F7C30-6626-4CCB-81FA-ED1C19E6AEFD}" dt="2025-09-13T19:15:03.722" v="133" actId="1076"/>
          <ac:picMkLst>
            <pc:docMk/>
            <pc:sldMk cId="1075016742" sldId="532"/>
            <ac:picMk id="11" creationId="{B21BC6AB-0537-FC2F-6A5D-3E8DA6E9B53F}"/>
          </ac:picMkLst>
        </pc:picChg>
        <pc:picChg chg="add mod">
          <ac:chgData name="Kovácsné Pusztai Kinga" userId="1282fdc4-838f-4805-a47a-02b770215156" providerId="ADAL" clId="{5C5F7C30-6626-4CCB-81FA-ED1C19E6AEFD}" dt="2025-09-13T19:16:13.458" v="158" actId="14100"/>
          <ac:picMkLst>
            <pc:docMk/>
            <pc:sldMk cId="1075016742" sldId="532"/>
            <ac:picMk id="13" creationId="{80403E34-792E-E075-CBCF-729D58870430}"/>
          </ac:picMkLst>
        </pc:picChg>
        <pc:picChg chg="add mod">
          <ac:chgData name="Kovácsné Pusztai Kinga" userId="1282fdc4-838f-4805-a47a-02b770215156" providerId="ADAL" clId="{5C5F7C30-6626-4CCB-81FA-ED1C19E6AEFD}" dt="2025-09-13T19:15:46.241" v="153" actId="1076"/>
          <ac:picMkLst>
            <pc:docMk/>
            <pc:sldMk cId="1075016742" sldId="532"/>
            <ac:picMk id="16" creationId="{44B96C2D-8FED-1514-2F4B-22C3FF935E07}"/>
          </ac:picMkLst>
        </pc:picChg>
        <pc:picChg chg="add mod">
          <ac:chgData name="Kovácsné Pusztai Kinga" userId="1282fdc4-838f-4805-a47a-02b770215156" providerId="ADAL" clId="{5C5F7C30-6626-4CCB-81FA-ED1C19E6AEFD}" dt="2025-09-13T19:15:48.531" v="154" actId="1076"/>
          <ac:picMkLst>
            <pc:docMk/>
            <pc:sldMk cId="1075016742" sldId="532"/>
            <ac:picMk id="18" creationId="{9D6A9110-4A0F-43E2-52DB-A7A945A8E53A}"/>
          </ac:picMkLst>
        </pc:picChg>
      </pc:sldChg>
    </pc:docChg>
  </pc:docChgLst>
  <pc:docChgLst>
    <pc:chgData name="Kovácsné Pusztai Kinga" userId="1282fdc4-838f-4805-a47a-02b770215156" providerId="ADAL" clId="{F765BC57-ABF2-4D95-A93A-86B56BB33C23}"/>
    <pc:docChg chg="undo custSel addSld delSld modSld">
      <pc:chgData name="Kovácsné Pusztai Kinga" userId="1282fdc4-838f-4805-a47a-02b770215156" providerId="ADAL" clId="{F765BC57-ABF2-4D95-A93A-86B56BB33C23}" dt="2023-09-18T20:20:18.408" v="161" actId="14100"/>
      <pc:docMkLst>
        <pc:docMk/>
      </pc:docMkLst>
      <pc:sldChg chg="modSp mod">
        <pc:chgData name="Kovácsné Pusztai Kinga" userId="1282fdc4-838f-4805-a47a-02b770215156" providerId="ADAL" clId="{F765BC57-ABF2-4D95-A93A-86B56BB33C23}" dt="2023-09-13T14:29:51.079" v="21" actId="20577"/>
        <pc:sldMkLst>
          <pc:docMk/>
          <pc:sldMk cId="2431493244" sldId="270"/>
        </pc:sldMkLst>
      </pc:sldChg>
      <pc:sldChg chg="del">
        <pc:chgData name="Kovácsné Pusztai Kinga" userId="1282fdc4-838f-4805-a47a-02b770215156" providerId="ADAL" clId="{F765BC57-ABF2-4D95-A93A-86B56BB33C23}" dt="2023-09-13T14:31:32.575" v="22" actId="47"/>
        <pc:sldMkLst>
          <pc:docMk/>
          <pc:sldMk cId="725302354" sldId="271"/>
        </pc:sldMkLst>
      </pc:sldChg>
      <pc:sldChg chg="del">
        <pc:chgData name="Kovácsné Pusztai Kinga" userId="1282fdc4-838f-4805-a47a-02b770215156" providerId="ADAL" clId="{F765BC57-ABF2-4D95-A93A-86B56BB33C23}" dt="2023-09-13T14:31:32.575" v="22" actId="47"/>
        <pc:sldMkLst>
          <pc:docMk/>
          <pc:sldMk cId="1091751481" sldId="272"/>
        </pc:sldMkLst>
      </pc:sldChg>
      <pc:sldChg chg="del">
        <pc:chgData name="Kovácsné Pusztai Kinga" userId="1282fdc4-838f-4805-a47a-02b770215156" providerId="ADAL" clId="{F765BC57-ABF2-4D95-A93A-86B56BB33C23}" dt="2023-09-13T14:31:32.575" v="22" actId="47"/>
        <pc:sldMkLst>
          <pc:docMk/>
          <pc:sldMk cId="2280679379" sldId="274"/>
        </pc:sldMkLst>
      </pc:sldChg>
      <pc:sldChg chg="del">
        <pc:chgData name="Kovácsné Pusztai Kinga" userId="1282fdc4-838f-4805-a47a-02b770215156" providerId="ADAL" clId="{F765BC57-ABF2-4D95-A93A-86B56BB33C23}" dt="2023-09-13T14:31:32.575" v="22" actId="47"/>
        <pc:sldMkLst>
          <pc:docMk/>
          <pc:sldMk cId="2215190879" sldId="275"/>
        </pc:sldMkLst>
      </pc:sldChg>
      <pc:sldChg chg="del">
        <pc:chgData name="Kovácsné Pusztai Kinga" userId="1282fdc4-838f-4805-a47a-02b770215156" providerId="ADAL" clId="{F765BC57-ABF2-4D95-A93A-86B56BB33C23}" dt="2023-09-13T14:31:32.575" v="22" actId="47"/>
        <pc:sldMkLst>
          <pc:docMk/>
          <pc:sldMk cId="3499623620" sldId="276"/>
        </pc:sldMkLst>
      </pc:sldChg>
      <pc:sldChg chg="del">
        <pc:chgData name="Kovácsné Pusztai Kinga" userId="1282fdc4-838f-4805-a47a-02b770215156" providerId="ADAL" clId="{F765BC57-ABF2-4D95-A93A-86B56BB33C23}" dt="2023-09-13T14:31:32.575" v="22" actId="47"/>
        <pc:sldMkLst>
          <pc:docMk/>
          <pc:sldMk cId="3486239228" sldId="277"/>
        </pc:sldMkLst>
      </pc:sldChg>
      <pc:sldChg chg="del">
        <pc:chgData name="Kovácsné Pusztai Kinga" userId="1282fdc4-838f-4805-a47a-02b770215156" providerId="ADAL" clId="{F765BC57-ABF2-4D95-A93A-86B56BB33C23}" dt="2023-09-13T14:31:32.575" v="22" actId="47"/>
        <pc:sldMkLst>
          <pc:docMk/>
          <pc:sldMk cId="2115918126" sldId="278"/>
        </pc:sldMkLst>
      </pc:sldChg>
      <pc:sldChg chg="del">
        <pc:chgData name="Kovácsné Pusztai Kinga" userId="1282fdc4-838f-4805-a47a-02b770215156" providerId="ADAL" clId="{F765BC57-ABF2-4D95-A93A-86B56BB33C23}" dt="2023-09-13T14:31:32.575" v="22" actId="47"/>
        <pc:sldMkLst>
          <pc:docMk/>
          <pc:sldMk cId="57457122" sldId="279"/>
        </pc:sldMkLst>
      </pc:sldChg>
      <pc:sldChg chg="del">
        <pc:chgData name="Kovácsné Pusztai Kinga" userId="1282fdc4-838f-4805-a47a-02b770215156" providerId="ADAL" clId="{F765BC57-ABF2-4D95-A93A-86B56BB33C23}" dt="2023-09-13T14:31:32.575" v="22" actId="47"/>
        <pc:sldMkLst>
          <pc:docMk/>
          <pc:sldMk cId="3919668059" sldId="282"/>
        </pc:sldMkLst>
      </pc:sldChg>
      <pc:sldChg chg="del">
        <pc:chgData name="Kovácsné Pusztai Kinga" userId="1282fdc4-838f-4805-a47a-02b770215156" providerId="ADAL" clId="{F765BC57-ABF2-4D95-A93A-86B56BB33C23}" dt="2023-09-13T14:31:32.575" v="22" actId="47"/>
        <pc:sldMkLst>
          <pc:docMk/>
          <pc:sldMk cId="2963123294" sldId="283"/>
        </pc:sldMkLst>
      </pc:sldChg>
      <pc:sldChg chg="del">
        <pc:chgData name="Kovácsné Pusztai Kinga" userId="1282fdc4-838f-4805-a47a-02b770215156" providerId="ADAL" clId="{F765BC57-ABF2-4D95-A93A-86B56BB33C23}" dt="2023-09-13T14:31:32.575" v="22" actId="47"/>
        <pc:sldMkLst>
          <pc:docMk/>
          <pc:sldMk cId="2198666693" sldId="284"/>
        </pc:sldMkLst>
      </pc:sldChg>
      <pc:sldChg chg="del">
        <pc:chgData name="Kovácsné Pusztai Kinga" userId="1282fdc4-838f-4805-a47a-02b770215156" providerId="ADAL" clId="{F765BC57-ABF2-4D95-A93A-86B56BB33C23}" dt="2023-09-13T14:31:32.575" v="22" actId="47"/>
        <pc:sldMkLst>
          <pc:docMk/>
          <pc:sldMk cId="310708300" sldId="285"/>
        </pc:sldMkLst>
      </pc:sldChg>
      <pc:sldChg chg="del">
        <pc:chgData name="Kovácsné Pusztai Kinga" userId="1282fdc4-838f-4805-a47a-02b770215156" providerId="ADAL" clId="{F765BC57-ABF2-4D95-A93A-86B56BB33C23}" dt="2023-09-13T14:31:32.575" v="22" actId="47"/>
        <pc:sldMkLst>
          <pc:docMk/>
          <pc:sldMk cId="668196859" sldId="286"/>
        </pc:sldMkLst>
      </pc:sldChg>
      <pc:sldChg chg="del">
        <pc:chgData name="Kovácsné Pusztai Kinga" userId="1282fdc4-838f-4805-a47a-02b770215156" providerId="ADAL" clId="{F765BC57-ABF2-4D95-A93A-86B56BB33C23}" dt="2023-09-13T14:31:32.575" v="22" actId="47"/>
        <pc:sldMkLst>
          <pc:docMk/>
          <pc:sldMk cId="2463868809" sldId="287"/>
        </pc:sldMkLst>
      </pc:sldChg>
      <pc:sldChg chg="del">
        <pc:chgData name="Kovácsné Pusztai Kinga" userId="1282fdc4-838f-4805-a47a-02b770215156" providerId="ADAL" clId="{F765BC57-ABF2-4D95-A93A-86B56BB33C23}" dt="2023-09-13T14:31:32.575" v="22" actId="47"/>
        <pc:sldMkLst>
          <pc:docMk/>
          <pc:sldMk cId="1769955242" sldId="288"/>
        </pc:sldMkLst>
      </pc:sldChg>
      <pc:sldChg chg="modSp mod">
        <pc:chgData name="Kovácsné Pusztai Kinga" userId="1282fdc4-838f-4805-a47a-02b770215156" providerId="ADAL" clId="{F765BC57-ABF2-4D95-A93A-86B56BB33C23}" dt="2023-09-18T17:05:40.058" v="50" actId="20577"/>
        <pc:sldMkLst>
          <pc:docMk/>
          <pc:sldMk cId="3953334923" sldId="291"/>
        </pc:sldMkLst>
      </pc:sldChg>
      <pc:sldChg chg="modSp mod">
        <pc:chgData name="Kovácsné Pusztai Kinga" userId="1282fdc4-838f-4805-a47a-02b770215156" providerId="ADAL" clId="{F765BC57-ABF2-4D95-A93A-86B56BB33C23}" dt="2023-09-18T17:27:24.599" v="56" actId="27636"/>
        <pc:sldMkLst>
          <pc:docMk/>
          <pc:sldMk cId="2653606123" sldId="293"/>
        </pc:sldMkLst>
      </pc:sldChg>
      <pc:sldChg chg="modSp mod">
        <pc:chgData name="Kovácsné Pusztai Kinga" userId="1282fdc4-838f-4805-a47a-02b770215156" providerId="ADAL" clId="{F765BC57-ABF2-4D95-A93A-86B56BB33C23}" dt="2023-09-18T17:10:08.315" v="51" actId="403"/>
        <pc:sldMkLst>
          <pc:docMk/>
          <pc:sldMk cId="2606360027" sldId="294"/>
        </pc:sldMkLst>
      </pc:sldChg>
      <pc:sldChg chg="modSp mod">
        <pc:chgData name="Kovácsné Pusztai Kinga" userId="1282fdc4-838f-4805-a47a-02b770215156" providerId="ADAL" clId="{F765BC57-ABF2-4D95-A93A-86B56BB33C23}" dt="2023-09-18T18:47:31.589" v="124" actId="403"/>
        <pc:sldMkLst>
          <pc:docMk/>
          <pc:sldMk cId="35625467" sldId="295"/>
        </pc:sldMkLst>
      </pc:sldChg>
      <pc:sldChg chg="modSp mod">
        <pc:chgData name="Kovácsné Pusztai Kinga" userId="1282fdc4-838f-4805-a47a-02b770215156" providerId="ADAL" clId="{F765BC57-ABF2-4D95-A93A-86B56BB33C23}" dt="2023-09-18T19:02:40.833" v="149" actId="11"/>
        <pc:sldMkLst>
          <pc:docMk/>
          <pc:sldMk cId="3783097706" sldId="296"/>
        </pc:sldMkLst>
      </pc:sldChg>
      <pc:sldChg chg="modSp mod">
        <pc:chgData name="Kovácsné Pusztai Kinga" userId="1282fdc4-838f-4805-a47a-02b770215156" providerId="ADAL" clId="{F765BC57-ABF2-4D95-A93A-86B56BB33C23}" dt="2023-09-18T17:27:24.604" v="57" actId="27636"/>
        <pc:sldMkLst>
          <pc:docMk/>
          <pc:sldMk cId="1843980098" sldId="298"/>
        </pc:sldMkLst>
      </pc:sldChg>
      <pc:sldChg chg="addSp modSp mod">
        <pc:chgData name="Kovácsné Pusztai Kinga" userId="1282fdc4-838f-4805-a47a-02b770215156" providerId="ADAL" clId="{F765BC57-ABF2-4D95-A93A-86B56BB33C23}" dt="2023-09-18T19:14:34.449" v="154" actId="1076"/>
        <pc:sldMkLst>
          <pc:docMk/>
          <pc:sldMk cId="503517701" sldId="301"/>
        </pc:sldMkLst>
      </pc:sldChg>
      <pc:sldChg chg="modSp mod">
        <pc:chgData name="Kovácsné Pusztai Kinga" userId="1282fdc4-838f-4805-a47a-02b770215156" providerId="ADAL" clId="{F765BC57-ABF2-4D95-A93A-86B56BB33C23}" dt="2023-09-18T19:29:32.364" v="159" actId="1036"/>
        <pc:sldMkLst>
          <pc:docMk/>
          <pc:sldMk cId="1748680584" sldId="303"/>
        </pc:sldMkLst>
      </pc:sldChg>
      <pc:sldChg chg="del">
        <pc:chgData name="Kovácsné Pusztai Kinga" userId="1282fdc4-838f-4805-a47a-02b770215156" providerId="ADAL" clId="{F765BC57-ABF2-4D95-A93A-86B56BB33C23}" dt="2023-09-13T14:31:32.575" v="22" actId="47"/>
        <pc:sldMkLst>
          <pc:docMk/>
          <pc:sldMk cId="1484555174" sldId="308"/>
        </pc:sldMkLst>
      </pc:sldChg>
      <pc:sldChg chg="del">
        <pc:chgData name="Kovácsné Pusztai Kinga" userId="1282fdc4-838f-4805-a47a-02b770215156" providerId="ADAL" clId="{F765BC57-ABF2-4D95-A93A-86B56BB33C23}" dt="2023-09-13T14:31:32.575" v="22" actId="47"/>
        <pc:sldMkLst>
          <pc:docMk/>
          <pc:sldMk cId="4264814579" sldId="309"/>
        </pc:sldMkLst>
      </pc:sldChg>
      <pc:sldChg chg="modSp mod">
        <pc:chgData name="Kovácsné Pusztai Kinga" userId="1282fdc4-838f-4805-a47a-02b770215156" providerId="ADAL" clId="{F765BC57-ABF2-4D95-A93A-86B56BB33C23}" dt="2023-09-18T20:20:18.408" v="161" actId="14100"/>
        <pc:sldMkLst>
          <pc:docMk/>
          <pc:sldMk cId="148796883" sldId="311"/>
        </pc:sldMkLst>
      </pc:sldChg>
      <pc:sldChg chg="modSp mod">
        <pc:chgData name="Kovácsné Pusztai Kinga" userId="1282fdc4-838f-4805-a47a-02b770215156" providerId="ADAL" clId="{F765BC57-ABF2-4D95-A93A-86B56BB33C23}" dt="2023-09-18T17:27:24.536" v="54" actId="27636"/>
        <pc:sldMkLst>
          <pc:docMk/>
          <pc:sldMk cId="37054272" sldId="317"/>
        </pc:sldMkLst>
      </pc:sldChg>
      <pc:sldChg chg="modSp mod">
        <pc:chgData name="Kovácsné Pusztai Kinga" userId="1282fdc4-838f-4805-a47a-02b770215156" providerId="ADAL" clId="{F765BC57-ABF2-4D95-A93A-86B56BB33C23}" dt="2023-09-18T17:27:24.588" v="55" actId="27636"/>
        <pc:sldMkLst>
          <pc:docMk/>
          <pc:sldMk cId="2489145975" sldId="321"/>
        </pc:sldMkLst>
      </pc:sldChg>
      <pc:sldChg chg="modSp add mod">
        <pc:chgData name="Kovácsné Pusztai Kinga" userId="1282fdc4-838f-4805-a47a-02b770215156" providerId="ADAL" clId="{F765BC57-ABF2-4D95-A93A-86B56BB33C23}" dt="2023-09-18T19:02:25.080" v="148" actId="12"/>
        <pc:sldMkLst>
          <pc:docMk/>
          <pc:sldMk cId="2894056568" sldId="322"/>
        </pc:sldMkLst>
      </pc:sldChg>
    </pc:docChg>
  </pc:docChgLst>
  <pc:docChgLst>
    <pc:chgData name="Kovácsné Pusztai Kinga" userId="1282fdc4-838f-4805-a47a-02b770215156" providerId="ADAL" clId="{D19ABCBA-FD3A-46D7-981A-D1D313778478}"/>
    <pc:docChg chg="undo custSel addSld delSld modSld">
      <pc:chgData name="Kovácsné Pusztai Kinga" userId="1282fdc4-838f-4805-a47a-02b770215156" providerId="ADAL" clId="{D19ABCBA-FD3A-46D7-981A-D1D313778478}" dt="2024-09-30T15:14:36.099" v="91" actId="47"/>
      <pc:docMkLst>
        <pc:docMk/>
      </pc:docMkLst>
      <pc:sldChg chg="del">
        <pc:chgData name="Kovácsné Pusztai Kinga" userId="1282fdc4-838f-4805-a47a-02b770215156" providerId="ADAL" clId="{D19ABCBA-FD3A-46D7-981A-D1D313778478}" dt="2024-09-08T18:28:43.147" v="0" actId="47"/>
        <pc:sldMkLst>
          <pc:docMk/>
          <pc:sldMk cId="2979879506" sldId="289"/>
        </pc:sldMkLst>
      </pc:sldChg>
      <pc:sldChg chg="del">
        <pc:chgData name="Kovácsné Pusztai Kinga" userId="1282fdc4-838f-4805-a47a-02b770215156" providerId="ADAL" clId="{D19ABCBA-FD3A-46D7-981A-D1D313778478}" dt="2024-09-08T18:28:43.147" v="0" actId="47"/>
        <pc:sldMkLst>
          <pc:docMk/>
          <pc:sldMk cId="3953334923" sldId="291"/>
        </pc:sldMkLst>
      </pc:sldChg>
      <pc:sldChg chg="del">
        <pc:chgData name="Kovácsné Pusztai Kinga" userId="1282fdc4-838f-4805-a47a-02b770215156" providerId="ADAL" clId="{D19ABCBA-FD3A-46D7-981A-D1D313778478}" dt="2024-09-08T18:28:43.147" v="0" actId="47"/>
        <pc:sldMkLst>
          <pc:docMk/>
          <pc:sldMk cId="420298619" sldId="292"/>
        </pc:sldMkLst>
      </pc:sldChg>
      <pc:sldChg chg="del">
        <pc:chgData name="Kovácsné Pusztai Kinga" userId="1282fdc4-838f-4805-a47a-02b770215156" providerId="ADAL" clId="{D19ABCBA-FD3A-46D7-981A-D1D313778478}" dt="2024-09-08T18:28:43.147" v="0" actId="47"/>
        <pc:sldMkLst>
          <pc:docMk/>
          <pc:sldMk cId="2653606123" sldId="293"/>
        </pc:sldMkLst>
      </pc:sldChg>
      <pc:sldChg chg="del">
        <pc:chgData name="Kovácsné Pusztai Kinga" userId="1282fdc4-838f-4805-a47a-02b770215156" providerId="ADAL" clId="{D19ABCBA-FD3A-46D7-981A-D1D313778478}" dt="2024-09-16T15:36:28.855" v="1" actId="47"/>
        <pc:sldMkLst>
          <pc:docMk/>
          <pc:sldMk cId="2606360027" sldId="294"/>
        </pc:sldMkLst>
      </pc:sldChg>
      <pc:sldChg chg="del">
        <pc:chgData name="Kovácsné Pusztai Kinga" userId="1282fdc4-838f-4805-a47a-02b770215156" providerId="ADAL" clId="{D19ABCBA-FD3A-46D7-981A-D1D313778478}" dt="2024-09-16T15:36:28.855" v="1" actId="47"/>
        <pc:sldMkLst>
          <pc:docMk/>
          <pc:sldMk cId="35625467" sldId="295"/>
        </pc:sldMkLst>
      </pc:sldChg>
      <pc:sldChg chg="del">
        <pc:chgData name="Kovácsné Pusztai Kinga" userId="1282fdc4-838f-4805-a47a-02b770215156" providerId="ADAL" clId="{D19ABCBA-FD3A-46D7-981A-D1D313778478}" dt="2024-09-16T15:36:28.855" v="1" actId="47"/>
        <pc:sldMkLst>
          <pc:docMk/>
          <pc:sldMk cId="3783097706" sldId="296"/>
        </pc:sldMkLst>
      </pc:sldChg>
      <pc:sldChg chg="del">
        <pc:chgData name="Kovácsné Pusztai Kinga" userId="1282fdc4-838f-4805-a47a-02b770215156" providerId="ADAL" clId="{D19ABCBA-FD3A-46D7-981A-D1D313778478}" dt="2024-09-16T15:36:28.855" v="1" actId="47"/>
        <pc:sldMkLst>
          <pc:docMk/>
          <pc:sldMk cId="2601423791" sldId="297"/>
        </pc:sldMkLst>
      </pc:sldChg>
      <pc:sldChg chg="del">
        <pc:chgData name="Kovácsné Pusztai Kinga" userId="1282fdc4-838f-4805-a47a-02b770215156" providerId="ADAL" clId="{D19ABCBA-FD3A-46D7-981A-D1D313778478}" dt="2024-09-08T18:28:43.147" v="0" actId="47"/>
        <pc:sldMkLst>
          <pc:docMk/>
          <pc:sldMk cId="1843980098" sldId="298"/>
        </pc:sldMkLst>
      </pc:sldChg>
      <pc:sldChg chg="addSp delSp modSp new del mod setBg">
        <pc:chgData name="Kovácsné Pusztai Kinga" userId="1282fdc4-838f-4805-a47a-02b770215156" providerId="ADAL" clId="{D19ABCBA-FD3A-46D7-981A-D1D313778478}" dt="2024-09-30T15:14:36.099" v="91" actId="47"/>
        <pc:sldMkLst>
          <pc:docMk/>
          <pc:sldMk cId="901101461" sldId="321"/>
        </pc:sldMkLst>
      </pc:sldChg>
      <pc:sldChg chg="del">
        <pc:chgData name="Kovácsné Pusztai Kinga" userId="1282fdc4-838f-4805-a47a-02b770215156" providerId="ADAL" clId="{D19ABCBA-FD3A-46D7-981A-D1D313778478}" dt="2024-09-08T18:28:43.147" v="0" actId="47"/>
        <pc:sldMkLst>
          <pc:docMk/>
          <pc:sldMk cId="2489145975" sldId="321"/>
        </pc:sldMkLst>
      </pc:sldChg>
      <pc:sldChg chg="del">
        <pc:chgData name="Kovácsné Pusztai Kinga" userId="1282fdc4-838f-4805-a47a-02b770215156" providerId="ADAL" clId="{D19ABCBA-FD3A-46D7-981A-D1D313778478}" dt="2024-09-16T15:36:28.855" v="1" actId="47"/>
        <pc:sldMkLst>
          <pc:docMk/>
          <pc:sldMk cId="2894056568" sldId="322"/>
        </pc:sldMkLst>
      </pc:sldChg>
      <pc:sldChg chg="addSp modSp add mod setBg">
        <pc:chgData name="Kovácsné Pusztai Kinga" userId="1282fdc4-838f-4805-a47a-02b770215156" providerId="ADAL" clId="{D19ABCBA-FD3A-46D7-981A-D1D313778478}" dt="2024-09-17T07:35:17.918" v="90" actId="1076"/>
        <pc:sldMkLst>
          <pc:docMk/>
          <pc:sldMk cId="3118405454" sldId="32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5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4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9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2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1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1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3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7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hu/photo/89560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2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2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szt.inf.elte.hu/~asvanyi/ad/ad2jegyzet/ad2jegyzetFak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amop412.elte.hu/tananyagok/algoritmusok/lecke13_lap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, névjegykártya látható&#10;&#10;Automatikusan generált leírás">
            <a:extLst>
              <a:ext uri="{FF2B5EF4-FFF2-40B4-BE49-F238E27FC236}">
                <a16:creationId xmlns:a16="http://schemas.microsoft.com/office/drawing/2014/main" id="{7E74CC86-7BF2-81B7-2414-BD09AD0C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4405" t="6530" r="16030" b="1"/>
          <a:stretch/>
        </p:blipFill>
        <p:spPr>
          <a:xfrm>
            <a:off x="20" y="10"/>
            <a:ext cx="5448280" cy="685799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</p:pic>
      <p:grpSp>
        <p:nvGrpSpPr>
          <p:cNvPr id="58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9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78399" y="877802"/>
            <a:ext cx="65246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b="1" dirty="0"/>
              <a:t>Algoritmusok és adatszerkezetek II.</a:t>
            </a:r>
            <a:br>
              <a:rPr lang="hu-HU" b="1" dirty="0"/>
            </a:br>
            <a:r>
              <a:rPr lang="hu-HU" b="1" dirty="0"/>
              <a:t>2. Előadás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70611" y="3429000"/>
            <a:ext cx="5332411" cy="2476947"/>
          </a:xfrm>
        </p:spPr>
        <p:txBody>
          <a:bodyPr>
            <a:normAutofit fontScale="85000" lnSpcReduction="20000"/>
          </a:bodyPr>
          <a:lstStyle/>
          <a:p>
            <a:br>
              <a:rPr lang="hu-HU" dirty="0"/>
            </a:br>
            <a:r>
              <a:rPr lang="hu-HU" sz="5100" b="1" dirty="0">
                <a:solidFill>
                  <a:srgbClr val="C00000"/>
                </a:solidFill>
              </a:rPr>
              <a:t> </a:t>
            </a:r>
            <a:r>
              <a:rPr lang="hu-HU" sz="6700" b="1" dirty="0">
                <a:solidFill>
                  <a:srgbClr val="C00000"/>
                </a:solidFill>
              </a:rPr>
              <a:t>AVL fa II.</a:t>
            </a:r>
          </a:p>
          <a:p>
            <a:r>
              <a:rPr lang="hu-HU" sz="3800" b="1" dirty="0">
                <a:solidFill>
                  <a:srgbClr val="C00000"/>
                </a:solidFill>
              </a:rPr>
              <a:t>AVL fa II.: adott kulcsú csúcs törlése, Fibonacci fák, AVL fa magassága. Általános fák.</a:t>
            </a:r>
          </a:p>
        </p:txBody>
      </p:sp>
    </p:spTree>
    <p:extLst>
      <p:ext uri="{BB962C8B-B14F-4D97-AF65-F5344CB8AC3E}">
        <p14:creationId xmlns:p14="http://schemas.microsoft.com/office/powerpoint/2010/main" val="24314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4F92AA-B04A-A671-6087-085F08A8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63301"/>
          </a:xfrm>
        </p:spPr>
        <p:txBody>
          <a:bodyPr>
            <a:normAutofit/>
          </a:bodyPr>
          <a:lstStyle/>
          <a:p>
            <a:r>
              <a:rPr lang="hu-HU" b="0" i="0" u="none" strike="noStrike" baseline="0" dirty="0"/>
              <a:t>AVL fa magassága*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FCA78AB-8765-8681-E544-3CDBDDFA5B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863301"/>
                <a:ext cx="10018713" cy="6079366"/>
              </a:xfrm>
            </p:spPr>
            <p:txBody>
              <a:bodyPr anchor="t">
                <a:normAutofit/>
              </a:bodyPr>
              <a:lstStyle/>
              <a:p>
                <a:r>
                  <a:rPr lang="hu-HU" b="1" i="0" u="none" strike="noStrike" baseline="0" dirty="0">
                    <a:solidFill>
                      <a:srgbClr val="C00000"/>
                    </a:solidFill>
                  </a:rPr>
                  <a:t>Tétel: </a:t>
                </a:r>
                <a:r>
                  <a:rPr lang="hu-HU" b="0" i="0" u="none" strike="noStrike" baseline="0" dirty="0"/>
                  <a:t>Tetsz</a:t>
                </a:r>
                <a:r>
                  <a:rPr lang="hu-HU" dirty="0"/>
                  <a:t>ő</a:t>
                </a:r>
                <a:r>
                  <a:rPr lang="hu-HU" b="0" i="0" u="none" strike="noStrike" baseline="0" dirty="0"/>
                  <a:t>leges </a:t>
                </a:r>
                <a:r>
                  <a:rPr lang="hu-HU" b="0" i="1" u="none" strike="noStrike" baseline="0" dirty="0"/>
                  <a:t>n</a:t>
                </a:r>
                <a:r>
                  <a:rPr lang="hu-HU" b="0" i="0" u="none" strike="noStrike" baseline="0" dirty="0"/>
                  <a:t> csúcsú nemüres AVL fa </a:t>
                </a:r>
                <a:r>
                  <a:rPr lang="hu-HU" b="0" i="1" u="none" strike="noStrike" baseline="0" dirty="0"/>
                  <a:t>h</a:t>
                </a:r>
                <a:r>
                  <a:rPr lang="hu-HU" b="0" i="0" u="none" strike="noStrike" baseline="0" dirty="0"/>
                  <a:t> magasságára: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hu-HU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hu-HU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hu-HU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hu-HU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hu-HU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hu-HU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≤1,45</m:t>
                      </m:r>
                      <m:func>
                        <m:funcPr>
                          <m:ctrlPr>
                            <a:rPr lang="hu-HU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hu-HU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hu-HU" b="1" dirty="0">
                    <a:solidFill>
                      <a:srgbClr val="C00000"/>
                    </a:solidFill>
                  </a:rPr>
                  <a:t>Bizonyítás: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hu-HU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hu-HU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hu-HU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hu-HU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hu-HU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hu-HU" kern="0" dirty="0">
                  <a:effectLst/>
                  <a:ea typeface="Calibri" panose="020F0502020204030204" pitchFamily="34" charset="0"/>
                  <a:cs typeface="F16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elég azt belátni, hogy ez tetszőleges nemüres bináris fára igaz </a:t>
                </a:r>
              </a:p>
              <a:p>
                <a:pPr lvl="3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Egy tetszőleges bináris fa 0.szintjén legfeljebb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2</a:t>
                </a:r>
                <a:r>
                  <a:rPr lang="hu-HU" sz="2000" kern="0" baseline="30000" dirty="0">
                    <a:effectLst/>
                    <a:ea typeface="Calibri" panose="020F0502020204030204" pitchFamily="34" charset="0"/>
                    <a:cs typeface="CMR8"/>
                  </a:rPr>
                  <a:t>0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= 1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csúcs van, az 1. szintjén maximum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2</a:t>
                </a:r>
                <a:r>
                  <a:rPr lang="hu-HU" sz="2000" kern="0" baseline="30000" dirty="0">
                    <a:effectLst/>
                    <a:ea typeface="Calibri" panose="020F0502020204030204" pitchFamily="34" charset="0"/>
                    <a:cs typeface="CMR8"/>
                  </a:rPr>
                  <a:t>1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= 2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csúcs, a 2. szintjén nem több, mint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2</a:t>
                </a:r>
                <a:r>
                  <a:rPr lang="hu-HU" sz="2000" kern="0" baseline="30000" dirty="0">
                    <a:effectLst/>
                    <a:ea typeface="Calibri" panose="020F0502020204030204" pitchFamily="34" charset="0"/>
                    <a:cs typeface="CMR8"/>
                  </a:rPr>
                  <a:t>2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= 4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csúcs. </a:t>
                </a:r>
                <a:endParaRPr lang="hu-H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3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Általában: ha az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i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-</a:t>
                </a:r>
                <a:r>
                  <a:rPr lang="hu-HU" sz="2000" kern="0" dirty="0" err="1">
                    <a:effectLst/>
                    <a:ea typeface="Calibri" panose="020F0502020204030204" pitchFamily="34" charset="0"/>
                    <a:cs typeface="F16"/>
                  </a:rPr>
                  <a:t>edik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 szinten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2</a:t>
                </a:r>
                <a:r>
                  <a:rPr lang="hu-HU" sz="2000" i="1" kern="0" baseline="30000" dirty="0">
                    <a:effectLst/>
                    <a:ea typeface="Calibri" panose="020F0502020204030204" pitchFamily="34" charset="0"/>
                    <a:cs typeface="CMMI8"/>
                  </a:rPr>
                  <a:t>i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8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csúcs van, akkor az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i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+ 1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-edik szinten legfeljebb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2</a:t>
                </a:r>
                <a:r>
                  <a:rPr lang="hu-HU" sz="2000" i="1" kern="0" baseline="30000" dirty="0">
                    <a:effectLst/>
                    <a:ea typeface="Calibri" panose="020F0502020204030204" pitchFamily="34" charset="0"/>
                    <a:cs typeface="CMMI8"/>
                  </a:rPr>
                  <a:t>i</a:t>
                </a:r>
                <a:r>
                  <a:rPr lang="hu-HU" sz="2000" kern="0" baseline="30000" dirty="0">
                    <a:effectLst/>
                    <a:ea typeface="Calibri" panose="020F0502020204030204" pitchFamily="34" charset="0"/>
                    <a:cs typeface="CMR8"/>
                  </a:rPr>
                  <a:t>+1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csúcs, hiszen minden csúcsnak maximum két gyereke van. </a:t>
                </a:r>
                <a:endParaRPr lang="hu-H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3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egy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mélységű bináris fa csúcsainak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számára:</a:t>
                </a:r>
                <a:b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</a:b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	 </a:t>
                </a:r>
                <a14:m>
                  <m:oMath xmlns:m="http://schemas.openxmlformats.org/officeDocument/2006/math">
                    <m:r>
                      <a:rPr lang="hu-HU" sz="20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𝑛</m:t>
                    </m:r>
                    <m:r>
                      <a:rPr lang="hu-HU" sz="20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≤ </m:t>
                    </m:r>
                    <m:sSup>
                      <m:sSupPr>
                        <m:ctrlPr>
                          <a:rPr lang="hu-HU" sz="20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</m:ctrlPr>
                      </m:sSupPr>
                      <m:e>
                        <m:r>
                          <a:rPr lang="hu-HU" sz="20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2</m:t>
                        </m:r>
                      </m:e>
                      <m:sup>
                        <m:r>
                          <a:rPr lang="hu-HU" sz="20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0</m:t>
                        </m:r>
                      </m:sup>
                    </m:sSup>
                    <m:r>
                      <a:rPr lang="hu-HU" sz="20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+</m:t>
                    </m:r>
                    <m:sSup>
                      <m:sSupPr>
                        <m:ctrlPr>
                          <a:rPr lang="hu-HU" sz="20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</m:ctrlPr>
                      </m:sSupPr>
                      <m:e>
                        <m:r>
                          <a:rPr lang="hu-HU" sz="20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2</m:t>
                        </m:r>
                      </m:e>
                      <m:sup>
                        <m:r>
                          <a:rPr lang="hu-HU" sz="20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1</m:t>
                        </m:r>
                      </m:sup>
                    </m:sSup>
                    <m:r>
                      <a:rPr lang="hu-HU" sz="20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+</m:t>
                    </m:r>
                    <m:sSup>
                      <m:sSupPr>
                        <m:ctrlPr>
                          <a:rPr lang="hu-HU" sz="20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</m:ctrlPr>
                      </m:sSupPr>
                      <m:e>
                        <m:r>
                          <a:rPr lang="hu-HU" sz="20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2</m:t>
                        </m:r>
                      </m:e>
                      <m:sup>
                        <m:r>
                          <a:rPr lang="hu-HU" sz="20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2</m:t>
                        </m:r>
                      </m:sup>
                    </m:sSup>
                    <m:r>
                      <a:rPr lang="hu-HU" sz="20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+…+</m:t>
                    </m:r>
                    <m:sSup>
                      <m:sSupPr>
                        <m:ctrlPr>
                          <a:rPr lang="hu-HU" sz="20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</m:ctrlPr>
                      </m:sSupPr>
                      <m:e>
                        <m:r>
                          <a:rPr lang="hu-HU" sz="20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2</m:t>
                        </m:r>
                      </m:e>
                      <m:sup>
                        <m:r>
                          <a:rPr lang="hu-HU" sz="20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h</m:t>
                        </m:r>
                      </m:sup>
                    </m:sSup>
                    <m:r>
                      <a:rPr lang="hu-HU" sz="20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=</m:t>
                    </m:r>
                    <m:sSup>
                      <m:sSupPr>
                        <m:ctrlPr>
                          <a:rPr lang="hu-HU" sz="20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</m:ctrlPr>
                      </m:sSupPr>
                      <m:e>
                        <m:r>
                          <a:rPr lang="hu-HU" sz="20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2</m:t>
                        </m:r>
                      </m:e>
                      <m:sup>
                        <m:r>
                          <a:rPr lang="hu-HU" sz="20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h</m:t>
                        </m:r>
                        <m:r>
                          <a:rPr lang="hu-HU" sz="20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+1</m:t>
                        </m:r>
                      </m:sup>
                    </m:sSup>
                    <m:r>
                      <a:rPr lang="hu-HU" sz="20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−1&lt;</m:t>
                    </m:r>
                    <m:sSup>
                      <m:sSupPr>
                        <m:ctrlPr>
                          <a:rPr lang="hu-HU" sz="20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</m:ctrlPr>
                      </m:sSupPr>
                      <m:e>
                        <m:r>
                          <a:rPr lang="hu-HU" sz="20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2</m:t>
                        </m:r>
                      </m:e>
                      <m:sup>
                        <m:r>
                          <a:rPr lang="hu-HU" sz="20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h</m:t>
                        </m:r>
                        <m:r>
                          <a:rPr lang="hu-HU" sz="20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+1</m:t>
                        </m:r>
                      </m:sup>
                    </m:sSup>
                  </m:oMath>
                </a14:m>
                <a:endParaRPr lang="hu-H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3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hu-HU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hu-HU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hu-HU" sz="20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hu-HU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sz="2000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000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hu-HU" sz="2000" i="1" ker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16"/>
                              </a:rPr>
                            </m:ctrlPr>
                          </m:sSupPr>
                          <m:e>
                            <m:r>
                              <a:rPr lang="hu-HU" sz="2000" i="1" ker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16"/>
                              </a:rPr>
                              <m:t>2</m:t>
                            </m:r>
                          </m:e>
                          <m:sup>
                            <m:r>
                              <a:rPr lang="hu-HU" sz="2000" i="1" ker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16"/>
                              </a:rPr>
                              <m:t>h</m:t>
                            </m:r>
                            <m:r>
                              <a:rPr lang="hu-HU" sz="2000" i="1" ker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16"/>
                              </a:rPr>
                              <m:t>+1</m:t>
                            </m:r>
                          </m:sup>
                        </m:sSup>
                      </m:e>
                    </m:func>
                    <m:r>
                      <a:rPr lang="hu-HU" sz="2000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=</m:t>
                    </m:r>
                    <m:r>
                      <a:rPr lang="hu-HU" sz="2000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h</m:t>
                    </m:r>
                    <m:r>
                      <a:rPr lang="hu-HU" sz="2000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+ 1</m:t>
                    </m:r>
                  </m:oMath>
                </a14:m>
                <a:endParaRPr lang="hu-H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3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20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hu-HU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hu-HU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hu-H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endParaRPr lang="hu-HU" sz="1800" kern="0" dirty="0">
                  <a:effectLst/>
                  <a:latin typeface="F16"/>
                  <a:ea typeface="Calibri" panose="020F0502020204030204" pitchFamily="34" charset="0"/>
                  <a:cs typeface="F16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endParaRPr lang="hu-HU" sz="1800" kern="0" dirty="0">
                  <a:effectLst/>
                  <a:latin typeface="F16"/>
                  <a:ea typeface="Calibri" panose="020F0502020204030204" pitchFamily="34" charset="0"/>
                  <a:cs typeface="F16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FCA78AB-8765-8681-E544-3CDBDDFA5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863301"/>
                <a:ext cx="10018713" cy="6079366"/>
              </a:xfrm>
              <a:blipFill>
                <a:blip r:embed="rId2"/>
                <a:stretch>
                  <a:fillRect l="-1521" t="-3109" r="-7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3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4F92AA-B04A-A671-6087-085F08A8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63301"/>
          </a:xfrm>
        </p:spPr>
        <p:txBody>
          <a:bodyPr>
            <a:normAutofit/>
          </a:bodyPr>
          <a:lstStyle/>
          <a:p>
            <a:r>
              <a:rPr lang="hu-HU" dirty="0"/>
              <a:t>Bizonyítás folytatása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FCA78AB-8765-8681-E544-3CDBDDFA5B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863301"/>
                <a:ext cx="10018713" cy="5853588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hu-HU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hu-HU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≤1,45</m:t>
                    </m:r>
                    <m:func>
                      <m:funcPr>
                        <m:ctrlPr>
                          <a:rPr lang="hu-HU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hu-HU" dirty="0"/>
                  <a:t> bizonyítása: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 kern="0" dirty="0">
                    <a:ea typeface="Calibri" panose="020F0502020204030204" pitchFamily="34" charset="0"/>
                  </a:rPr>
                  <a:t>elég azt belátni, hogy ez tetszőleges nemüres KBF-</a:t>
                </a:r>
                <a:r>
                  <a:rPr lang="hu-HU" sz="2200" kern="0" dirty="0" err="1">
                    <a:ea typeface="Calibri" panose="020F0502020204030204" pitchFamily="34" charset="0"/>
                  </a:rPr>
                  <a:t>ra</a:t>
                </a:r>
                <a:r>
                  <a:rPr lang="hu-HU" sz="2200" kern="0" dirty="0">
                    <a:ea typeface="Calibri" panose="020F0502020204030204" pitchFamily="34" charset="0"/>
                  </a:rPr>
                  <a:t> igaz</a:t>
                </a:r>
                <a:endParaRPr lang="hu-HU" sz="2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KBF: kiegyensúlyozott, bináris fák</a:t>
                </a:r>
                <a:endParaRPr lang="hu-H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 kern="0" dirty="0">
                    <a:effectLst/>
                    <a:ea typeface="Calibri" panose="020F0502020204030204" pitchFamily="34" charset="0"/>
                    <a:cs typeface="F16"/>
                  </a:rPr>
                  <a:t>a </a:t>
                </a:r>
                <a:r>
                  <a:rPr lang="hu-HU" sz="2200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2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 ≥</a:t>
                </a:r>
                <a:r>
                  <a:rPr lang="hu-HU" sz="22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2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R12"/>
                  </a:rPr>
                  <a:t>0 </a:t>
                </a:r>
                <a:r>
                  <a:rPr lang="hu-HU" sz="22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F16"/>
                  </a:rPr>
                  <a:t>magasságú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F16"/>
                  </a:rPr>
                  <a:t>, KBF-ek csúcsainak minimális </a:t>
                </a:r>
                <a:r>
                  <a:rPr lang="hu-HU" sz="2200" i="1" kern="0" dirty="0" err="1">
                    <a:effectLst/>
                    <a:ea typeface="Calibri" panose="020F0502020204030204" pitchFamily="34" charset="0"/>
                    <a:cs typeface="F16"/>
                  </a:rPr>
                  <a:t>f</a:t>
                </a:r>
                <a:r>
                  <a:rPr lang="hu-HU" sz="2200" i="1" kern="0" baseline="-25000" dirty="0" err="1">
                    <a:effectLst/>
                    <a:ea typeface="Calibri" panose="020F0502020204030204" pitchFamily="34" charset="0"/>
                    <a:cs typeface="F16"/>
                  </a:rPr>
                  <a:t>h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CMMI8"/>
                  </a:rPr>
                  <a:t> 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F16"/>
                  </a:rPr>
                  <a:t>számának meghatározása</a:t>
                </a:r>
                <a:endParaRPr lang="hu-HU" sz="2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kern="0" baseline="-25000" dirty="0">
                    <a:effectLst/>
                    <a:ea typeface="Calibri" panose="020F0502020204030204" pitchFamily="34" charset="0"/>
                    <a:cs typeface="CMMI12"/>
                  </a:rPr>
                  <a:t>0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= 1</a:t>
                </a:r>
                <a:r>
                  <a:rPr lang="hu-HU" sz="2000" kern="0" dirty="0">
                    <a:ea typeface="Calibri" panose="020F0502020204030204" pitchFamily="34" charset="0"/>
                    <a:cs typeface="CMR12"/>
                  </a:rPr>
                  <a:t> (</a:t>
                </a:r>
                <a:r>
                  <a:rPr lang="hu-HU" sz="20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F16"/>
                  </a:rPr>
                  <a:t>egy nulla magasságú KBF csak a gyökércsúcsból áll)</a:t>
                </a:r>
                <a:endParaRPr lang="hu-HU" sz="2000" kern="0" dirty="0">
                  <a:effectLst/>
                  <a:ea typeface="Calibri" panose="020F0502020204030204" pitchFamily="34" charset="0"/>
                  <a:cs typeface="F16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kern="0" baseline="-25000" dirty="0">
                    <a:effectLst/>
                    <a:ea typeface="Calibri" panose="020F0502020204030204" pitchFamily="34" charset="0"/>
                    <a:cs typeface="CMMI12"/>
                  </a:rPr>
                  <a:t>1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= 2 (</a:t>
                </a:r>
                <a:r>
                  <a:rPr lang="hu-HU" sz="20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F16"/>
                  </a:rPr>
                  <a:t>egy magasságú KBF-ek pedig ((B)G(J)), ((B)G), vagy (G(J)) alakúak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F16"/>
                  </a:rPr>
                  <a:t>az </a:t>
                </a:r>
                <a:r>
                  <a:rPr lang="hu-HU" sz="20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&lt; </a:t>
                </a:r>
                <a:r>
                  <a:rPr lang="hu-HU" sz="2000" i="1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kern="0" baseline="-2500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R8"/>
                  </a:rPr>
                  <a:t>0</a:t>
                </a:r>
                <a:r>
                  <a:rPr lang="hu-HU" sz="20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; </a:t>
                </a:r>
                <a:r>
                  <a:rPr lang="hu-HU" sz="2000" i="1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kern="0" baseline="-2500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R8"/>
                  </a:rPr>
                  <a:t>1</a:t>
                </a:r>
                <a:r>
                  <a:rPr lang="hu-HU" sz="20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; </a:t>
                </a:r>
                <a:r>
                  <a:rPr lang="hu-HU" sz="2000" i="1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kern="0" baseline="-2500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R8"/>
                  </a:rPr>
                  <a:t>2</a:t>
                </a:r>
                <a:r>
                  <a:rPr lang="hu-HU" sz="20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; …</a:t>
                </a:r>
                <a:r>
                  <a:rPr lang="hu-HU" sz="20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0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&gt; </a:t>
                </a:r>
                <a:r>
                  <a:rPr lang="hu-HU" sz="20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F16"/>
                  </a:rPr>
                  <a:t>sorozat szigorúan monoton növekvő</a:t>
                </a:r>
              </a:p>
              <a:p>
                <a:pPr lvl="3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latin typeface="Corbel" panose="020B0503020204020204" pitchFamily="34" charset="0"/>
                    <a:ea typeface="Calibri" panose="020F0502020204030204" pitchFamily="34" charset="0"/>
                    <a:cs typeface="F16"/>
                  </a:rPr>
                  <a:t>Igazolásához 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F16"/>
                  </a:rPr>
                  <a:t>vegyünk egy </a:t>
                </a:r>
                <a:r>
                  <a:rPr lang="hu-HU" sz="1800" i="1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i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R12"/>
                  </a:rPr>
                  <a:t>+ 1 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F16"/>
                  </a:rPr>
                  <a:t>magas, </a:t>
                </a:r>
                <a:r>
                  <a:rPr lang="hu-HU" sz="1800" i="1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1800" i="1" kern="0" baseline="-2500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8"/>
                  </a:rPr>
                  <a:t>i</a:t>
                </a:r>
                <a:r>
                  <a:rPr lang="hu-HU" sz="1800" kern="0" baseline="-2500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R8"/>
                  </a:rPr>
                  <a:t>+1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F16"/>
                  </a:rPr>
                  <a:t>csúcsú </a:t>
                </a:r>
                <a:r>
                  <a:rPr lang="hu-HU" sz="1800" i="1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F16"/>
                  </a:rPr>
                  <a:t>KBF-</a:t>
                </a:r>
                <a:r>
                  <a:rPr lang="hu-HU" sz="1800" kern="0" dirty="0" err="1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F16"/>
                  </a:rPr>
                  <a:t>et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F16"/>
                  </a:rPr>
                  <a:t>! </a:t>
                </a:r>
              </a:p>
              <a:p>
                <a:pPr lvl="3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F16"/>
                  </a:rPr>
                  <a:t>Ekkor a </a:t>
                </a:r>
                <a:r>
                  <a:rPr lang="hu-HU" sz="1800" i="1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F16"/>
                  </a:rPr>
                  <a:t>bal és jobb részfái közül az egyik magassága </a:t>
                </a:r>
                <a:r>
                  <a:rPr lang="hu-HU" sz="1800" i="1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i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F16"/>
                  </a:rPr>
                  <a:t>. </a:t>
                </a:r>
              </a:p>
              <a:p>
                <a:pPr lvl="3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F16"/>
                  </a:rPr>
                  <a:t>Legyen ez az </a:t>
                </a:r>
                <a:r>
                  <a:rPr lang="hu-HU" sz="1800" i="1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F16"/>
                  </a:rPr>
                  <a:t>részfa! Jelölje most </a:t>
                </a:r>
                <a:r>
                  <a:rPr lang="hu-HU" sz="1800" i="1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s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b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F16"/>
                  </a:rPr>
                  <a:t>egy tetszőleges </a:t>
                </a:r>
                <a:r>
                  <a:rPr lang="hu-HU" sz="1800" i="1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b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F16"/>
                  </a:rPr>
                  <a:t>bináris fa csúcsainak számát! </a:t>
                </a:r>
              </a:p>
              <a:p>
                <a:pPr lvl="3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sz="1800" i="1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1800" i="1" kern="0" baseline="-2500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8"/>
                  </a:rPr>
                  <a:t>i</a:t>
                </a:r>
                <a:r>
                  <a:rPr lang="hu-HU" sz="1800" kern="0" baseline="-2500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R8"/>
                  </a:rPr>
                  <a:t>+1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R12"/>
                  </a:rPr>
                  <a:t>= </a:t>
                </a:r>
                <a:r>
                  <a:rPr lang="hu-HU" sz="1800" i="1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s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&gt; </a:t>
                </a:r>
                <a:r>
                  <a:rPr lang="hu-HU" sz="1800" i="1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s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R12"/>
                  </a:rPr>
                  <a:t>) ≥</a:t>
                </a:r>
                <a:r>
                  <a:rPr lang="hu-HU" sz="18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1800" i="1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1800" i="1" kern="0" baseline="-2500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8"/>
                  </a:rPr>
                  <a:t>i</a:t>
                </a:r>
                <a:endParaRPr lang="hu-HU" sz="2000" kern="0" dirty="0">
                  <a:effectLst/>
                  <a:ea typeface="Calibri" panose="020F0502020204030204" pitchFamily="34" charset="0"/>
                  <a:cs typeface="CMR12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i="1" kern="0" dirty="0"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000" kern="0" dirty="0"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 ≥</a:t>
                </a:r>
                <a:r>
                  <a:rPr lang="hu-HU" sz="2000" i="1" kern="0" dirty="0">
                    <a:ea typeface="Calibri" panose="020F0502020204030204" pitchFamily="34" charset="0"/>
                    <a:cs typeface="CMMI12"/>
                  </a:rPr>
                  <a:t> 2 esetén: </a:t>
                </a:r>
                <a:r>
                  <a:rPr lang="hu-HU" sz="2000" i="1" kern="0" dirty="0" err="1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i="1" kern="0" baseline="-25000" dirty="0" err="1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8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= 1+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 f</a:t>
                </a:r>
                <a:r>
                  <a:rPr lang="hu-HU" sz="2000" i="1" kern="0" baseline="-2500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000" kern="0" baseline="-25000" dirty="0">
                    <a:effectLst/>
                    <a:ea typeface="Calibri" panose="020F0502020204030204" pitchFamily="34" charset="0"/>
                    <a:cs typeface="CMMI12"/>
                  </a:rPr>
                  <a:t>-1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+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 f</a:t>
                </a:r>
                <a:r>
                  <a:rPr lang="hu-HU" sz="2000" i="1" kern="0" baseline="-2500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000" kern="0" baseline="-25000" dirty="0">
                    <a:effectLst/>
                    <a:ea typeface="Calibri" panose="020F0502020204030204" pitchFamily="34" charset="0"/>
                    <a:cs typeface="CMMI12"/>
                  </a:rPr>
                  <a:t>-2</a:t>
                </a:r>
                <a:endParaRPr lang="hu-HU" sz="2000" kern="0" dirty="0">
                  <a:effectLst/>
                  <a:ea typeface="Calibri" panose="020F0502020204030204" pitchFamily="34" charset="0"/>
                  <a:cs typeface="CMR12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FCA78AB-8765-8681-E544-3CDBDDFA5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863301"/>
                <a:ext cx="10018713" cy="5853588"/>
              </a:xfrm>
              <a:blipFill>
                <a:blip r:embed="rId2"/>
                <a:stretch>
                  <a:fillRect l="-1521" t="-3229" b="-62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38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szamárfül 3">
            <a:extLst>
              <a:ext uri="{FF2B5EF4-FFF2-40B4-BE49-F238E27FC236}">
                <a16:creationId xmlns:a16="http://schemas.microsoft.com/office/drawing/2014/main" id="{4A29947C-4BDB-B0B7-5193-70CB7E8DAEB6}"/>
              </a:ext>
            </a:extLst>
          </p:cNvPr>
          <p:cNvSpPr/>
          <p:nvPr/>
        </p:nvSpPr>
        <p:spPr>
          <a:xfrm rot="10800000" flipV="1">
            <a:off x="1892677" y="1327255"/>
            <a:ext cx="9371952" cy="2437349"/>
          </a:xfrm>
          <a:prstGeom prst="foldedCorner">
            <a:avLst>
              <a:gd name="adj" fmla="val 1430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CA78AB-8765-8681-E544-3CDBDDFA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63301"/>
            <a:ext cx="10018713" cy="5635470"/>
          </a:xfrm>
        </p:spPr>
        <p:txBody>
          <a:bodyPr anchor="t">
            <a:normAutofit/>
          </a:bodyPr>
          <a:lstStyle/>
          <a:p>
            <a:r>
              <a:rPr lang="hu-HU" i="1" kern="0" dirty="0">
                <a:ea typeface="Calibri" panose="020F0502020204030204" pitchFamily="34" charset="0"/>
                <a:cs typeface="CMMI12"/>
              </a:rPr>
              <a:t>h</a:t>
            </a:r>
            <a:r>
              <a:rPr lang="hu-HU" kern="0" dirty="0">
                <a:latin typeface="Corbel" panose="020B0503020204020204" pitchFamily="34" charset="0"/>
                <a:ea typeface="Calibri" panose="020F0502020204030204" pitchFamily="34" charset="0"/>
                <a:cs typeface="CMMI12"/>
              </a:rPr>
              <a:t> ≥</a:t>
            </a:r>
            <a:r>
              <a:rPr lang="hu-HU" i="1" kern="0" dirty="0">
                <a:ea typeface="Calibri" panose="020F0502020204030204" pitchFamily="34" charset="0"/>
                <a:cs typeface="CMMI12"/>
              </a:rPr>
              <a:t> 2 esetén: </a:t>
            </a:r>
            <a:r>
              <a:rPr lang="hu-HU" i="1" kern="0" dirty="0" err="1">
                <a:ea typeface="Calibri" panose="020F0502020204030204" pitchFamily="34" charset="0"/>
                <a:cs typeface="CMMI12"/>
              </a:rPr>
              <a:t>f</a:t>
            </a:r>
            <a:r>
              <a:rPr lang="hu-HU" i="1" kern="0" baseline="-25000" dirty="0" err="1">
                <a:ea typeface="Calibri" panose="020F0502020204030204" pitchFamily="34" charset="0"/>
                <a:cs typeface="CMMI12"/>
              </a:rPr>
              <a:t>h</a:t>
            </a:r>
            <a:r>
              <a:rPr lang="hu-HU" kern="0" dirty="0">
                <a:ea typeface="Calibri" panose="020F0502020204030204" pitchFamily="34" charset="0"/>
                <a:cs typeface="CMMI8"/>
              </a:rPr>
              <a:t> </a:t>
            </a:r>
            <a:r>
              <a:rPr lang="hu-HU" kern="0" dirty="0">
                <a:ea typeface="Calibri" panose="020F0502020204030204" pitchFamily="34" charset="0"/>
                <a:cs typeface="CMR12"/>
              </a:rPr>
              <a:t>= 1+</a:t>
            </a:r>
            <a:r>
              <a:rPr lang="hu-HU" i="1" kern="0" dirty="0">
                <a:ea typeface="Calibri" panose="020F0502020204030204" pitchFamily="34" charset="0"/>
                <a:cs typeface="CMMI12"/>
              </a:rPr>
              <a:t> f</a:t>
            </a:r>
            <a:r>
              <a:rPr lang="hu-HU" i="1" kern="0" baseline="-25000" dirty="0">
                <a:ea typeface="Calibri" panose="020F0502020204030204" pitchFamily="34" charset="0"/>
                <a:cs typeface="CMMI12"/>
              </a:rPr>
              <a:t>h</a:t>
            </a:r>
            <a:r>
              <a:rPr lang="hu-HU" kern="0" baseline="-25000" dirty="0">
                <a:ea typeface="Calibri" panose="020F0502020204030204" pitchFamily="34" charset="0"/>
                <a:cs typeface="CMMI12"/>
              </a:rPr>
              <a:t>-1</a:t>
            </a:r>
            <a:r>
              <a:rPr lang="hu-HU" kern="0" dirty="0">
                <a:ea typeface="Calibri" panose="020F0502020204030204" pitchFamily="34" charset="0"/>
                <a:cs typeface="CMR8"/>
              </a:rPr>
              <a:t> </a:t>
            </a:r>
            <a:r>
              <a:rPr lang="hu-HU" kern="0" dirty="0">
                <a:ea typeface="Calibri" panose="020F0502020204030204" pitchFamily="34" charset="0"/>
                <a:cs typeface="CMR12"/>
              </a:rPr>
              <a:t>+</a:t>
            </a:r>
            <a:r>
              <a:rPr lang="hu-HU" i="1" kern="0" dirty="0">
                <a:ea typeface="Calibri" panose="020F0502020204030204" pitchFamily="34" charset="0"/>
                <a:cs typeface="CMMI12"/>
              </a:rPr>
              <a:t> f</a:t>
            </a:r>
            <a:r>
              <a:rPr lang="hu-HU" i="1" kern="0" baseline="-25000" dirty="0">
                <a:ea typeface="Calibri" panose="020F0502020204030204" pitchFamily="34" charset="0"/>
                <a:cs typeface="CMMI12"/>
              </a:rPr>
              <a:t>h</a:t>
            </a:r>
            <a:r>
              <a:rPr lang="hu-HU" kern="0" baseline="-25000" dirty="0">
                <a:ea typeface="Calibri" panose="020F0502020204030204" pitchFamily="34" charset="0"/>
                <a:cs typeface="CMMI12"/>
              </a:rPr>
              <a:t>-2</a:t>
            </a:r>
            <a:endParaRPr lang="hu-HU" kern="0" dirty="0">
              <a:ea typeface="Calibri" panose="020F0502020204030204" pitchFamily="34" charset="0"/>
              <a:cs typeface="CMR12"/>
            </a:endParaRPr>
          </a:p>
          <a:p>
            <a:pPr lvl="1"/>
            <a:r>
              <a:rPr lang="hu-HU" dirty="0"/>
              <a:t>L! </a:t>
            </a:r>
            <a:r>
              <a:rPr lang="hu-HU" i="1" dirty="0"/>
              <a:t>t</a:t>
            </a:r>
            <a:r>
              <a:rPr lang="hu-HU" dirty="0"/>
              <a:t> egy </a:t>
            </a:r>
            <a:r>
              <a:rPr lang="hu-HU" i="1" dirty="0"/>
              <a:t>h</a:t>
            </a:r>
            <a:r>
              <a:rPr lang="hu-HU" dirty="0"/>
              <a:t> magasságú, minimális, azaz </a:t>
            </a:r>
            <a:r>
              <a:rPr lang="hu-HU" i="1" dirty="0" err="1"/>
              <a:t>f</a:t>
            </a:r>
            <a:r>
              <a:rPr lang="hu-HU" i="1" baseline="-25000" dirty="0" err="1"/>
              <a:t>h</a:t>
            </a:r>
            <a:r>
              <a:rPr lang="hu-HU" dirty="0"/>
              <a:t> méretű KBF</a:t>
            </a:r>
          </a:p>
          <a:p>
            <a:pPr lvl="2"/>
            <a:r>
              <a:rPr lang="hu-HU" dirty="0"/>
              <a:t>bal és jobb részfáiban is, a részfák magasságához mérten a lehető legkevesebb csúcs van.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dirty="0"/>
              <a:t>Az egyik részfája:  </a:t>
            </a:r>
            <a:r>
              <a:rPr lang="hu-HU" i="1" dirty="0"/>
              <a:t>h</a:t>
            </a:r>
            <a:r>
              <a:rPr lang="hu-HU" dirty="0"/>
              <a:t> - 1 magas -&gt; </a:t>
            </a:r>
            <a:r>
              <a:rPr lang="hu-HU" i="1" dirty="0"/>
              <a:t>f</a:t>
            </a:r>
            <a:r>
              <a:rPr lang="hu-HU" i="1" baseline="-25000" dirty="0"/>
              <a:t>h</a:t>
            </a:r>
            <a:r>
              <a:rPr lang="hu-HU" baseline="-25000" dirty="0"/>
              <a:t>-1</a:t>
            </a:r>
            <a:r>
              <a:rPr lang="hu-HU" dirty="0"/>
              <a:t> csúcs van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dirty="0"/>
              <a:t>A másik részfája: </a:t>
            </a:r>
            <a:r>
              <a:rPr lang="hu-HU" i="1" dirty="0"/>
              <a:t>f</a:t>
            </a:r>
            <a:r>
              <a:rPr lang="hu-HU" i="1" baseline="-25000" dirty="0"/>
              <a:t>h</a:t>
            </a:r>
            <a:r>
              <a:rPr lang="hu-HU" baseline="-25000" dirty="0"/>
              <a:t>-1</a:t>
            </a:r>
            <a:r>
              <a:rPr lang="hu-HU" dirty="0"/>
              <a:t> vagy </a:t>
            </a:r>
            <a:r>
              <a:rPr lang="hu-HU" i="1" dirty="0"/>
              <a:t>f</a:t>
            </a:r>
            <a:r>
              <a:rPr lang="hu-HU" i="1" baseline="-25000" dirty="0"/>
              <a:t>h</a:t>
            </a:r>
            <a:r>
              <a:rPr lang="hu-HU" baseline="-25000" dirty="0"/>
              <a:t>-2</a:t>
            </a:r>
            <a:r>
              <a:rPr lang="hu-HU" dirty="0"/>
              <a:t> magas (mivel </a:t>
            </a:r>
            <a:r>
              <a:rPr lang="hu-HU" i="1" dirty="0"/>
              <a:t>t</a:t>
            </a:r>
            <a:r>
              <a:rPr lang="hu-HU" dirty="0"/>
              <a:t> KBF)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hu-HU" dirty="0"/>
              <a:t> </a:t>
            </a:r>
            <a:r>
              <a:rPr lang="hu-HU" i="1" dirty="0"/>
              <a:t>f</a:t>
            </a:r>
            <a:r>
              <a:rPr lang="hu-HU" i="1" baseline="-25000" dirty="0"/>
              <a:t>h</a:t>
            </a:r>
            <a:r>
              <a:rPr lang="hu-HU" baseline="-25000" dirty="0"/>
              <a:t>-1</a:t>
            </a:r>
            <a:r>
              <a:rPr lang="hu-HU" dirty="0"/>
              <a:t> vagy </a:t>
            </a:r>
            <a:r>
              <a:rPr lang="hu-HU" i="1" dirty="0"/>
              <a:t>f</a:t>
            </a:r>
            <a:r>
              <a:rPr lang="hu-HU" i="1" baseline="-25000" dirty="0"/>
              <a:t>h</a:t>
            </a:r>
            <a:r>
              <a:rPr lang="hu-HU" baseline="-25000" dirty="0"/>
              <a:t>-2</a:t>
            </a:r>
            <a:r>
              <a:rPr lang="hu-HU" dirty="0"/>
              <a:t> csúcs van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hu-HU" i="1" dirty="0"/>
              <a:t>f</a:t>
            </a:r>
            <a:r>
              <a:rPr lang="hu-HU" i="1" baseline="-25000" dirty="0"/>
              <a:t>h</a:t>
            </a:r>
            <a:r>
              <a:rPr lang="hu-HU" baseline="-25000" dirty="0"/>
              <a:t>-2</a:t>
            </a:r>
            <a:r>
              <a:rPr lang="hu-HU" dirty="0"/>
              <a:t> &lt; </a:t>
            </a:r>
            <a:r>
              <a:rPr lang="hu-HU" i="1" dirty="0"/>
              <a:t>f</a:t>
            </a:r>
            <a:r>
              <a:rPr lang="hu-HU" i="1" baseline="-25000" dirty="0"/>
              <a:t>h</a:t>
            </a:r>
            <a:r>
              <a:rPr lang="hu-HU" baseline="-25000" dirty="0"/>
              <a:t>-1</a:t>
            </a:r>
            <a:r>
              <a:rPr lang="hu-HU" dirty="0"/>
              <a:t> -&gt;  </a:t>
            </a:r>
            <a:r>
              <a:rPr lang="hu-HU" i="1" dirty="0"/>
              <a:t>f</a:t>
            </a:r>
            <a:r>
              <a:rPr lang="hu-HU" i="1" baseline="-25000" dirty="0"/>
              <a:t>h</a:t>
            </a:r>
            <a:r>
              <a:rPr lang="hu-HU" baseline="-25000" dirty="0"/>
              <a:t>-2</a:t>
            </a:r>
            <a:r>
              <a:rPr lang="hu-HU" dirty="0"/>
              <a:t> csúcs van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dirty="0"/>
              <a:t> </a:t>
            </a:r>
            <a:r>
              <a:rPr lang="hu-HU" i="1" dirty="0" err="1"/>
              <a:t>f</a:t>
            </a:r>
            <a:r>
              <a:rPr lang="hu-HU" i="1" baseline="-25000" dirty="0" err="1"/>
              <a:t>h</a:t>
            </a:r>
            <a:r>
              <a:rPr lang="hu-HU" dirty="0"/>
              <a:t> = 1 + </a:t>
            </a:r>
            <a:r>
              <a:rPr lang="hu-HU" i="1" dirty="0"/>
              <a:t>f</a:t>
            </a:r>
            <a:r>
              <a:rPr lang="hu-HU" i="1" baseline="-25000" dirty="0"/>
              <a:t>h</a:t>
            </a:r>
            <a:r>
              <a:rPr lang="hu-HU" baseline="-25000" dirty="0"/>
              <a:t>-1</a:t>
            </a:r>
            <a:r>
              <a:rPr lang="hu-HU" dirty="0"/>
              <a:t> + </a:t>
            </a:r>
            <a:r>
              <a:rPr lang="hu-HU" i="1" dirty="0"/>
              <a:t>f</a:t>
            </a:r>
            <a:r>
              <a:rPr lang="hu-HU" i="1" baseline="-25000" dirty="0"/>
              <a:t>h</a:t>
            </a:r>
            <a:r>
              <a:rPr lang="hu-HU" baseline="-25000" dirty="0"/>
              <a:t>-2</a:t>
            </a:r>
            <a:r>
              <a:rPr lang="hu-HU" dirty="0"/>
              <a:t> </a:t>
            </a:r>
          </a:p>
          <a:p>
            <a:pPr lvl="1"/>
            <a:r>
              <a:rPr lang="hu-HU" dirty="0"/>
              <a:t>A képlet emlékeztet a Fibonacci sorozatra: </a:t>
            </a:r>
            <a:r>
              <a:rPr lang="hu-HU" i="1" dirty="0"/>
              <a:t>F</a:t>
            </a:r>
            <a:r>
              <a:rPr lang="hu-HU" baseline="-25000" dirty="0"/>
              <a:t>0</a:t>
            </a:r>
            <a:r>
              <a:rPr lang="hu-HU" dirty="0"/>
              <a:t> = 0, </a:t>
            </a:r>
            <a:r>
              <a:rPr lang="hu-HU" i="1" dirty="0"/>
              <a:t>F</a:t>
            </a:r>
            <a:r>
              <a:rPr lang="hu-HU" baseline="-25000" dirty="0"/>
              <a:t>1</a:t>
            </a:r>
            <a:r>
              <a:rPr lang="hu-HU" dirty="0"/>
              <a:t> = 1, </a:t>
            </a:r>
            <a:r>
              <a:rPr lang="hu-HU" i="1" dirty="0" err="1"/>
              <a:t>F</a:t>
            </a:r>
            <a:r>
              <a:rPr lang="hu-HU" i="1" baseline="-25000" dirty="0" err="1"/>
              <a:t>h</a:t>
            </a:r>
            <a:r>
              <a:rPr lang="hu-HU" dirty="0"/>
              <a:t> = </a:t>
            </a:r>
            <a:r>
              <a:rPr lang="hu-HU" i="1" dirty="0"/>
              <a:t>F</a:t>
            </a:r>
            <a:r>
              <a:rPr lang="hu-HU" i="1" baseline="-25000" dirty="0"/>
              <a:t>h</a:t>
            </a:r>
            <a:r>
              <a:rPr lang="hu-HU" baseline="-25000" dirty="0"/>
              <a:t>-1</a:t>
            </a:r>
            <a:r>
              <a:rPr lang="hu-HU" dirty="0"/>
              <a:t> + </a:t>
            </a:r>
            <a:r>
              <a:rPr lang="hu-HU" i="1" dirty="0"/>
              <a:t>F</a:t>
            </a:r>
            <a:r>
              <a:rPr lang="hu-HU" i="1" baseline="-25000" dirty="0"/>
              <a:t>h</a:t>
            </a:r>
            <a:r>
              <a:rPr lang="hu-HU" baseline="-25000" dirty="0"/>
              <a:t>-2</a:t>
            </a:r>
            <a:r>
              <a:rPr lang="hu-HU" dirty="0"/>
              <a:t>, ha </a:t>
            </a:r>
            <a:r>
              <a:rPr lang="hu-HU" i="1" kern="0" dirty="0">
                <a:ea typeface="Calibri" panose="020F0502020204030204" pitchFamily="34" charset="0"/>
                <a:cs typeface="CMMI12"/>
              </a:rPr>
              <a:t>h</a:t>
            </a:r>
            <a:r>
              <a:rPr lang="hu-HU" kern="0" dirty="0">
                <a:latin typeface="Corbel" panose="020B0503020204020204" pitchFamily="34" charset="0"/>
                <a:ea typeface="Calibri" panose="020F0502020204030204" pitchFamily="34" charset="0"/>
                <a:cs typeface="CMMI12"/>
              </a:rPr>
              <a:t> ≥</a:t>
            </a:r>
            <a:r>
              <a:rPr lang="hu-HU" i="1" kern="0" dirty="0">
                <a:ea typeface="Calibri" panose="020F0502020204030204" pitchFamily="34" charset="0"/>
                <a:cs typeface="CMMI12"/>
              </a:rPr>
              <a:t> 2</a:t>
            </a:r>
            <a:r>
              <a:rPr lang="hu-HU" dirty="0"/>
              <a:t> </a:t>
            </a:r>
          </a:p>
          <a:p>
            <a:r>
              <a:rPr lang="hu-HU" dirty="0"/>
              <a:t>A </a:t>
            </a:r>
            <a:r>
              <a:rPr lang="hu-HU" i="1" dirty="0"/>
              <a:t>h</a:t>
            </a:r>
            <a:r>
              <a:rPr lang="hu-HU" dirty="0"/>
              <a:t> magasságú, és </a:t>
            </a:r>
            <a:r>
              <a:rPr lang="hu-HU" i="1" dirty="0" err="1"/>
              <a:t>f</a:t>
            </a:r>
            <a:r>
              <a:rPr lang="hu-HU" i="1" baseline="-25000" dirty="0" err="1"/>
              <a:t>h</a:t>
            </a:r>
            <a:r>
              <a:rPr lang="hu-HU" dirty="0"/>
              <a:t> méretű KBF-</a:t>
            </a:r>
            <a:r>
              <a:rPr lang="hu-HU" dirty="0" err="1"/>
              <a:t>eket</a:t>
            </a:r>
            <a:r>
              <a:rPr lang="hu-HU" dirty="0"/>
              <a:t> Fibonacci fáknak hívjuk. </a:t>
            </a:r>
          </a:p>
          <a:p>
            <a:r>
              <a:rPr lang="hu-HU" dirty="0"/>
              <a:t>Az előbbiek szerint egy </a:t>
            </a:r>
            <a:r>
              <a:rPr lang="hu-HU" i="1" dirty="0"/>
              <a:t>h-</a:t>
            </a:r>
            <a:r>
              <a:rPr lang="hu-HU" dirty="0"/>
              <a:t>2 magasságú Fibonacci fa </a:t>
            </a:r>
          </a:p>
          <a:p>
            <a:pPr lvl="1"/>
            <a:r>
              <a:rPr lang="hu-HU" dirty="0"/>
              <a:t>(</a:t>
            </a:r>
            <a:r>
              <a:rPr lang="hu-HU" i="1" kern="0" dirty="0">
                <a:effectLst/>
                <a:ea typeface="Calibri" panose="020F0502020204030204" pitchFamily="34" charset="0"/>
                <a:cs typeface="F16"/>
              </a:rPr>
              <a:t>φ</a:t>
            </a:r>
            <a:r>
              <a:rPr lang="hu-HU" kern="0" dirty="0">
                <a:effectLst/>
                <a:ea typeface="Corbel" panose="020B0503020204020204" pitchFamily="34" charset="0"/>
                <a:cs typeface="Corbel" panose="020B0503020204020204" pitchFamily="34" charset="0"/>
              </a:rPr>
              <a:t>- </a:t>
            </a:r>
            <a:r>
              <a:rPr lang="hu-HU" i="1" dirty="0"/>
              <a:t>1</a:t>
            </a:r>
            <a:r>
              <a:rPr lang="hu-HU" dirty="0"/>
              <a:t> </a:t>
            </a:r>
            <a:r>
              <a:rPr lang="hu-HU" i="1" dirty="0"/>
              <a:t>G</a:t>
            </a:r>
            <a:r>
              <a:rPr lang="hu-HU" dirty="0"/>
              <a:t> </a:t>
            </a:r>
            <a:r>
              <a:rPr lang="hu-HU" i="1" kern="0" dirty="0">
                <a:effectLst/>
                <a:ea typeface="Calibri" panose="020F0502020204030204" pitchFamily="34" charset="0"/>
                <a:cs typeface="F16"/>
              </a:rPr>
              <a:t>φ</a:t>
            </a:r>
            <a:r>
              <a:rPr lang="hu-HU" kern="0" dirty="0">
                <a:effectLst/>
                <a:ea typeface="Corbel" panose="020B0503020204020204" pitchFamily="34" charset="0"/>
                <a:cs typeface="Corbel" panose="020B0503020204020204" pitchFamily="34" charset="0"/>
              </a:rPr>
              <a:t>- </a:t>
            </a:r>
            <a:r>
              <a:rPr lang="hu-HU" dirty="0"/>
              <a:t>2) vagy (</a:t>
            </a:r>
            <a:r>
              <a:rPr lang="hu-HU" i="1" kern="0" dirty="0">
                <a:effectLst/>
                <a:ea typeface="Calibri" panose="020F0502020204030204" pitchFamily="34" charset="0"/>
                <a:cs typeface="F16"/>
              </a:rPr>
              <a:t>φ</a:t>
            </a:r>
            <a:r>
              <a:rPr lang="hu-HU" kern="0" dirty="0">
                <a:effectLst/>
                <a:ea typeface="Corbel" panose="020B0503020204020204" pitchFamily="34" charset="0"/>
                <a:cs typeface="Corbel" panose="020B0503020204020204" pitchFamily="34" charset="0"/>
              </a:rPr>
              <a:t>- </a:t>
            </a:r>
            <a:r>
              <a:rPr lang="hu-HU" dirty="0"/>
              <a:t>2 G </a:t>
            </a:r>
            <a:r>
              <a:rPr lang="hu-HU" i="1" kern="0" dirty="0">
                <a:effectLst/>
                <a:ea typeface="Calibri" panose="020F0502020204030204" pitchFamily="34" charset="0"/>
                <a:cs typeface="F16"/>
              </a:rPr>
              <a:t>φ</a:t>
            </a:r>
            <a:r>
              <a:rPr lang="hu-HU" kern="0" dirty="0">
                <a:effectLst/>
                <a:ea typeface="Corbel" panose="020B0503020204020204" pitchFamily="34" charset="0"/>
                <a:cs typeface="Corbel" panose="020B0503020204020204" pitchFamily="34" charset="0"/>
              </a:rPr>
              <a:t>- </a:t>
            </a:r>
            <a:r>
              <a:rPr lang="hu-HU" dirty="0"/>
              <a:t>1) alakú</a:t>
            </a:r>
          </a:p>
          <a:p>
            <a:pPr lvl="1"/>
            <a:r>
              <a:rPr lang="hu-HU" dirty="0"/>
              <a:t>ahol </a:t>
            </a:r>
            <a:r>
              <a:rPr lang="hu-HU" i="1" kern="0" dirty="0">
                <a:effectLst/>
                <a:ea typeface="Calibri" panose="020F0502020204030204" pitchFamily="34" charset="0"/>
                <a:cs typeface="F16"/>
              </a:rPr>
              <a:t>φ</a:t>
            </a:r>
            <a:r>
              <a:rPr lang="hu-HU" kern="0" dirty="0">
                <a:effectLst/>
                <a:ea typeface="Corbel" panose="020B0503020204020204" pitchFamily="34" charset="0"/>
                <a:cs typeface="Corbel" panose="020B0503020204020204" pitchFamily="34" charset="0"/>
              </a:rPr>
              <a:t>- </a:t>
            </a:r>
            <a:r>
              <a:rPr lang="hu-HU" dirty="0"/>
              <a:t>1 és </a:t>
            </a:r>
            <a:r>
              <a:rPr lang="hu-HU" i="1" kern="0" dirty="0">
                <a:effectLst/>
                <a:ea typeface="Calibri" panose="020F0502020204030204" pitchFamily="34" charset="0"/>
                <a:cs typeface="F16"/>
              </a:rPr>
              <a:t>φ</a:t>
            </a:r>
            <a:r>
              <a:rPr lang="hu-HU" kern="0" dirty="0">
                <a:effectLst/>
                <a:ea typeface="Corbel" panose="020B0503020204020204" pitchFamily="34" charset="0"/>
                <a:cs typeface="Corbel" panose="020B0503020204020204" pitchFamily="34" charset="0"/>
              </a:rPr>
              <a:t>- </a:t>
            </a:r>
            <a:r>
              <a:rPr lang="hu-HU" dirty="0"/>
              <a:t>2 </a:t>
            </a:r>
            <a:r>
              <a:rPr lang="hu-HU" i="1" dirty="0"/>
              <a:t>h</a:t>
            </a:r>
            <a:r>
              <a:rPr lang="hu-HU" dirty="0"/>
              <a:t> - 1, illetve </a:t>
            </a:r>
            <a:r>
              <a:rPr lang="hu-HU" i="1" dirty="0"/>
              <a:t>h</a:t>
            </a:r>
            <a:r>
              <a:rPr lang="hu-HU" dirty="0"/>
              <a:t> -2 magasságú Fibonacci fák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C4F92AA-B04A-A671-6087-085F08A8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63301"/>
          </a:xfrm>
        </p:spPr>
        <p:txBody>
          <a:bodyPr>
            <a:normAutofit/>
          </a:bodyPr>
          <a:lstStyle/>
          <a:p>
            <a:r>
              <a:rPr lang="hu-HU" dirty="0"/>
              <a:t>Bizonyítás folytatása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A39B34B-8675-8AB2-2CD4-9431A578A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1263" y="1346711"/>
            <a:ext cx="8862902" cy="2358462"/>
          </a:xfrm>
          <a:custGeom>
            <a:avLst/>
            <a:gdLst>
              <a:gd name="connsiteX0" fmla="*/ 0 w 8862902"/>
              <a:gd name="connsiteY0" fmla="*/ 0 h 2358462"/>
              <a:gd name="connsiteX1" fmla="*/ 324973 w 8862902"/>
              <a:gd name="connsiteY1" fmla="*/ 0 h 2358462"/>
              <a:gd name="connsiteX2" fmla="*/ 649946 w 8862902"/>
              <a:gd name="connsiteY2" fmla="*/ 0 h 2358462"/>
              <a:gd name="connsiteX3" fmla="*/ 974919 w 8862902"/>
              <a:gd name="connsiteY3" fmla="*/ 0 h 2358462"/>
              <a:gd name="connsiteX4" fmla="*/ 1743037 w 8862902"/>
              <a:gd name="connsiteY4" fmla="*/ 0 h 2358462"/>
              <a:gd name="connsiteX5" fmla="*/ 2333898 w 8862902"/>
              <a:gd name="connsiteY5" fmla="*/ 0 h 2358462"/>
              <a:gd name="connsiteX6" fmla="*/ 2658871 w 8862902"/>
              <a:gd name="connsiteY6" fmla="*/ 0 h 2358462"/>
              <a:gd name="connsiteX7" fmla="*/ 3249731 w 8862902"/>
              <a:gd name="connsiteY7" fmla="*/ 0 h 2358462"/>
              <a:gd name="connsiteX8" fmla="*/ 4017849 w 8862902"/>
              <a:gd name="connsiteY8" fmla="*/ 0 h 2358462"/>
              <a:gd name="connsiteX9" fmla="*/ 4520080 w 8862902"/>
              <a:gd name="connsiteY9" fmla="*/ 0 h 2358462"/>
              <a:gd name="connsiteX10" fmla="*/ 5022311 w 8862902"/>
              <a:gd name="connsiteY10" fmla="*/ 0 h 2358462"/>
              <a:gd name="connsiteX11" fmla="*/ 5613171 w 8862902"/>
              <a:gd name="connsiteY11" fmla="*/ 0 h 2358462"/>
              <a:gd name="connsiteX12" fmla="*/ 6292660 w 8862902"/>
              <a:gd name="connsiteY12" fmla="*/ 0 h 2358462"/>
              <a:gd name="connsiteX13" fmla="*/ 6972150 w 8862902"/>
              <a:gd name="connsiteY13" fmla="*/ 0 h 2358462"/>
              <a:gd name="connsiteX14" fmla="*/ 7651639 w 8862902"/>
              <a:gd name="connsiteY14" fmla="*/ 0 h 2358462"/>
              <a:gd name="connsiteX15" fmla="*/ 8862902 w 8862902"/>
              <a:gd name="connsiteY15" fmla="*/ 0 h 2358462"/>
              <a:gd name="connsiteX16" fmla="*/ 8862902 w 8862902"/>
              <a:gd name="connsiteY16" fmla="*/ 589616 h 2358462"/>
              <a:gd name="connsiteX17" fmla="*/ 8862902 w 8862902"/>
              <a:gd name="connsiteY17" fmla="*/ 1179231 h 2358462"/>
              <a:gd name="connsiteX18" fmla="*/ 8862902 w 8862902"/>
              <a:gd name="connsiteY18" fmla="*/ 1792431 h 2358462"/>
              <a:gd name="connsiteX19" fmla="*/ 8862902 w 8862902"/>
              <a:gd name="connsiteY19" fmla="*/ 2358462 h 2358462"/>
              <a:gd name="connsiteX20" fmla="*/ 8183413 w 8862902"/>
              <a:gd name="connsiteY20" fmla="*/ 2358462 h 2358462"/>
              <a:gd name="connsiteX21" fmla="*/ 7681182 w 8862902"/>
              <a:gd name="connsiteY21" fmla="*/ 2358462 h 2358462"/>
              <a:gd name="connsiteX22" fmla="*/ 7178951 w 8862902"/>
              <a:gd name="connsiteY22" fmla="*/ 2358462 h 2358462"/>
              <a:gd name="connsiteX23" fmla="*/ 6676720 w 8862902"/>
              <a:gd name="connsiteY23" fmla="*/ 2358462 h 2358462"/>
              <a:gd name="connsiteX24" fmla="*/ 6174488 w 8862902"/>
              <a:gd name="connsiteY24" fmla="*/ 2358462 h 2358462"/>
              <a:gd name="connsiteX25" fmla="*/ 5494999 w 8862902"/>
              <a:gd name="connsiteY25" fmla="*/ 2358462 h 2358462"/>
              <a:gd name="connsiteX26" fmla="*/ 4904139 w 8862902"/>
              <a:gd name="connsiteY26" fmla="*/ 2358462 h 2358462"/>
              <a:gd name="connsiteX27" fmla="*/ 4579166 w 8862902"/>
              <a:gd name="connsiteY27" fmla="*/ 2358462 h 2358462"/>
              <a:gd name="connsiteX28" fmla="*/ 4076935 w 8862902"/>
              <a:gd name="connsiteY28" fmla="*/ 2358462 h 2358462"/>
              <a:gd name="connsiteX29" fmla="*/ 3397446 w 8862902"/>
              <a:gd name="connsiteY29" fmla="*/ 2358462 h 2358462"/>
              <a:gd name="connsiteX30" fmla="*/ 2983844 w 8862902"/>
              <a:gd name="connsiteY30" fmla="*/ 2358462 h 2358462"/>
              <a:gd name="connsiteX31" fmla="*/ 2215726 w 8862902"/>
              <a:gd name="connsiteY31" fmla="*/ 2358462 h 2358462"/>
              <a:gd name="connsiteX32" fmla="*/ 1447607 w 8862902"/>
              <a:gd name="connsiteY32" fmla="*/ 2358462 h 2358462"/>
              <a:gd name="connsiteX33" fmla="*/ 856747 w 8862902"/>
              <a:gd name="connsiteY33" fmla="*/ 2358462 h 2358462"/>
              <a:gd name="connsiteX34" fmla="*/ 0 w 8862902"/>
              <a:gd name="connsiteY34" fmla="*/ 2358462 h 2358462"/>
              <a:gd name="connsiteX35" fmla="*/ 0 w 8862902"/>
              <a:gd name="connsiteY35" fmla="*/ 1768847 h 2358462"/>
              <a:gd name="connsiteX36" fmla="*/ 0 w 8862902"/>
              <a:gd name="connsiteY36" fmla="*/ 1226400 h 2358462"/>
              <a:gd name="connsiteX37" fmla="*/ 0 w 8862902"/>
              <a:gd name="connsiteY37" fmla="*/ 683954 h 2358462"/>
              <a:gd name="connsiteX38" fmla="*/ 0 w 8862902"/>
              <a:gd name="connsiteY38" fmla="*/ 0 h 23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862902" h="2358462" fill="none" extrusionOk="0">
                <a:moveTo>
                  <a:pt x="0" y="0"/>
                </a:moveTo>
                <a:cubicBezTo>
                  <a:pt x="155387" y="-37338"/>
                  <a:pt x="166322" y="19789"/>
                  <a:pt x="324973" y="0"/>
                </a:cubicBezTo>
                <a:cubicBezTo>
                  <a:pt x="483624" y="-19789"/>
                  <a:pt x="507286" y="27818"/>
                  <a:pt x="649946" y="0"/>
                </a:cubicBezTo>
                <a:cubicBezTo>
                  <a:pt x="792606" y="-27818"/>
                  <a:pt x="841231" y="19973"/>
                  <a:pt x="974919" y="0"/>
                </a:cubicBezTo>
                <a:cubicBezTo>
                  <a:pt x="1108607" y="-19973"/>
                  <a:pt x="1555218" y="14210"/>
                  <a:pt x="1743037" y="0"/>
                </a:cubicBezTo>
                <a:cubicBezTo>
                  <a:pt x="1930856" y="-14210"/>
                  <a:pt x="2066860" y="2769"/>
                  <a:pt x="2333898" y="0"/>
                </a:cubicBezTo>
                <a:cubicBezTo>
                  <a:pt x="2600936" y="-2769"/>
                  <a:pt x="2505862" y="37680"/>
                  <a:pt x="2658871" y="0"/>
                </a:cubicBezTo>
                <a:cubicBezTo>
                  <a:pt x="2811880" y="-37680"/>
                  <a:pt x="2975538" y="40298"/>
                  <a:pt x="3249731" y="0"/>
                </a:cubicBezTo>
                <a:cubicBezTo>
                  <a:pt x="3523924" y="-40298"/>
                  <a:pt x="3702703" y="82048"/>
                  <a:pt x="4017849" y="0"/>
                </a:cubicBezTo>
                <a:cubicBezTo>
                  <a:pt x="4332995" y="-82048"/>
                  <a:pt x="4279328" y="2672"/>
                  <a:pt x="4520080" y="0"/>
                </a:cubicBezTo>
                <a:cubicBezTo>
                  <a:pt x="4760832" y="-2672"/>
                  <a:pt x="4850660" y="9823"/>
                  <a:pt x="5022311" y="0"/>
                </a:cubicBezTo>
                <a:cubicBezTo>
                  <a:pt x="5193962" y="-9823"/>
                  <a:pt x="5445223" y="6713"/>
                  <a:pt x="5613171" y="0"/>
                </a:cubicBezTo>
                <a:cubicBezTo>
                  <a:pt x="5781119" y="-6713"/>
                  <a:pt x="6033666" y="65511"/>
                  <a:pt x="6292660" y="0"/>
                </a:cubicBezTo>
                <a:cubicBezTo>
                  <a:pt x="6551654" y="-65511"/>
                  <a:pt x="6757736" y="35536"/>
                  <a:pt x="6972150" y="0"/>
                </a:cubicBezTo>
                <a:cubicBezTo>
                  <a:pt x="7186564" y="-35536"/>
                  <a:pt x="7491749" y="22108"/>
                  <a:pt x="7651639" y="0"/>
                </a:cubicBezTo>
                <a:cubicBezTo>
                  <a:pt x="7811529" y="-22108"/>
                  <a:pt x="8338544" y="36978"/>
                  <a:pt x="8862902" y="0"/>
                </a:cubicBezTo>
                <a:cubicBezTo>
                  <a:pt x="8863296" y="166903"/>
                  <a:pt x="8834734" y="466673"/>
                  <a:pt x="8862902" y="589616"/>
                </a:cubicBezTo>
                <a:cubicBezTo>
                  <a:pt x="8891070" y="712559"/>
                  <a:pt x="8855947" y="895677"/>
                  <a:pt x="8862902" y="1179231"/>
                </a:cubicBezTo>
                <a:cubicBezTo>
                  <a:pt x="8869857" y="1462785"/>
                  <a:pt x="8861453" y="1553149"/>
                  <a:pt x="8862902" y="1792431"/>
                </a:cubicBezTo>
                <a:cubicBezTo>
                  <a:pt x="8864351" y="2031713"/>
                  <a:pt x="8847986" y="2206219"/>
                  <a:pt x="8862902" y="2358462"/>
                </a:cubicBezTo>
                <a:cubicBezTo>
                  <a:pt x="8639404" y="2398044"/>
                  <a:pt x="8404057" y="2304737"/>
                  <a:pt x="8183413" y="2358462"/>
                </a:cubicBezTo>
                <a:cubicBezTo>
                  <a:pt x="7962769" y="2412187"/>
                  <a:pt x="7813815" y="2324893"/>
                  <a:pt x="7681182" y="2358462"/>
                </a:cubicBezTo>
                <a:cubicBezTo>
                  <a:pt x="7548549" y="2392031"/>
                  <a:pt x="7283710" y="2316114"/>
                  <a:pt x="7178951" y="2358462"/>
                </a:cubicBezTo>
                <a:cubicBezTo>
                  <a:pt x="7074192" y="2400810"/>
                  <a:pt x="6913452" y="2347896"/>
                  <a:pt x="6676720" y="2358462"/>
                </a:cubicBezTo>
                <a:cubicBezTo>
                  <a:pt x="6439988" y="2369028"/>
                  <a:pt x="6325184" y="2310555"/>
                  <a:pt x="6174488" y="2358462"/>
                </a:cubicBezTo>
                <a:cubicBezTo>
                  <a:pt x="6023792" y="2406369"/>
                  <a:pt x="5702337" y="2325054"/>
                  <a:pt x="5494999" y="2358462"/>
                </a:cubicBezTo>
                <a:cubicBezTo>
                  <a:pt x="5287661" y="2391870"/>
                  <a:pt x="5189998" y="2333668"/>
                  <a:pt x="4904139" y="2358462"/>
                </a:cubicBezTo>
                <a:cubicBezTo>
                  <a:pt x="4618280" y="2383256"/>
                  <a:pt x="4705804" y="2344284"/>
                  <a:pt x="4579166" y="2358462"/>
                </a:cubicBezTo>
                <a:cubicBezTo>
                  <a:pt x="4452528" y="2372640"/>
                  <a:pt x="4285456" y="2331506"/>
                  <a:pt x="4076935" y="2358462"/>
                </a:cubicBezTo>
                <a:cubicBezTo>
                  <a:pt x="3868414" y="2385418"/>
                  <a:pt x="3641037" y="2318904"/>
                  <a:pt x="3397446" y="2358462"/>
                </a:cubicBezTo>
                <a:cubicBezTo>
                  <a:pt x="3153855" y="2398020"/>
                  <a:pt x="3165624" y="2339613"/>
                  <a:pt x="2983844" y="2358462"/>
                </a:cubicBezTo>
                <a:cubicBezTo>
                  <a:pt x="2802064" y="2377311"/>
                  <a:pt x="2488416" y="2331696"/>
                  <a:pt x="2215726" y="2358462"/>
                </a:cubicBezTo>
                <a:cubicBezTo>
                  <a:pt x="1943036" y="2385228"/>
                  <a:pt x="1614053" y="2304781"/>
                  <a:pt x="1447607" y="2358462"/>
                </a:cubicBezTo>
                <a:cubicBezTo>
                  <a:pt x="1281161" y="2412143"/>
                  <a:pt x="1111593" y="2288643"/>
                  <a:pt x="856747" y="2358462"/>
                </a:cubicBezTo>
                <a:cubicBezTo>
                  <a:pt x="601901" y="2428281"/>
                  <a:pt x="185380" y="2344643"/>
                  <a:pt x="0" y="2358462"/>
                </a:cubicBezTo>
                <a:cubicBezTo>
                  <a:pt x="-64413" y="2123173"/>
                  <a:pt x="26614" y="2055887"/>
                  <a:pt x="0" y="1768847"/>
                </a:cubicBezTo>
                <a:cubicBezTo>
                  <a:pt x="-26614" y="1481807"/>
                  <a:pt x="17525" y="1387408"/>
                  <a:pt x="0" y="1226400"/>
                </a:cubicBezTo>
                <a:cubicBezTo>
                  <a:pt x="-17525" y="1065392"/>
                  <a:pt x="6597" y="793062"/>
                  <a:pt x="0" y="683954"/>
                </a:cubicBezTo>
                <a:cubicBezTo>
                  <a:pt x="-6597" y="574846"/>
                  <a:pt x="21500" y="162431"/>
                  <a:pt x="0" y="0"/>
                </a:cubicBezTo>
                <a:close/>
              </a:path>
              <a:path w="8862902" h="2358462" stroke="0" extrusionOk="0">
                <a:moveTo>
                  <a:pt x="0" y="0"/>
                </a:moveTo>
                <a:cubicBezTo>
                  <a:pt x="148337" y="-40394"/>
                  <a:pt x="398106" y="26897"/>
                  <a:pt x="502231" y="0"/>
                </a:cubicBezTo>
                <a:cubicBezTo>
                  <a:pt x="606356" y="-26897"/>
                  <a:pt x="738861" y="26494"/>
                  <a:pt x="827204" y="0"/>
                </a:cubicBezTo>
                <a:cubicBezTo>
                  <a:pt x="915547" y="-26494"/>
                  <a:pt x="1368094" y="1760"/>
                  <a:pt x="1595322" y="0"/>
                </a:cubicBezTo>
                <a:cubicBezTo>
                  <a:pt x="1822550" y="-1760"/>
                  <a:pt x="1942820" y="22427"/>
                  <a:pt x="2097553" y="0"/>
                </a:cubicBezTo>
                <a:cubicBezTo>
                  <a:pt x="2252286" y="-22427"/>
                  <a:pt x="2480862" y="59265"/>
                  <a:pt x="2599785" y="0"/>
                </a:cubicBezTo>
                <a:cubicBezTo>
                  <a:pt x="2718708" y="-59265"/>
                  <a:pt x="3144173" y="11695"/>
                  <a:pt x="3367903" y="0"/>
                </a:cubicBezTo>
                <a:cubicBezTo>
                  <a:pt x="3591633" y="-11695"/>
                  <a:pt x="3579932" y="36563"/>
                  <a:pt x="3781505" y="0"/>
                </a:cubicBezTo>
                <a:cubicBezTo>
                  <a:pt x="3983078" y="-36563"/>
                  <a:pt x="4173413" y="39870"/>
                  <a:pt x="4549623" y="0"/>
                </a:cubicBezTo>
                <a:cubicBezTo>
                  <a:pt x="4925833" y="-39870"/>
                  <a:pt x="5148256" y="18616"/>
                  <a:pt x="5317741" y="0"/>
                </a:cubicBezTo>
                <a:cubicBezTo>
                  <a:pt x="5487226" y="-18616"/>
                  <a:pt x="5661952" y="46383"/>
                  <a:pt x="5908601" y="0"/>
                </a:cubicBezTo>
                <a:cubicBezTo>
                  <a:pt x="6155250" y="-46383"/>
                  <a:pt x="6443442" y="86223"/>
                  <a:pt x="6676720" y="0"/>
                </a:cubicBezTo>
                <a:cubicBezTo>
                  <a:pt x="6909998" y="-86223"/>
                  <a:pt x="7021315" y="57237"/>
                  <a:pt x="7178951" y="0"/>
                </a:cubicBezTo>
                <a:cubicBezTo>
                  <a:pt x="7336587" y="-57237"/>
                  <a:pt x="7452790" y="22410"/>
                  <a:pt x="7681182" y="0"/>
                </a:cubicBezTo>
                <a:cubicBezTo>
                  <a:pt x="7909574" y="-22410"/>
                  <a:pt x="8144061" y="73519"/>
                  <a:pt x="8360671" y="0"/>
                </a:cubicBezTo>
                <a:cubicBezTo>
                  <a:pt x="8577281" y="-73519"/>
                  <a:pt x="8677692" y="33876"/>
                  <a:pt x="8862902" y="0"/>
                </a:cubicBezTo>
                <a:cubicBezTo>
                  <a:pt x="8933829" y="202909"/>
                  <a:pt x="8862253" y="493606"/>
                  <a:pt x="8862902" y="636785"/>
                </a:cubicBezTo>
                <a:cubicBezTo>
                  <a:pt x="8863551" y="779965"/>
                  <a:pt x="8858061" y="991935"/>
                  <a:pt x="8862902" y="1249985"/>
                </a:cubicBezTo>
                <a:cubicBezTo>
                  <a:pt x="8867743" y="1508035"/>
                  <a:pt x="8846998" y="1928789"/>
                  <a:pt x="8862902" y="2358462"/>
                </a:cubicBezTo>
                <a:cubicBezTo>
                  <a:pt x="8615868" y="2400462"/>
                  <a:pt x="8522555" y="2330352"/>
                  <a:pt x="8183413" y="2358462"/>
                </a:cubicBezTo>
                <a:cubicBezTo>
                  <a:pt x="7844271" y="2386572"/>
                  <a:pt x="7934760" y="2350303"/>
                  <a:pt x="7769811" y="2358462"/>
                </a:cubicBezTo>
                <a:cubicBezTo>
                  <a:pt x="7604862" y="2366621"/>
                  <a:pt x="7286114" y="2298692"/>
                  <a:pt x="7001693" y="2358462"/>
                </a:cubicBezTo>
                <a:cubicBezTo>
                  <a:pt x="6717272" y="2418232"/>
                  <a:pt x="6705000" y="2351907"/>
                  <a:pt x="6410832" y="2358462"/>
                </a:cubicBezTo>
                <a:cubicBezTo>
                  <a:pt x="6116664" y="2365017"/>
                  <a:pt x="6191636" y="2355244"/>
                  <a:pt x="5997230" y="2358462"/>
                </a:cubicBezTo>
                <a:cubicBezTo>
                  <a:pt x="5802824" y="2361680"/>
                  <a:pt x="5650883" y="2299463"/>
                  <a:pt x="5406370" y="2358462"/>
                </a:cubicBezTo>
                <a:cubicBezTo>
                  <a:pt x="5161857" y="2417461"/>
                  <a:pt x="5233748" y="2349292"/>
                  <a:pt x="5081397" y="2358462"/>
                </a:cubicBezTo>
                <a:cubicBezTo>
                  <a:pt x="4929046" y="2367632"/>
                  <a:pt x="4840093" y="2330981"/>
                  <a:pt x="4756424" y="2358462"/>
                </a:cubicBezTo>
                <a:cubicBezTo>
                  <a:pt x="4672755" y="2385943"/>
                  <a:pt x="4290574" y="2332236"/>
                  <a:pt x="4165564" y="2358462"/>
                </a:cubicBezTo>
                <a:cubicBezTo>
                  <a:pt x="4040554" y="2384688"/>
                  <a:pt x="3891253" y="2330847"/>
                  <a:pt x="3751962" y="2358462"/>
                </a:cubicBezTo>
                <a:cubicBezTo>
                  <a:pt x="3612671" y="2386077"/>
                  <a:pt x="3266929" y="2311013"/>
                  <a:pt x="3072473" y="2358462"/>
                </a:cubicBezTo>
                <a:cubicBezTo>
                  <a:pt x="2878017" y="2405911"/>
                  <a:pt x="2833482" y="2348670"/>
                  <a:pt x="2658871" y="2358462"/>
                </a:cubicBezTo>
                <a:cubicBezTo>
                  <a:pt x="2484260" y="2368254"/>
                  <a:pt x="2147319" y="2281504"/>
                  <a:pt x="1979381" y="2358462"/>
                </a:cubicBezTo>
                <a:cubicBezTo>
                  <a:pt x="1811443" y="2435420"/>
                  <a:pt x="1766467" y="2351193"/>
                  <a:pt x="1654408" y="2358462"/>
                </a:cubicBezTo>
                <a:cubicBezTo>
                  <a:pt x="1542349" y="2365731"/>
                  <a:pt x="1191453" y="2286571"/>
                  <a:pt x="974919" y="2358462"/>
                </a:cubicBezTo>
                <a:cubicBezTo>
                  <a:pt x="758385" y="2430353"/>
                  <a:pt x="672803" y="2353529"/>
                  <a:pt x="561317" y="2358462"/>
                </a:cubicBezTo>
                <a:cubicBezTo>
                  <a:pt x="449831" y="2363395"/>
                  <a:pt x="191595" y="2311121"/>
                  <a:pt x="0" y="2358462"/>
                </a:cubicBezTo>
                <a:cubicBezTo>
                  <a:pt x="-19878" y="2118666"/>
                  <a:pt x="61686" y="2085298"/>
                  <a:pt x="0" y="1816016"/>
                </a:cubicBezTo>
                <a:cubicBezTo>
                  <a:pt x="-61686" y="1546734"/>
                  <a:pt x="3276" y="1347523"/>
                  <a:pt x="0" y="1179231"/>
                </a:cubicBezTo>
                <a:cubicBezTo>
                  <a:pt x="-3276" y="1010939"/>
                  <a:pt x="5743" y="815835"/>
                  <a:pt x="0" y="636785"/>
                </a:cubicBezTo>
                <a:cubicBezTo>
                  <a:pt x="-5743" y="457735"/>
                  <a:pt x="66611" y="192709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4879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szamárfül 3">
            <a:extLst>
              <a:ext uri="{FF2B5EF4-FFF2-40B4-BE49-F238E27FC236}">
                <a16:creationId xmlns:a16="http://schemas.microsoft.com/office/drawing/2014/main" id="{B794D31F-484C-A665-D9E2-38C9F64F28D3}"/>
              </a:ext>
            </a:extLst>
          </p:cNvPr>
          <p:cNvSpPr/>
          <p:nvPr/>
        </p:nvSpPr>
        <p:spPr>
          <a:xfrm rot="10800000" flipV="1">
            <a:off x="1807690" y="3494365"/>
            <a:ext cx="10384310" cy="3363635"/>
          </a:xfrm>
          <a:prstGeom prst="foldedCorner">
            <a:avLst>
              <a:gd name="adj" fmla="val 1430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>
                <a:extLst>
                  <a:ext uri="{FF2B5EF4-FFF2-40B4-BE49-F238E27FC236}">
                    <a16:creationId xmlns:a16="http://schemas.microsoft.com/office/drawing/2014/main" id="{03A87E34-A95D-A1B6-EE92-0A037367368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608489" y="98779"/>
                <a:ext cx="10018713" cy="1571978"/>
              </a:xfrm>
            </p:spPr>
            <p:txBody>
              <a:bodyPr/>
              <a:lstStyle/>
              <a:p>
                <a:r>
                  <a:rPr lang="hu-HU" dirty="0"/>
                  <a:t>Összefüggés az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hu-HU" dirty="0"/>
                  <a:t> és az </a:t>
                </a:r>
                <a:br>
                  <a:rPr lang="hu-HU" i="1" dirty="0"/>
                </a:b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hu-HU" dirty="0"/>
                  <a:t> sorozatok között</a:t>
                </a:r>
              </a:p>
            </p:txBody>
          </p:sp>
        </mc:Choice>
        <mc:Fallback xmlns="">
          <p:sp>
            <p:nvSpPr>
              <p:cNvPr id="2" name="Cím 1">
                <a:extLst>
                  <a:ext uri="{FF2B5EF4-FFF2-40B4-BE49-F238E27FC236}">
                    <a16:creationId xmlns:a16="http://schemas.microsoft.com/office/drawing/2014/main" id="{03A87E34-A95D-A1B6-EE92-0A0373673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8489" y="98779"/>
                <a:ext cx="10018713" cy="1571978"/>
              </a:xfrm>
              <a:blipFill>
                <a:blip r:embed="rId2"/>
                <a:stretch>
                  <a:fillRect b="-852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AC8193-A2F8-66F5-F8AB-10EEFB701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70757"/>
            <a:ext cx="10018713" cy="4120443"/>
          </a:xfrm>
        </p:spPr>
        <p:txBody>
          <a:bodyPr anchor="t"/>
          <a:lstStyle/>
          <a:p>
            <a:pPr marL="5915025"/>
            <a:r>
              <a:rPr lang="hu-HU" i="1" kern="0" dirty="0">
                <a:ea typeface="Calibri" panose="020F0502020204030204" pitchFamily="34" charset="0"/>
                <a:cs typeface="CMMI12"/>
              </a:rPr>
              <a:t> </a:t>
            </a:r>
            <a:r>
              <a:rPr lang="hu-HU" i="1" kern="0" dirty="0" err="1">
                <a:ea typeface="Calibri" panose="020F0502020204030204" pitchFamily="34" charset="0"/>
                <a:cs typeface="CMMI12"/>
              </a:rPr>
              <a:t>f</a:t>
            </a:r>
            <a:r>
              <a:rPr lang="hu-HU" i="1" kern="0" baseline="-25000" dirty="0" err="1">
                <a:ea typeface="Calibri" panose="020F0502020204030204" pitchFamily="34" charset="0"/>
                <a:cs typeface="CMMI12"/>
              </a:rPr>
              <a:t>h</a:t>
            </a:r>
            <a:r>
              <a:rPr lang="hu-HU" kern="0" dirty="0">
                <a:ea typeface="Calibri" panose="020F0502020204030204" pitchFamily="34" charset="0"/>
                <a:cs typeface="CMMI8"/>
              </a:rPr>
              <a:t> </a:t>
            </a:r>
            <a:r>
              <a:rPr lang="hu-HU" kern="0" dirty="0">
                <a:ea typeface="Calibri" panose="020F0502020204030204" pitchFamily="34" charset="0"/>
                <a:cs typeface="CMR12"/>
              </a:rPr>
              <a:t>= </a:t>
            </a:r>
            <a:r>
              <a:rPr lang="hu-HU" i="1" kern="0" dirty="0">
                <a:ea typeface="Calibri" panose="020F0502020204030204" pitchFamily="34" charset="0"/>
                <a:cs typeface="CMMI12"/>
              </a:rPr>
              <a:t>F</a:t>
            </a:r>
            <a:r>
              <a:rPr lang="hu-HU" i="1" kern="0" baseline="-25000" dirty="0">
                <a:ea typeface="Calibri" panose="020F0502020204030204" pitchFamily="34" charset="0"/>
                <a:cs typeface="CMMI12"/>
              </a:rPr>
              <a:t>h+3</a:t>
            </a:r>
            <a:r>
              <a:rPr lang="hu-HU" kern="0" dirty="0">
                <a:ea typeface="Calibri" panose="020F0502020204030204" pitchFamily="34" charset="0"/>
                <a:cs typeface="CMR8"/>
              </a:rPr>
              <a:t> -1</a:t>
            </a:r>
            <a:br>
              <a:rPr lang="hu-HU" kern="0" dirty="0">
                <a:ea typeface="Calibri" panose="020F0502020204030204" pitchFamily="34" charset="0"/>
                <a:cs typeface="CMR8"/>
              </a:rPr>
            </a:br>
            <a:r>
              <a:rPr lang="hu-HU" i="1" kern="0" dirty="0">
                <a:ea typeface="Calibri" panose="020F0502020204030204" pitchFamily="34" charset="0"/>
                <a:cs typeface="CMMI12"/>
              </a:rPr>
              <a:t>h</a:t>
            </a:r>
            <a:r>
              <a:rPr lang="hu-HU" kern="0" dirty="0">
                <a:latin typeface="Corbel" panose="020B0503020204020204" pitchFamily="34" charset="0"/>
                <a:ea typeface="Calibri" panose="020F0502020204030204" pitchFamily="34" charset="0"/>
                <a:cs typeface="CMMI12"/>
              </a:rPr>
              <a:t> ≥</a:t>
            </a:r>
            <a:r>
              <a:rPr lang="hu-HU" i="1" kern="0" dirty="0">
                <a:ea typeface="Calibri" panose="020F0502020204030204" pitchFamily="34" charset="0"/>
                <a:cs typeface="CMMI12"/>
              </a:rPr>
              <a:t> 0</a:t>
            </a:r>
            <a:endParaRPr lang="hu-HU" kern="0" dirty="0">
              <a:ea typeface="Calibri" panose="020F0502020204030204" pitchFamily="34" charset="0"/>
              <a:cs typeface="CMR8"/>
            </a:endParaRPr>
          </a:p>
          <a:p>
            <a:pPr marL="5915025"/>
            <a:endParaRPr lang="hu-HU" kern="0" dirty="0">
              <a:ea typeface="Calibri" panose="020F0502020204030204" pitchFamily="34" charset="0"/>
            </a:endParaRPr>
          </a:p>
          <a:p>
            <a:r>
              <a:rPr lang="hu-HU" kern="0" dirty="0">
                <a:ea typeface="Calibri" panose="020F0502020204030204" pitchFamily="34" charset="0"/>
              </a:rPr>
              <a:t>Bizonyítás: Teljes indukcióval</a:t>
            </a:r>
          </a:p>
          <a:p>
            <a:pPr lvl="1"/>
            <a:r>
              <a:rPr lang="hu-HU" kern="0" dirty="0">
                <a:ea typeface="Calibri" panose="020F0502020204030204" pitchFamily="34" charset="0"/>
              </a:rPr>
              <a:t>Első néhány értékre: táblázat (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0 ≤ </a:t>
            </a:r>
            <a:r>
              <a:rPr lang="hu-HU" i="1" kern="0" dirty="0">
                <a:effectLst/>
                <a:ea typeface="Calibri" panose="020F0502020204030204" pitchFamily="34" charset="0"/>
                <a:cs typeface="F16"/>
              </a:rPr>
              <a:t>h 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≤ </a:t>
            </a:r>
            <a:r>
              <a:rPr lang="hu-HU" i="1" kern="0" dirty="0">
                <a:effectLst/>
                <a:ea typeface="Calibri" panose="020F0502020204030204" pitchFamily="34" charset="0"/>
                <a:cs typeface="F16"/>
              </a:rPr>
              <a:t>k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 ≥ 1 )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i="1" kern="0" dirty="0">
                <a:effectLst/>
                <a:ea typeface="Calibri" panose="020F0502020204030204" pitchFamily="34" charset="0"/>
                <a:cs typeface="F16"/>
              </a:rPr>
              <a:t>h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= </a:t>
            </a:r>
            <a:r>
              <a:rPr lang="hu-HU" i="1" kern="0" dirty="0">
                <a:effectLst/>
                <a:ea typeface="Calibri" panose="020F0502020204030204" pitchFamily="34" charset="0"/>
                <a:cs typeface="F16"/>
              </a:rPr>
              <a:t>k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 + 1-re: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2001F13-1BB6-5321-18F8-3ED827591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1670757"/>
            <a:ext cx="5547841" cy="1211685"/>
          </a:xfrm>
          <a:custGeom>
            <a:avLst/>
            <a:gdLst>
              <a:gd name="connsiteX0" fmla="*/ 0 w 5547841"/>
              <a:gd name="connsiteY0" fmla="*/ 0 h 1211685"/>
              <a:gd name="connsiteX1" fmla="*/ 610263 w 5547841"/>
              <a:gd name="connsiteY1" fmla="*/ 0 h 1211685"/>
              <a:gd name="connsiteX2" fmla="*/ 998611 w 5547841"/>
              <a:gd name="connsiteY2" fmla="*/ 0 h 1211685"/>
              <a:gd name="connsiteX3" fmla="*/ 1497917 w 5547841"/>
              <a:gd name="connsiteY3" fmla="*/ 0 h 1211685"/>
              <a:gd name="connsiteX4" fmla="*/ 2163658 w 5547841"/>
              <a:gd name="connsiteY4" fmla="*/ 0 h 1211685"/>
              <a:gd name="connsiteX5" fmla="*/ 2718442 w 5547841"/>
              <a:gd name="connsiteY5" fmla="*/ 0 h 1211685"/>
              <a:gd name="connsiteX6" fmla="*/ 3328705 w 5547841"/>
              <a:gd name="connsiteY6" fmla="*/ 0 h 1211685"/>
              <a:gd name="connsiteX7" fmla="*/ 3828010 w 5547841"/>
              <a:gd name="connsiteY7" fmla="*/ 0 h 1211685"/>
              <a:gd name="connsiteX8" fmla="*/ 4382794 w 5547841"/>
              <a:gd name="connsiteY8" fmla="*/ 0 h 1211685"/>
              <a:gd name="connsiteX9" fmla="*/ 5048535 w 5547841"/>
              <a:gd name="connsiteY9" fmla="*/ 0 h 1211685"/>
              <a:gd name="connsiteX10" fmla="*/ 5547841 w 5547841"/>
              <a:gd name="connsiteY10" fmla="*/ 0 h 1211685"/>
              <a:gd name="connsiteX11" fmla="*/ 5547841 w 5547841"/>
              <a:gd name="connsiteY11" fmla="*/ 416012 h 1211685"/>
              <a:gd name="connsiteX12" fmla="*/ 5547841 w 5547841"/>
              <a:gd name="connsiteY12" fmla="*/ 795673 h 1211685"/>
              <a:gd name="connsiteX13" fmla="*/ 5547841 w 5547841"/>
              <a:gd name="connsiteY13" fmla="*/ 1211685 h 1211685"/>
              <a:gd name="connsiteX14" fmla="*/ 4993057 w 5547841"/>
              <a:gd name="connsiteY14" fmla="*/ 1211685 h 1211685"/>
              <a:gd name="connsiteX15" fmla="*/ 4438273 w 5547841"/>
              <a:gd name="connsiteY15" fmla="*/ 1211685 h 1211685"/>
              <a:gd name="connsiteX16" fmla="*/ 3994446 w 5547841"/>
              <a:gd name="connsiteY16" fmla="*/ 1211685 h 1211685"/>
              <a:gd name="connsiteX17" fmla="*/ 3439661 w 5547841"/>
              <a:gd name="connsiteY17" fmla="*/ 1211685 h 1211685"/>
              <a:gd name="connsiteX18" fmla="*/ 2884877 w 5547841"/>
              <a:gd name="connsiteY18" fmla="*/ 1211685 h 1211685"/>
              <a:gd name="connsiteX19" fmla="*/ 2330093 w 5547841"/>
              <a:gd name="connsiteY19" fmla="*/ 1211685 h 1211685"/>
              <a:gd name="connsiteX20" fmla="*/ 1775309 w 5547841"/>
              <a:gd name="connsiteY20" fmla="*/ 1211685 h 1211685"/>
              <a:gd name="connsiteX21" fmla="*/ 1276003 w 5547841"/>
              <a:gd name="connsiteY21" fmla="*/ 1211685 h 1211685"/>
              <a:gd name="connsiteX22" fmla="*/ 665741 w 5547841"/>
              <a:gd name="connsiteY22" fmla="*/ 1211685 h 1211685"/>
              <a:gd name="connsiteX23" fmla="*/ 0 w 5547841"/>
              <a:gd name="connsiteY23" fmla="*/ 1211685 h 1211685"/>
              <a:gd name="connsiteX24" fmla="*/ 0 w 5547841"/>
              <a:gd name="connsiteY24" fmla="*/ 783556 h 1211685"/>
              <a:gd name="connsiteX25" fmla="*/ 0 w 5547841"/>
              <a:gd name="connsiteY25" fmla="*/ 367544 h 1211685"/>
              <a:gd name="connsiteX26" fmla="*/ 0 w 5547841"/>
              <a:gd name="connsiteY26" fmla="*/ 0 h 121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47841" h="1211685" fill="none" extrusionOk="0">
                <a:moveTo>
                  <a:pt x="0" y="0"/>
                </a:moveTo>
                <a:cubicBezTo>
                  <a:pt x="255622" y="-15966"/>
                  <a:pt x="419999" y="12491"/>
                  <a:pt x="610263" y="0"/>
                </a:cubicBezTo>
                <a:cubicBezTo>
                  <a:pt x="800527" y="-12491"/>
                  <a:pt x="849008" y="35907"/>
                  <a:pt x="998611" y="0"/>
                </a:cubicBezTo>
                <a:cubicBezTo>
                  <a:pt x="1148214" y="-35907"/>
                  <a:pt x="1353890" y="53608"/>
                  <a:pt x="1497917" y="0"/>
                </a:cubicBezTo>
                <a:cubicBezTo>
                  <a:pt x="1641944" y="-53608"/>
                  <a:pt x="1982608" y="61453"/>
                  <a:pt x="2163658" y="0"/>
                </a:cubicBezTo>
                <a:cubicBezTo>
                  <a:pt x="2344708" y="-61453"/>
                  <a:pt x="2526985" y="14052"/>
                  <a:pt x="2718442" y="0"/>
                </a:cubicBezTo>
                <a:cubicBezTo>
                  <a:pt x="2909899" y="-14052"/>
                  <a:pt x="3122685" y="62802"/>
                  <a:pt x="3328705" y="0"/>
                </a:cubicBezTo>
                <a:cubicBezTo>
                  <a:pt x="3534725" y="-62802"/>
                  <a:pt x="3639703" y="23791"/>
                  <a:pt x="3828010" y="0"/>
                </a:cubicBezTo>
                <a:cubicBezTo>
                  <a:pt x="4016317" y="-23791"/>
                  <a:pt x="4260603" y="54525"/>
                  <a:pt x="4382794" y="0"/>
                </a:cubicBezTo>
                <a:cubicBezTo>
                  <a:pt x="4504985" y="-54525"/>
                  <a:pt x="4836458" y="50922"/>
                  <a:pt x="5048535" y="0"/>
                </a:cubicBezTo>
                <a:cubicBezTo>
                  <a:pt x="5260612" y="-50922"/>
                  <a:pt x="5335083" y="33303"/>
                  <a:pt x="5547841" y="0"/>
                </a:cubicBezTo>
                <a:cubicBezTo>
                  <a:pt x="5556602" y="139121"/>
                  <a:pt x="5539016" y="238782"/>
                  <a:pt x="5547841" y="416012"/>
                </a:cubicBezTo>
                <a:cubicBezTo>
                  <a:pt x="5556666" y="593242"/>
                  <a:pt x="5504646" y="702753"/>
                  <a:pt x="5547841" y="795673"/>
                </a:cubicBezTo>
                <a:cubicBezTo>
                  <a:pt x="5591036" y="888593"/>
                  <a:pt x="5539839" y="1119520"/>
                  <a:pt x="5547841" y="1211685"/>
                </a:cubicBezTo>
                <a:cubicBezTo>
                  <a:pt x="5401452" y="1262159"/>
                  <a:pt x="5248690" y="1203015"/>
                  <a:pt x="4993057" y="1211685"/>
                </a:cubicBezTo>
                <a:cubicBezTo>
                  <a:pt x="4737424" y="1220355"/>
                  <a:pt x="4616198" y="1199210"/>
                  <a:pt x="4438273" y="1211685"/>
                </a:cubicBezTo>
                <a:cubicBezTo>
                  <a:pt x="4260348" y="1224160"/>
                  <a:pt x="4131335" y="1183621"/>
                  <a:pt x="3994446" y="1211685"/>
                </a:cubicBezTo>
                <a:cubicBezTo>
                  <a:pt x="3857557" y="1239749"/>
                  <a:pt x="3556461" y="1164234"/>
                  <a:pt x="3439661" y="1211685"/>
                </a:cubicBezTo>
                <a:cubicBezTo>
                  <a:pt x="3322862" y="1259136"/>
                  <a:pt x="3114389" y="1191483"/>
                  <a:pt x="2884877" y="1211685"/>
                </a:cubicBezTo>
                <a:cubicBezTo>
                  <a:pt x="2655365" y="1231887"/>
                  <a:pt x="2466063" y="1182926"/>
                  <a:pt x="2330093" y="1211685"/>
                </a:cubicBezTo>
                <a:cubicBezTo>
                  <a:pt x="2194123" y="1240444"/>
                  <a:pt x="1916630" y="1157562"/>
                  <a:pt x="1775309" y="1211685"/>
                </a:cubicBezTo>
                <a:cubicBezTo>
                  <a:pt x="1633988" y="1265808"/>
                  <a:pt x="1517542" y="1192772"/>
                  <a:pt x="1276003" y="1211685"/>
                </a:cubicBezTo>
                <a:cubicBezTo>
                  <a:pt x="1034464" y="1230598"/>
                  <a:pt x="924335" y="1166784"/>
                  <a:pt x="665741" y="1211685"/>
                </a:cubicBezTo>
                <a:cubicBezTo>
                  <a:pt x="407147" y="1256586"/>
                  <a:pt x="307116" y="1197831"/>
                  <a:pt x="0" y="1211685"/>
                </a:cubicBezTo>
                <a:cubicBezTo>
                  <a:pt x="-41429" y="1093435"/>
                  <a:pt x="8895" y="876073"/>
                  <a:pt x="0" y="783556"/>
                </a:cubicBezTo>
                <a:cubicBezTo>
                  <a:pt x="-8895" y="691039"/>
                  <a:pt x="46607" y="473770"/>
                  <a:pt x="0" y="367544"/>
                </a:cubicBezTo>
                <a:cubicBezTo>
                  <a:pt x="-46607" y="261318"/>
                  <a:pt x="34291" y="175883"/>
                  <a:pt x="0" y="0"/>
                </a:cubicBezTo>
                <a:close/>
              </a:path>
              <a:path w="5547841" h="1211685" stroke="0" extrusionOk="0">
                <a:moveTo>
                  <a:pt x="0" y="0"/>
                </a:moveTo>
                <a:cubicBezTo>
                  <a:pt x="224275" y="-55213"/>
                  <a:pt x="384047" y="40217"/>
                  <a:pt x="499306" y="0"/>
                </a:cubicBezTo>
                <a:cubicBezTo>
                  <a:pt x="614565" y="-40217"/>
                  <a:pt x="795927" y="18414"/>
                  <a:pt x="887655" y="0"/>
                </a:cubicBezTo>
                <a:cubicBezTo>
                  <a:pt x="979383" y="-18414"/>
                  <a:pt x="1258853" y="5976"/>
                  <a:pt x="1553395" y="0"/>
                </a:cubicBezTo>
                <a:cubicBezTo>
                  <a:pt x="1847937" y="-5976"/>
                  <a:pt x="1871854" y="24637"/>
                  <a:pt x="2052701" y="0"/>
                </a:cubicBezTo>
                <a:cubicBezTo>
                  <a:pt x="2233548" y="-24637"/>
                  <a:pt x="2392564" y="40551"/>
                  <a:pt x="2552007" y="0"/>
                </a:cubicBezTo>
                <a:cubicBezTo>
                  <a:pt x="2711450" y="-40551"/>
                  <a:pt x="2911821" y="25718"/>
                  <a:pt x="3217748" y="0"/>
                </a:cubicBezTo>
                <a:cubicBezTo>
                  <a:pt x="3523675" y="-25718"/>
                  <a:pt x="3547514" y="30961"/>
                  <a:pt x="3661575" y="0"/>
                </a:cubicBezTo>
                <a:cubicBezTo>
                  <a:pt x="3775636" y="-30961"/>
                  <a:pt x="4096664" y="49994"/>
                  <a:pt x="4327316" y="0"/>
                </a:cubicBezTo>
                <a:cubicBezTo>
                  <a:pt x="4557968" y="-49994"/>
                  <a:pt x="4828078" y="62892"/>
                  <a:pt x="4993057" y="0"/>
                </a:cubicBezTo>
                <a:cubicBezTo>
                  <a:pt x="5158036" y="-62892"/>
                  <a:pt x="5409577" y="2668"/>
                  <a:pt x="5547841" y="0"/>
                </a:cubicBezTo>
                <a:cubicBezTo>
                  <a:pt x="5587136" y="173188"/>
                  <a:pt x="5510720" y="338094"/>
                  <a:pt x="5547841" y="428129"/>
                </a:cubicBezTo>
                <a:cubicBezTo>
                  <a:pt x="5584962" y="518164"/>
                  <a:pt x="5515631" y="668153"/>
                  <a:pt x="5547841" y="844141"/>
                </a:cubicBezTo>
                <a:cubicBezTo>
                  <a:pt x="5580051" y="1020129"/>
                  <a:pt x="5528528" y="1092472"/>
                  <a:pt x="5547841" y="1211685"/>
                </a:cubicBezTo>
                <a:cubicBezTo>
                  <a:pt x="5302104" y="1231837"/>
                  <a:pt x="5138071" y="1154653"/>
                  <a:pt x="4993057" y="1211685"/>
                </a:cubicBezTo>
                <a:cubicBezTo>
                  <a:pt x="4848043" y="1268717"/>
                  <a:pt x="4679661" y="1205229"/>
                  <a:pt x="4549230" y="1211685"/>
                </a:cubicBezTo>
                <a:cubicBezTo>
                  <a:pt x="4418799" y="1218141"/>
                  <a:pt x="4141490" y="1206581"/>
                  <a:pt x="3994446" y="1211685"/>
                </a:cubicBezTo>
                <a:cubicBezTo>
                  <a:pt x="3847402" y="1216789"/>
                  <a:pt x="3463172" y="1187407"/>
                  <a:pt x="3328705" y="1211685"/>
                </a:cubicBezTo>
                <a:cubicBezTo>
                  <a:pt x="3194238" y="1235963"/>
                  <a:pt x="2994456" y="1177879"/>
                  <a:pt x="2773921" y="1211685"/>
                </a:cubicBezTo>
                <a:cubicBezTo>
                  <a:pt x="2553386" y="1245491"/>
                  <a:pt x="2526007" y="1207743"/>
                  <a:pt x="2385572" y="1211685"/>
                </a:cubicBezTo>
                <a:cubicBezTo>
                  <a:pt x="2245137" y="1215627"/>
                  <a:pt x="2130876" y="1184146"/>
                  <a:pt x="1941744" y="1211685"/>
                </a:cubicBezTo>
                <a:cubicBezTo>
                  <a:pt x="1752612" y="1239224"/>
                  <a:pt x="1483521" y="1207122"/>
                  <a:pt x="1276003" y="1211685"/>
                </a:cubicBezTo>
                <a:cubicBezTo>
                  <a:pt x="1068485" y="1216248"/>
                  <a:pt x="926962" y="1190214"/>
                  <a:pt x="721219" y="1211685"/>
                </a:cubicBezTo>
                <a:cubicBezTo>
                  <a:pt x="515476" y="1233156"/>
                  <a:pt x="285067" y="1164061"/>
                  <a:pt x="0" y="1211685"/>
                </a:cubicBezTo>
                <a:cubicBezTo>
                  <a:pt x="-26351" y="1106314"/>
                  <a:pt x="13759" y="962518"/>
                  <a:pt x="0" y="807790"/>
                </a:cubicBezTo>
                <a:cubicBezTo>
                  <a:pt x="-13759" y="653062"/>
                  <a:pt x="19981" y="571666"/>
                  <a:pt x="0" y="440246"/>
                </a:cubicBezTo>
                <a:cubicBezTo>
                  <a:pt x="-19981" y="308826"/>
                  <a:pt x="6722" y="184454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439AEA6-AA44-F70E-C02B-48F9CBB85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012" y="4017893"/>
            <a:ext cx="8551760" cy="40523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773F2809-170C-1614-AD4E-75E1E402A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327" y="4555478"/>
            <a:ext cx="3711458" cy="1003096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E2249DB4-9112-74D5-BA25-217F22115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327" y="5600820"/>
            <a:ext cx="7721206" cy="116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8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szamárfül 3">
            <a:extLst>
              <a:ext uri="{FF2B5EF4-FFF2-40B4-BE49-F238E27FC236}">
                <a16:creationId xmlns:a16="http://schemas.microsoft.com/office/drawing/2014/main" id="{AD96F221-F6A5-CC16-2BB0-DCB2D965324D}"/>
              </a:ext>
            </a:extLst>
          </p:cNvPr>
          <p:cNvSpPr/>
          <p:nvPr/>
        </p:nvSpPr>
        <p:spPr>
          <a:xfrm rot="10800000" flipV="1">
            <a:off x="1275100" y="1543760"/>
            <a:ext cx="10018712" cy="5306569"/>
          </a:xfrm>
          <a:prstGeom prst="foldedCorner">
            <a:avLst>
              <a:gd name="adj" fmla="val 1430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>
                <a:extLst>
                  <a:ext uri="{FF2B5EF4-FFF2-40B4-BE49-F238E27FC236}">
                    <a16:creationId xmlns:a16="http://schemas.microsoft.com/office/drawing/2014/main" id="{F7668840-5320-A670-2659-7CEA83A6C0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74623" y="7669"/>
                <a:ext cx="10018713" cy="1752599"/>
              </a:xfrm>
            </p:spPr>
            <p:txBody>
              <a:bodyPr/>
              <a:lstStyle/>
              <a:p>
                <a:r>
                  <a:rPr lang="hu-HU" dirty="0"/>
                  <a:t>Összefüggés az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hu-HU" dirty="0"/>
                  <a:t> és az </a:t>
                </a:r>
                <a:br>
                  <a:rPr lang="hu-HU" i="1" dirty="0"/>
                </a:b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hu-HU" dirty="0"/>
                  <a:t> sorozatok között</a:t>
                </a:r>
              </a:p>
            </p:txBody>
          </p:sp>
        </mc:Choice>
        <mc:Fallback xmlns="">
          <p:sp>
            <p:nvSpPr>
              <p:cNvPr id="2" name="Cím 1">
                <a:extLst>
                  <a:ext uri="{FF2B5EF4-FFF2-40B4-BE49-F238E27FC236}">
                    <a16:creationId xmlns:a16="http://schemas.microsoft.com/office/drawing/2014/main" id="{F7668840-5320-A670-2659-7CEA83A6C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74623" y="7669"/>
                <a:ext cx="10018713" cy="1752599"/>
              </a:xfrm>
              <a:blipFill>
                <a:blip r:embed="rId2"/>
                <a:stretch>
                  <a:fillRect b="-243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4A364E0-AE10-C9F7-4AE7-E2C4A2C43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918607"/>
                <a:ext cx="10018713" cy="3931723"/>
              </a:xfrm>
            </p:spPr>
            <p:txBody>
              <a:bodyPr anchor="t"/>
              <a:lstStyle/>
              <a:p>
                <a14:m>
                  <m:oMath xmlns:m="http://schemas.openxmlformats.org/officeDocument/2006/math">
                    <m:r>
                      <a:rPr lang="hu-HU" sz="180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2&lt;</m:t>
                    </m:r>
                    <m:rad>
                      <m:radPr>
                        <m:degHide m:val="on"/>
                        <m:ctrlPr>
                          <a:rPr lang="hu-HU" sz="1800" i="1" kern="0">
                            <a:effectLst/>
                            <a:latin typeface="Cambria Math" panose="02040503050406030204" pitchFamily="18" charset="0"/>
                            <a:cs typeface="F16"/>
                          </a:rPr>
                        </m:ctrlPr>
                      </m:radPr>
                      <m:deg/>
                      <m:e>
                        <m:r>
                          <a:rPr lang="hu-HU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5</m:t>
                        </m:r>
                      </m:e>
                    </m:rad>
                    <m:r>
                      <a:rPr lang="hu-HU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&lt;3</m:t>
                    </m:r>
                    <m:r>
                      <a:rPr lang="hu-HU" sz="1800" b="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   </m:t>
                    </m:r>
                    <m:r>
                      <a:rPr lang="hu-HU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→</m:t>
                    </m:r>
                    <m:r>
                      <a:rPr lang="hu-HU" sz="1800" b="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  </m:t>
                    </m:r>
                    <m:f>
                      <m:fPr>
                        <m:ctrlPr>
                          <a:rPr lang="hu-HU" sz="1800" i="1" kern="0">
                            <a:effectLst/>
                            <a:latin typeface="Cambria Math" panose="02040503050406030204" pitchFamily="18" charset="0"/>
                            <a:cs typeface="F16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hu-HU" sz="1800" i="1" kern="0">
                                <a:effectLst/>
                                <a:latin typeface="Cambria Math" panose="02040503050406030204" pitchFamily="18" charset="0"/>
                                <a:cs typeface="F16"/>
                              </a:rPr>
                            </m:ctrlPr>
                          </m:dPr>
                          <m:e>
                            <m:r>
                              <a:rPr lang="hu-HU" sz="18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16"/>
                              </a:rPr>
                              <m:t>1− </m:t>
                            </m:r>
                            <m:rad>
                              <m:radPr>
                                <m:degHide m:val="on"/>
                                <m:ctrlPr>
                                  <a:rPr lang="hu-HU" sz="1800" i="1" kern="0">
                                    <a:effectLst/>
                                    <a:latin typeface="Cambria Math" panose="02040503050406030204" pitchFamily="18" charset="0"/>
                                    <a:cs typeface="F16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hu-HU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16"/>
                                  </a:rPr>
                                  <m:t>5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hu-HU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2</m:t>
                        </m:r>
                      </m:den>
                    </m:f>
                    <m:r>
                      <a:rPr lang="hu-HU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&lt;1 é</m:t>
                    </m:r>
                    <m:r>
                      <a:rPr lang="hu-HU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𝑠</m:t>
                    </m:r>
                    <m:r>
                      <a:rPr lang="hu-HU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hu-HU" sz="1800" i="1" kern="0">
                            <a:effectLst/>
                            <a:latin typeface="Cambria Math" panose="02040503050406030204" pitchFamily="18" charset="0"/>
                            <a:cs typeface="F16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sz="1800" i="1" kern="0">
                                <a:effectLst/>
                                <a:latin typeface="Cambria Math" panose="02040503050406030204" pitchFamily="18" charset="0"/>
                                <a:cs typeface="F16"/>
                              </a:rPr>
                            </m:ctrlPr>
                          </m:sSupPr>
                          <m:e>
                            <m:r>
                              <a:rPr lang="hu-HU" sz="18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16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hu-HU" sz="1800" i="1" kern="0">
                                    <a:effectLst/>
                                    <a:latin typeface="Cambria Math" panose="02040503050406030204" pitchFamily="18" charset="0"/>
                                    <a:cs typeface="F16"/>
                                  </a:rPr>
                                </m:ctrlPr>
                              </m:fPr>
                              <m:num>
                                <m:r>
                                  <a:rPr lang="hu-HU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16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hu-HU" sz="1800" i="1" kern="0">
                                        <a:effectLst/>
                                        <a:latin typeface="Cambria Math" panose="02040503050406030204" pitchFamily="18" charset="0"/>
                                        <a:cs typeface="F16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hu-HU" sz="1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F16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hu-HU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16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hu-HU" sz="18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16"/>
                              </a:rPr>
                              <m:t>)</m:t>
                            </m:r>
                          </m:e>
                          <m:sup>
                            <m:r>
                              <a:rPr lang="hu-HU" sz="18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16"/>
                              </a:rPr>
                              <m:t>h</m:t>
                            </m:r>
                            <m:r>
                              <a:rPr lang="hu-HU" sz="18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16"/>
                              </a:rPr>
                              <m:t>+3</m:t>
                            </m:r>
                          </m:sup>
                        </m:sSup>
                      </m:e>
                    </m:d>
                    <m:r>
                      <a:rPr lang="hu-HU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&lt;</m:t>
                    </m:r>
                    <m:r>
                      <a:rPr lang="hu-HU" sz="1800" b="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1</m:t>
                    </m:r>
                  </m:oMath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hu-HU" dirty="0"/>
                  <a:t> 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r>
                  <a:rPr lang="hu-HU" dirty="0"/>
                  <a:t>Mivel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hu-HU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dirty="0"/>
                  <a:t>Behelyettesítve az előbbi </a:t>
                </a:r>
                <a:r>
                  <a:rPr lang="hu-HU" i="1" dirty="0"/>
                  <a:t>n</a:t>
                </a:r>
                <a:r>
                  <a:rPr lang="hu-HU" dirty="0"/>
                  <a:t>-re </a:t>
                </a:r>
                <a:br>
                  <a:rPr lang="hu-HU" dirty="0"/>
                </a:br>
                <a:r>
                  <a:rPr lang="hu-HU" dirty="0"/>
                  <a:t>     vonatkozó összefüggésbe: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4A364E0-AE10-C9F7-4AE7-E2C4A2C43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918607"/>
                <a:ext cx="10018713" cy="3931723"/>
              </a:xfrm>
              <a:blipFill>
                <a:blip r:embed="rId3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Kép 6">
            <a:extLst>
              <a:ext uri="{FF2B5EF4-FFF2-40B4-BE49-F238E27FC236}">
                <a16:creationId xmlns:a16="http://schemas.microsoft.com/office/drawing/2014/main" id="{934F81A5-03C4-CDA9-C46A-30356CA32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609" y="1760268"/>
            <a:ext cx="5730737" cy="115834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AB13788-60F8-54DD-6C87-282E6F862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574" y="3425310"/>
            <a:ext cx="8060805" cy="99168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95F6DC2-37D4-D4AC-FD09-926B799E9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6796" y="4580896"/>
            <a:ext cx="8405588" cy="90685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FDB6F0D6-C4E5-06B2-B9A3-83F4DC933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4519" y="5651654"/>
            <a:ext cx="4443903" cy="99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65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>
                <a:extLst>
                  <a:ext uri="{FF2B5EF4-FFF2-40B4-BE49-F238E27FC236}">
                    <a16:creationId xmlns:a16="http://schemas.microsoft.com/office/drawing/2014/main" id="{426CA9F6-6E55-D50C-53EE-9E64C3B005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84310" y="0"/>
                <a:ext cx="10018713" cy="1752599"/>
              </a:xfrm>
            </p:spPr>
            <p:txBody>
              <a:bodyPr/>
              <a:lstStyle/>
              <a:p>
                <a:r>
                  <a:rPr lang="hu-HU" dirty="0"/>
                  <a:t>Összefüggés az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hu-HU" dirty="0"/>
                  <a:t> és az </a:t>
                </a:r>
                <a:br>
                  <a:rPr lang="hu-HU" i="1" dirty="0"/>
                </a:b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hu-HU" dirty="0"/>
                  <a:t> sorozatok között</a:t>
                </a:r>
              </a:p>
            </p:txBody>
          </p:sp>
        </mc:Choice>
        <mc:Fallback xmlns="">
          <p:sp>
            <p:nvSpPr>
              <p:cNvPr id="2" name="Cím 1">
                <a:extLst>
                  <a:ext uri="{FF2B5EF4-FFF2-40B4-BE49-F238E27FC236}">
                    <a16:creationId xmlns:a16="http://schemas.microsoft.com/office/drawing/2014/main" id="{426CA9F6-6E55-D50C-53EE-9E64C3B00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84310" y="0"/>
                <a:ext cx="10018713" cy="1752599"/>
              </a:xfr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BFAA74B-3C74-9E23-B779-4E70627E8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48178"/>
                <a:ext cx="10018713" cy="4910666"/>
              </a:xfrm>
            </p:spPr>
            <p:txBody>
              <a:bodyPr anchor="t">
                <a:normAutofit fontScale="92500" lnSpcReduction="10000"/>
              </a:bodyPr>
              <a:lstStyle/>
              <a:p>
                <a:r>
                  <a:rPr lang="hu-HU" sz="2100" b="0" i="0" u="none" strike="noStrike" baseline="0" dirty="0"/>
                  <a:t>Az első együtthatót tagokra bontva, a disztributív szabállyal:</a:t>
                </a:r>
              </a:p>
              <a:p>
                <a:endParaRPr lang="hu-HU" sz="2100" dirty="0"/>
              </a:p>
              <a:p>
                <a:endParaRPr lang="hu-HU" sz="2100" dirty="0"/>
              </a:p>
              <a:p>
                <a:endParaRPr lang="hu-HU" sz="2100" dirty="0"/>
              </a:p>
              <a:p>
                <a:r>
                  <a:rPr lang="hu-HU" sz="2100" dirty="0"/>
                  <a:t>Eszerint </a:t>
                </a:r>
                <a:r>
                  <a:rPr lang="hu-HU" sz="2100" i="1" kern="0" dirty="0"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100" kern="0" dirty="0"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 ≥</a:t>
                </a:r>
                <a:r>
                  <a:rPr lang="hu-HU" sz="2100" i="1" kern="0" dirty="0">
                    <a:ea typeface="Calibri" panose="020F0502020204030204" pitchFamily="34" charset="0"/>
                    <a:cs typeface="CMMI12"/>
                  </a:rPr>
                  <a:t> 1 </a:t>
                </a:r>
                <a:r>
                  <a:rPr lang="hu-HU" sz="2100" kern="0" dirty="0">
                    <a:ea typeface="Calibri" panose="020F0502020204030204" pitchFamily="34" charset="0"/>
                    <a:cs typeface="CMMI12"/>
                  </a:rPr>
                  <a:t>esetén:</a:t>
                </a:r>
              </a:p>
              <a:p>
                <a:r>
                  <a:rPr lang="hu-HU" sz="2100" i="1" kern="0" dirty="0"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100" kern="0" dirty="0">
                    <a:latin typeface="Corbel" panose="020B0503020204020204" pitchFamily="34" charset="0"/>
                    <a:ea typeface="Calibri" panose="020F0502020204030204" pitchFamily="34" charset="0"/>
                    <a:cs typeface="CMMI12"/>
                  </a:rPr>
                  <a:t> =</a:t>
                </a:r>
                <a:r>
                  <a:rPr lang="hu-HU" sz="2100" i="1" kern="0" dirty="0">
                    <a:ea typeface="Calibri" panose="020F0502020204030204" pitchFamily="34" charset="0"/>
                    <a:cs typeface="CMMI12"/>
                  </a:rPr>
                  <a:t> 0 </a:t>
                </a:r>
                <a:r>
                  <a:rPr lang="hu-HU" sz="2100" kern="0" dirty="0">
                    <a:ea typeface="Calibri" panose="020F0502020204030204" pitchFamily="34" charset="0"/>
                    <a:cs typeface="CMMI12"/>
                  </a:rPr>
                  <a:t>-&gt; </a:t>
                </a:r>
                <a:r>
                  <a:rPr lang="hu-HU" sz="2100" i="1" kern="0" dirty="0"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100" kern="0" dirty="0">
                    <a:ea typeface="Calibri" panose="020F0502020204030204" pitchFamily="34" charset="0"/>
                    <a:cs typeface="CMMI12"/>
                  </a:rPr>
                  <a:t> =1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hu-HU" sz="2100" b="0" i="0" u="none" strike="noStrike" baseline="0" dirty="0">
                    <a:latin typeface="F16"/>
                  </a:rPr>
                  <a:t>Azaz tetszőleges, nemüres KBF </a:t>
                </a:r>
                <a:r>
                  <a:rPr lang="hu-HU" sz="2100" b="0" i="1" u="none" strike="noStrike" baseline="0" dirty="0">
                    <a:latin typeface="CMMI12"/>
                  </a:rPr>
                  <a:t>n</a:t>
                </a:r>
                <a:r>
                  <a:rPr lang="hu-HU" sz="2100" b="0" i="0" u="none" strike="noStrike" baseline="0" dirty="0">
                    <a:latin typeface="CMMI12"/>
                  </a:rPr>
                  <a:t> </a:t>
                </a:r>
                <a:r>
                  <a:rPr lang="hu-HU" sz="2100" b="0" i="0" u="none" strike="noStrike" baseline="0" dirty="0">
                    <a:latin typeface="F16"/>
                  </a:rPr>
                  <a:t>méretére és </a:t>
                </a:r>
                <a:r>
                  <a:rPr lang="hu-HU" sz="2100" b="0" i="1" u="none" strike="noStrike" baseline="0" dirty="0">
                    <a:latin typeface="CMMI12"/>
                  </a:rPr>
                  <a:t>h</a:t>
                </a:r>
                <a:r>
                  <a:rPr lang="hu-HU" sz="2100" b="0" i="0" u="none" strike="noStrike" baseline="0" dirty="0">
                    <a:latin typeface="CMMI12"/>
                  </a:rPr>
                  <a:t> </a:t>
                </a:r>
                <a:r>
                  <a:rPr lang="hu-HU" sz="2100" b="0" i="0" u="none" strike="noStrike" baseline="0" dirty="0">
                    <a:latin typeface="F16"/>
                  </a:rPr>
                  <a:t>magasságára:</a:t>
                </a:r>
              </a:p>
              <a:p>
                <a:r>
                  <a:rPr lang="hu-HU" sz="2100" b="0" i="0" u="none" strike="noStrike" baseline="0" dirty="0">
                    <a:latin typeface="F16"/>
                  </a:rPr>
                  <a:t>Vegyük mindkét oldal kettes alapú logaritmusát,</a:t>
                </a:r>
                <a:br>
                  <a:rPr lang="hu-HU" sz="2100" b="0" i="0" u="none" strike="noStrike" baseline="0" dirty="0">
                    <a:latin typeface="F16"/>
                  </a:rPr>
                </a:br>
                <a:r>
                  <a:rPr lang="hu-HU" sz="2100" b="0" i="0" u="none" strike="noStrike" baseline="0" dirty="0">
                    <a:latin typeface="F16"/>
                  </a:rPr>
                  <a:t>majd osszunk</a:t>
                </a:r>
                <a:r>
                  <a:rPr lang="hu-HU" sz="2100" b="0" i="0" u="none" strike="noStrike" dirty="0">
                    <a:latin typeface="F16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sz="2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1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hu-HU" sz="2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100" i="1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rad>
                              <m:radPr>
                                <m:degHide m:val="on"/>
                                <m:ctrlPr>
                                  <a:rPr lang="hu-HU" sz="21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hu-HU" sz="21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hu-HU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hu-HU" sz="2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2100" dirty="0"/>
                  <a:t>-tel: </a:t>
                </a:r>
              </a:p>
              <a:p>
                <a14:m>
                  <m:oMath xmlns:m="http://schemas.openxmlformats.org/officeDocument/2006/math">
                    <m:r>
                      <a:rPr lang="hu-HU" sz="210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1,44&lt;1,44042&lt;</m:t>
                    </m:r>
                    <m:f>
                      <m:fPr>
                        <m:ctrlPr>
                          <a:rPr lang="hu-HU" sz="21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</m:ctrlPr>
                      </m:fPr>
                      <m:num>
                        <m:r>
                          <a:rPr lang="hu-HU" sz="21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hu-HU" sz="21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F16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sz="2100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F16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hu-HU" sz="21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16"/>
                                  </a:rPr>
                                </m:ctrlPr>
                              </m:fPr>
                              <m:num>
                                <m:r>
                                  <a:rPr lang="hu-HU" sz="21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16"/>
                                  </a:rPr>
                                  <m:t>1+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hu-HU" sz="21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F16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hu-HU" sz="21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F16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hu-HU" sz="21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16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hu-HU" sz="21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&lt;1,4404201&lt;1,45</m:t>
                    </m:r>
                  </m:oMath>
                </a14:m>
                <a:endParaRPr lang="hu-HU" sz="2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hu-HU" sz="2200" b="1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𝒉</m:t>
                    </m:r>
                    <m:r>
                      <a:rPr lang="hu-HU" sz="2200" b="1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≤</m:t>
                    </m:r>
                    <m:r>
                      <a:rPr lang="hu-HU" sz="2200" b="1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𝟏</m:t>
                    </m:r>
                    <m:r>
                      <a:rPr lang="hu-HU" sz="2200" b="1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,</m:t>
                    </m:r>
                    <m:r>
                      <a:rPr lang="hu-HU" sz="2200" b="1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𝟒𝟓</m:t>
                    </m:r>
                    <m:func>
                      <m:funcPr>
                        <m:ctrlPr>
                          <a:rPr lang="hu-HU" sz="2200" b="1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</m:ctrlPr>
                      </m:funcPr>
                      <m:fName>
                        <m:r>
                          <a:rPr lang="hu-HU" sz="2200" b="1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𝒍𝒐𝒈</m:t>
                        </m:r>
                      </m:fName>
                      <m:e>
                        <m:r>
                          <a:rPr lang="hu-HU" sz="2200" b="1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𝒏</m:t>
                        </m:r>
                      </m:e>
                    </m:func>
                  </m:oMath>
                </a14:m>
                <a:r>
                  <a:rPr lang="hu-HU" sz="1800" b="0" i="0" u="none" strike="noStrike" baseline="0" dirty="0">
                    <a:latin typeface="F16"/>
                  </a:rPr>
                  <a:t> </a:t>
                </a:r>
                <a:endParaRPr lang="hu-HU" sz="1800" i="1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BFAA74B-3C74-9E23-B779-4E70627E8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48178"/>
                <a:ext cx="10018713" cy="4910666"/>
              </a:xfrm>
              <a:blipFill>
                <a:blip r:embed="rId3"/>
                <a:stretch>
                  <a:fillRect l="-1034" t="-359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37D14E1C-A99A-8369-CEB0-A7D81A5F5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591" y="2007257"/>
            <a:ext cx="5495253" cy="107242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B3A37FC-BC3C-C2B9-C9D0-6A399BCE7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583" y="3220085"/>
            <a:ext cx="2151905" cy="84814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AA74775-08CC-22E9-D22E-20D3BC3B6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167" y="3231374"/>
            <a:ext cx="2151905" cy="1087278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3585B89D-B55C-8853-F155-89F1A23E4C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438" y="4467158"/>
            <a:ext cx="2316681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25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58DEAE-4BCA-79E8-6C0E-055A58AF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331" y="0"/>
            <a:ext cx="10018713" cy="1185333"/>
          </a:xfrm>
        </p:spPr>
        <p:txBody>
          <a:bodyPr/>
          <a:lstStyle/>
          <a:p>
            <a:r>
              <a:rPr lang="hu-HU" dirty="0"/>
              <a:t>Általános fák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083B38-228D-E327-A56A-FCADDFE7B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331" y="993422"/>
            <a:ext cx="10018713" cy="5678311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Egy csúcsnak tetszőlegesen sok gyereke lehet</a:t>
            </a:r>
            <a:endParaRPr lang="hu-H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Tetszőleges csúcshoz tartozó részfák száma pontosan egyenlő a gyerekek számával</a:t>
            </a:r>
            <a:br>
              <a:rPr lang="hu-HU" sz="2000" kern="0" dirty="0">
                <a:effectLst/>
                <a:latin typeface="F16"/>
                <a:ea typeface="Calibri" panose="020F0502020204030204" pitchFamily="34" charset="0"/>
                <a:cs typeface="F16"/>
              </a:rPr>
            </a:br>
            <a:r>
              <a:rPr lang="hu-HU" sz="20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 azaz nem tartoznak hozzá üres részfák </a:t>
            </a:r>
            <a:endParaRPr lang="hu-H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Ha a gyerekek sorrendje lényeges: </a:t>
            </a:r>
            <a:r>
              <a:rPr lang="hu-HU" sz="2000" kern="0" dirty="0">
                <a:effectLst/>
                <a:latin typeface="F57"/>
                <a:ea typeface="Calibri" panose="020F0502020204030204" pitchFamily="34" charset="0"/>
                <a:cs typeface="F57"/>
              </a:rPr>
              <a:t>rendezett fákról </a:t>
            </a:r>
            <a:r>
              <a:rPr lang="hu-HU" sz="20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beszélünk</a:t>
            </a:r>
            <a:endParaRPr lang="hu-H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Általános fák használata: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modellezhetjük vele a számítógépünkben a mappák hierarchiáját, a programok blokkstruktúráját, a függvénykifejezéseket, a családfákat és bármelyik hierarchikus struktúrát. </a:t>
            </a:r>
            <a:endParaRPr lang="hu-H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Általános fa </a:t>
            </a:r>
            <a:r>
              <a:rPr lang="hu-HU" sz="2000" kern="0" dirty="0">
                <a:latin typeface="Calibri" panose="020F0502020204030204" pitchFamily="34" charset="0"/>
                <a:ea typeface="Calibri" panose="020F0502020204030204" pitchFamily="34" charset="0"/>
                <a:cs typeface="F16"/>
              </a:rPr>
              <a:t>nem</a:t>
            </a:r>
            <a:r>
              <a:rPr lang="hu-HU" sz="20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 általánosítása az </a:t>
            </a:r>
            <a:r>
              <a:rPr lang="hu-HU" sz="2000" i="1" kern="0" dirty="0">
                <a:effectLst/>
                <a:latin typeface="CMMI12"/>
                <a:ea typeface="Calibri" panose="020F0502020204030204" pitchFamily="34" charset="0"/>
                <a:cs typeface="CMMI12"/>
              </a:rPr>
              <a:t>r</a:t>
            </a:r>
            <a:r>
              <a:rPr lang="hu-HU" sz="20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-</a:t>
            </a:r>
            <a:r>
              <a:rPr lang="hu-HU" sz="2000" kern="0" dirty="0" err="1">
                <a:effectLst/>
                <a:latin typeface="F16"/>
                <a:ea typeface="Calibri" panose="020F0502020204030204" pitchFamily="34" charset="0"/>
                <a:cs typeface="F16"/>
              </a:rPr>
              <a:t>áris</a:t>
            </a:r>
            <a:r>
              <a:rPr lang="hu-HU" sz="20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 fa fogalmának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ugyan minden konkrét általános fában van az egy csúcshoz tartozó gyerekek számára valamilyen </a:t>
            </a:r>
            <a:r>
              <a:rPr lang="hu-HU" sz="1600" i="1" kern="0" dirty="0">
                <a:effectLst/>
                <a:latin typeface="CMMI12"/>
                <a:ea typeface="Calibri" panose="020F0502020204030204" pitchFamily="34" charset="0"/>
                <a:cs typeface="CMMI12"/>
              </a:rPr>
              <a:t>r</a:t>
            </a:r>
            <a:r>
              <a:rPr lang="hu-HU" sz="1600" kern="0" dirty="0">
                <a:effectLst/>
                <a:latin typeface="CMMI12"/>
                <a:ea typeface="Calibri" panose="020F0502020204030204" pitchFamily="34" charset="0"/>
                <a:cs typeface="CMMI12"/>
              </a:rPr>
              <a:t> </a:t>
            </a:r>
            <a:r>
              <a:rPr lang="hu-HU" sz="16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felső korlát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0" dirty="0">
                <a:latin typeface="F16"/>
                <a:ea typeface="Calibri" panose="020F0502020204030204" pitchFamily="34" charset="0"/>
                <a:cs typeface="F16"/>
              </a:rPr>
              <a:t>de</a:t>
            </a:r>
            <a:r>
              <a:rPr lang="hu-HU" sz="16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 ez a korlát nem abszolút: a fa tetszőleges csúcsa gyerekeinek száma tetszőlegesen növelhető</a:t>
            </a:r>
            <a:endParaRPr lang="hu-H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Másrészt: itt nem értelmezzük az </a:t>
            </a:r>
            <a:r>
              <a:rPr lang="hu-HU" sz="1600" kern="0" dirty="0">
                <a:effectLst/>
                <a:latin typeface="F57"/>
                <a:ea typeface="Calibri" panose="020F0502020204030204" pitchFamily="34" charset="0"/>
                <a:cs typeface="F57"/>
              </a:rPr>
              <a:t>üres részfa </a:t>
            </a:r>
            <a:r>
              <a:rPr lang="hu-HU" sz="16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fogalmát </a:t>
            </a:r>
            <a:endParaRPr lang="hu-H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Speciális csúcsok: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 gyökércsúcs: nincs szülője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Levélcsúcs: nincs gyereke</a:t>
            </a:r>
            <a:endParaRPr lang="hu-H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0050D7-B8F9-19E7-D0AB-77B09719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622" y="87489"/>
            <a:ext cx="10018713" cy="1154289"/>
          </a:xfrm>
        </p:spPr>
        <p:txBody>
          <a:bodyPr/>
          <a:lstStyle/>
          <a:p>
            <a:r>
              <a:rPr lang="hu-HU" dirty="0"/>
              <a:t>Általános fák ábrázolása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1376101-1BDB-CA19-B667-4240840AC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46199"/>
                <a:ext cx="10018713" cy="3564467"/>
              </a:xfrm>
            </p:spPr>
            <p:txBody>
              <a:bodyPr anchor="t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Természetes ábrázolási módja: a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7"/>
                  </a:rPr>
                  <a:t>bináris láncolt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reprezentáció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egy csúcs szerkezete: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i="1" kern="0" dirty="0">
                    <a:ea typeface="Calibri" panose="020F0502020204030204" pitchFamily="34" charset="0"/>
                    <a:cs typeface="CMMI12"/>
                  </a:rPr>
                  <a:t>c</a:t>
                </a:r>
                <a:r>
                  <a:rPr lang="hu-HU" sz="1600" i="1" kern="0" dirty="0">
                    <a:effectLst/>
                    <a:ea typeface="Calibri" panose="020F0502020204030204" pitchFamily="34" charset="0"/>
                    <a:cs typeface="CMMI12"/>
                  </a:rPr>
                  <a:t>hild</a:t>
                </a:r>
                <a:r>
                  <a:rPr lang="hu-HU" sz="1600" i="1" kern="0" dirty="0">
                    <a:effectLst/>
                    <a:ea typeface="Calibri" panose="020F0502020204030204" pitchFamily="34" charset="0"/>
                    <a:cs typeface="CMR12"/>
                  </a:rPr>
                  <a:t>1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CMR12"/>
                  </a:rPr>
                  <a:t>: 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F16"/>
                  </a:rPr>
                  <a:t>az első gyerekre mutat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i="1" kern="0" dirty="0" err="1">
                    <a:ea typeface="Calibri" panose="020F0502020204030204" pitchFamily="34" charset="0"/>
                    <a:cs typeface="CMMI12"/>
                  </a:rPr>
                  <a:t>s</a:t>
                </a:r>
                <a:r>
                  <a:rPr lang="hu-HU" sz="1600" i="1" kern="0" dirty="0" err="1">
                    <a:effectLst/>
                    <a:ea typeface="Calibri" panose="020F0502020204030204" pitchFamily="34" charset="0"/>
                    <a:cs typeface="CMMI12"/>
                  </a:rPr>
                  <a:t>ibling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CMMI12"/>
                  </a:rPr>
                  <a:t>: 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F16"/>
                  </a:rPr>
                  <a:t>a következő testvérre mutat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i="1" kern="0" dirty="0">
                    <a:effectLst/>
                    <a:ea typeface="Calibri" panose="020F0502020204030204" pitchFamily="34" charset="0"/>
                    <a:cs typeface="F57"/>
                  </a:rPr>
                  <a:t>szülő 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F57"/>
                  </a:rPr>
                  <a:t>(opcionális): 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F16"/>
                  </a:rPr>
                  <a:t>a gyerekek közös szülőjére mutat vissza</a:t>
                </a:r>
                <a:endParaRPr lang="hu-HU" sz="16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0" lang="hu-HU" altLang="hu-H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F16"/>
                  </a:rPr>
                  <a:t>A </a:t>
                </a:r>
                <a:r>
                  <a:rPr kumimoji="0" lang="hu-HU" altLang="hu-H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CMSY10"/>
                  </a:rPr>
                  <a:t>*</a:t>
                </a:r>
                <a:r>
                  <a:rPr kumimoji="0" lang="hu-HU" altLang="hu-HU" sz="1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CMMI12"/>
                  </a:rPr>
                  <a:t>p</a:t>
                </a:r>
                <a:r>
                  <a:rPr kumimoji="0" lang="hu-HU" altLang="hu-H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kumimoji="0" lang="hu-HU" altLang="hu-H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F16"/>
                  </a:rPr>
                  <a:t>csúcs levél -&gt; </a:t>
                </a:r>
                <a:r>
                  <a:rPr kumimoji="0" lang="hu-HU" altLang="hu-HU" sz="1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CMMI12"/>
                  </a:rPr>
                  <a:t>p-&gt;child</a:t>
                </a:r>
                <a:r>
                  <a:rPr kumimoji="0" lang="hu-HU" altLang="hu-HU" sz="1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CMR12"/>
                  </a:rPr>
                  <a:t>1</a:t>
                </a:r>
                <a:r>
                  <a:rPr kumimoji="0" lang="hu-HU" altLang="hu-H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CMR12"/>
                  </a:rPr>
                  <a:t> = </a:t>
                </a:r>
                <a:r>
                  <a:rPr kumimoji="0" lang="hu-HU" altLang="hu-HU" sz="18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CMR12"/>
                  </a:rPr>
                  <a:t>⊘</a:t>
                </a:r>
                <a:r>
                  <a:rPr kumimoji="0" lang="hu-HU" altLang="hu-HU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</a:p>
              <a:p>
                <a:pPr lvl="1"/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A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SY10"/>
                  </a:rPr>
                  <a:t>*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p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csúcs utolsó testvér -&gt;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p-&gt;</a:t>
                </a:r>
                <a:r>
                  <a:rPr lang="hu-HU" sz="1800" i="1" kern="0" dirty="0" err="1">
                    <a:effectLst/>
                    <a:ea typeface="Calibri" panose="020F0502020204030204" pitchFamily="34" charset="0"/>
                    <a:cs typeface="CMMI12"/>
                  </a:rPr>
                  <a:t>sibling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= </a:t>
                </a:r>
                <a14:m>
                  <m:oMath xmlns:m="http://schemas.openxmlformats.org/officeDocument/2006/math">
                    <m:r>
                      <a:rPr lang="hu-HU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R12"/>
                      </a:rPr>
                      <m:t>⊘</m:t>
                    </m:r>
                  </m:oMath>
                </a14:m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kumimoji="0" lang="hu-HU" altLang="hu-H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1376101-1BDB-CA19-B667-4240840AC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46199"/>
                <a:ext cx="10018713" cy="3564467"/>
              </a:xfrm>
              <a:blipFill>
                <a:blip r:embed="rId2"/>
                <a:stretch>
                  <a:fillRect l="-1521" t="-512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8">
            <a:extLst>
              <a:ext uri="{FF2B5EF4-FFF2-40B4-BE49-F238E27FC236}">
                <a16:creationId xmlns:a16="http://schemas.microsoft.com/office/drawing/2014/main" id="{557301EB-1F31-ABE5-15A7-5E81AA1E2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1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3504E744-F8A2-C7CF-15A5-35CA1E6F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427" y="4714049"/>
            <a:ext cx="9259102" cy="188230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29335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D8508C-3F08-2325-00A2-8F6044A9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43935"/>
            <a:ext cx="10018713" cy="1041400"/>
          </a:xfrm>
        </p:spPr>
        <p:txBody>
          <a:bodyPr/>
          <a:lstStyle/>
          <a:p>
            <a:r>
              <a:rPr lang="hu-HU" dirty="0"/>
              <a:t>Általános fák ábrázolása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9C35A3-5C02-F771-1663-A00447D0D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98223"/>
            <a:ext cx="10018713" cy="4492978"/>
          </a:xfrm>
        </p:spPr>
        <p:txBody>
          <a:bodyPr anchor="t"/>
          <a:lstStyle/>
          <a:p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Szöveges (zárójeles) reprezentáció:</a:t>
            </a:r>
          </a:p>
          <a:p>
            <a:pPr lvl="1"/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A gyökér előre kerül</a:t>
            </a:r>
          </a:p>
          <a:p>
            <a:pPr lvl="1"/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Egy nemüres fa általános alakja (</a:t>
            </a:r>
            <a:r>
              <a:rPr lang="hu-HU" i="1" kern="0" dirty="0">
                <a:effectLst/>
                <a:ea typeface="Calibri" panose="020F0502020204030204" pitchFamily="34" charset="0"/>
                <a:cs typeface="F16"/>
              </a:rPr>
              <a:t>G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t</a:t>
            </a:r>
            <a:r>
              <a:rPr lang="hu-HU" kern="0" baseline="-25000" dirty="0">
                <a:effectLst/>
                <a:ea typeface="Calibri" panose="020F0502020204030204" pitchFamily="34" charset="0"/>
                <a:cs typeface="CMR8"/>
              </a:rPr>
              <a:t>1</a:t>
            </a:r>
            <a:r>
              <a:rPr lang="hu-HU" kern="0" dirty="0">
                <a:effectLst/>
                <a:ea typeface="Calibri" panose="020F0502020204030204" pitchFamily="34" charset="0"/>
                <a:cs typeface="CMR8"/>
              </a:rPr>
              <a:t> </a:t>
            </a:r>
            <a:r>
              <a:rPr lang="hu-HU" kern="0" dirty="0">
                <a:ea typeface="Calibri" panose="020F0502020204030204" pitchFamily="34" charset="0"/>
                <a:cs typeface="CMR8"/>
              </a:rPr>
              <a:t>. . .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i="1" kern="0" dirty="0" err="1">
                <a:effectLst/>
                <a:ea typeface="Calibri" panose="020F0502020204030204" pitchFamily="34" charset="0"/>
                <a:cs typeface="CMMI12"/>
              </a:rPr>
              <a:t>t</a:t>
            </a:r>
            <a:r>
              <a:rPr lang="hu-HU" i="1" kern="0" baseline="-25000" dirty="0" err="1">
                <a:effectLst/>
                <a:ea typeface="Calibri" panose="020F0502020204030204" pitchFamily="34" charset="0"/>
                <a:cs typeface="CMMI8"/>
              </a:rPr>
              <a:t>n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) </a:t>
            </a:r>
            <a:br>
              <a:rPr lang="hu-HU" kern="0" dirty="0">
                <a:effectLst/>
                <a:ea typeface="Calibri" panose="020F0502020204030204" pitchFamily="34" charset="0"/>
                <a:cs typeface="F16"/>
              </a:rPr>
            </a:b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ahol </a:t>
            </a:r>
            <a:r>
              <a:rPr lang="hu-HU" i="1" kern="0" dirty="0">
                <a:effectLst/>
                <a:ea typeface="Calibri" panose="020F0502020204030204" pitchFamily="34" charset="0"/>
                <a:cs typeface="F16"/>
              </a:rPr>
              <a:t>G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 a gyökércsúcs tartalma,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t</a:t>
            </a:r>
            <a:r>
              <a:rPr lang="hu-HU" kern="0" baseline="-25000" dirty="0">
                <a:effectLst/>
                <a:ea typeface="Calibri" panose="020F0502020204030204" pitchFamily="34" charset="0"/>
                <a:cs typeface="CMR8"/>
              </a:rPr>
              <a:t>1</a:t>
            </a:r>
            <a:r>
              <a:rPr lang="hu-HU" kern="0" dirty="0">
                <a:effectLst/>
                <a:ea typeface="Calibri" panose="020F0502020204030204" pitchFamily="34" charset="0"/>
                <a:cs typeface="CMR8"/>
              </a:rPr>
              <a:t> . . . </a:t>
            </a:r>
            <a:r>
              <a:rPr lang="hu-HU" i="1" kern="0" dirty="0" err="1">
                <a:effectLst/>
                <a:ea typeface="Calibri" panose="020F0502020204030204" pitchFamily="34" charset="0"/>
                <a:cs typeface="CMMI12"/>
              </a:rPr>
              <a:t>t</a:t>
            </a:r>
            <a:r>
              <a:rPr lang="hu-HU" i="1" kern="0" baseline="-25000" dirty="0" err="1">
                <a:effectLst/>
                <a:ea typeface="Calibri" panose="020F0502020204030204" pitchFamily="34" charset="0"/>
                <a:cs typeface="CMMI8"/>
              </a:rPr>
              <a:t>n</a:t>
            </a:r>
            <a:r>
              <a:rPr lang="hu-HU" kern="0" dirty="0">
                <a:effectLst/>
                <a:ea typeface="Calibri" panose="020F0502020204030204" pitchFamily="34" charset="0"/>
                <a:cs typeface="CMMI8"/>
              </a:rPr>
              <a:t> 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pedig a részfák</a:t>
            </a:r>
            <a:r>
              <a:rPr lang="hu-HU" sz="14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 </a:t>
            </a:r>
          </a:p>
          <a:p>
            <a:r>
              <a:rPr lang="hu-HU" sz="2400" b="0" i="0" u="none" strike="noStrike" baseline="0" dirty="0">
                <a:latin typeface="F16"/>
              </a:rPr>
              <a:t>{ 1 </a:t>
            </a:r>
            <a:r>
              <a:rPr lang="hu-HU" sz="2400" b="0" i="0" u="none" strike="noStrike" baseline="0" dirty="0">
                <a:latin typeface="CMR12"/>
              </a:rPr>
              <a:t>[ </a:t>
            </a:r>
            <a:r>
              <a:rPr lang="hu-HU" sz="2400" b="0" i="0" u="none" strike="noStrike" baseline="0" dirty="0">
                <a:latin typeface="F16"/>
              </a:rPr>
              <a:t>2 (5) </a:t>
            </a:r>
            <a:r>
              <a:rPr lang="hu-HU" sz="2400" b="0" i="0" u="none" strike="noStrike" baseline="0" dirty="0">
                <a:latin typeface="CMR12"/>
              </a:rPr>
              <a:t>] </a:t>
            </a:r>
            <a:r>
              <a:rPr lang="hu-HU" sz="2400" b="0" i="0" u="none" strike="noStrike" baseline="0" dirty="0">
                <a:latin typeface="F16"/>
              </a:rPr>
              <a:t>(3) </a:t>
            </a:r>
            <a:r>
              <a:rPr lang="hu-HU" sz="2400" b="0" i="0" u="none" strike="noStrike" baseline="0" dirty="0">
                <a:latin typeface="CMR12"/>
              </a:rPr>
              <a:t>[ </a:t>
            </a:r>
            <a:r>
              <a:rPr lang="hu-HU" sz="2400" b="0" i="0" u="none" strike="noStrike" baseline="0" dirty="0">
                <a:latin typeface="F16"/>
              </a:rPr>
              <a:t>4 (6) (7) </a:t>
            </a:r>
            <a:r>
              <a:rPr lang="hu-HU" sz="2400" b="0" i="0" u="none" strike="noStrike" baseline="0" dirty="0">
                <a:latin typeface="CMR12"/>
              </a:rPr>
              <a:t>] </a:t>
            </a:r>
            <a:r>
              <a:rPr lang="hu-HU" sz="2400" b="0" i="0" u="none" strike="noStrike" baseline="0" dirty="0">
                <a:latin typeface="F16"/>
              </a:rPr>
              <a:t>} általános fa:</a:t>
            </a:r>
            <a:endParaRPr lang="hu-HU" kern="0" dirty="0">
              <a:latin typeface="F16"/>
              <a:ea typeface="Calibri" panose="020F0502020204030204" pitchFamily="34" charset="0"/>
            </a:endParaRPr>
          </a:p>
          <a:p>
            <a:r>
              <a:rPr lang="hu-HU" sz="1800" b="0" i="0" u="none" strike="noStrike" baseline="0" dirty="0">
                <a:latin typeface="F16"/>
              </a:rPr>
              <a:t>Az általános fa absztrakt szerkezete: 					Az általános fa bináris reprezentációja: 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E8B0D66-931E-4EFC-9F01-D2412CB1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437" y="3848697"/>
            <a:ext cx="3071126" cy="2865368"/>
          </a:xfrm>
          <a:custGeom>
            <a:avLst/>
            <a:gdLst>
              <a:gd name="connsiteX0" fmla="*/ 0 w 3071126"/>
              <a:gd name="connsiteY0" fmla="*/ 0 h 2865368"/>
              <a:gd name="connsiteX1" fmla="*/ 3071126 w 3071126"/>
              <a:gd name="connsiteY1" fmla="*/ 0 h 2865368"/>
              <a:gd name="connsiteX2" fmla="*/ 3071126 w 3071126"/>
              <a:gd name="connsiteY2" fmla="*/ 2865368 h 2865368"/>
              <a:gd name="connsiteX3" fmla="*/ 0 w 3071126"/>
              <a:gd name="connsiteY3" fmla="*/ 2865368 h 2865368"/>
              <a:gd name="connsiteX4" fmla="*/ 0 w 3071126"/>
              <a:gd name="connsiteY4" fmla="*/ 0 h 286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1126" h="2865368" fill="none" extrusionOk="0">
                <a:moveTo>
                  <a:pt x="0" y="0"/>
                </a:moveTo>
                <a:cubicBezTo>
                  <a:pt x="754436" y="-49533"/>
                  <a:pt x="1699128" y="-14809"/>
                  <a:pt x="3071126" y="0"/>
                </a:cubicBezTo>
                <a:cubicBezTo>
                  <a:pt x="3158765" y="710863"/>
                  <a:pt x="2998447" y="2399828"/>
                  <a:pt x="3071126" y="2865368"/>
                </a:cubicBezTo>
                <a:cubicBezTo>
                  <a:pt x="2425824" y="2817137"/>
                  <a:pt x="1119570" y="2949823"/>
                  <a:pt x="0" y="2865368"/>
                </a:cubicBezTo>
                <a:cubicBezTo>
                  <a:pt x="-38581" y="2195026"/>
                  <a:pt x="63341" y="1390497"/>
                  <a:pt x="0" y="0"/>
                </a:cubicBezTo>
                <a:close/>
              </a:path>
              <a:path w="3071126" h="2865368" stroke="0" extrusionOk="0">
                <a:moveTo>
                  <a:pt x="0" y="0"/>
                </a:moveTo>
                <a:cubicBezTo>
                  <a:pt x="827603" y="118645"/>
                  <a:pt x="2577716" y="116012"/>
                  <a:pt x="3071126" y="0"/>
                </a:cubicBezTo>
                <a:cubicBezTo>
                  <a:pt x="2938244" y="1219331"/>
                  <a:pt x="3156077" y="2250453"/>
                  <a:pt x="3071126" y="2865368"/>
                </a:cubicBezTo>
                <a:cubicBezTo>
                  <a:pt x="2753027" y="2999968"/>
                  <a:pt x="786360" y="2708172"/>
                  <a:pt x="0" y="2865368"/>
                </a:cubicBezTo>
                <a:cubicBezTo>
                  <a:pt x="-20187" y="1873377"/>
                  <a:pt x="-152480" y="544228"/>
                  <a:pt x="0" y="0"/>
                </a:cubicBezTo>
                <a:close/>
              </a:path>
            </a:pathLst>
          </a:custGeom>
          <a:ln cmpd="thinThick">
            <a:solidFill>
              <a:srgbClr val="C0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A896F2D-0C6D-5136-0E8B-12DD1C02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423" y="3970627"/>
            <a:ext cx="5311600" cy="2743438"/>
          </a:xfrm>
          <a:custGeom>
            <a:avLst/>
            <a:gdLst>
              <a:gd name="connsiteX0" fmla="*/ 0 w 5311600"/>
              <a:gd name="connsiteY0" fmla="*/ 0 h 2743438"/>
              <a:gd name="connsiteX1" fmla="*/ 5311600 w 5311600"/>
              <a:gd name="connsiteY1" fmla="*/ 0 h 2743438"/>
              <a:gd name="connsiteX2" fmla="*/ 5311600 w 5311600"/>
              <a:gd name="connsiteY2" fmla="*/ 2743438 h 2743438"/>
              <a:gd name="connsiteX3" fmla="*/ 0 w 5311600"/>
              <a:gd name="connsiteY3" fmla="*/ 2743438 h 2743438"/>
              <a:gd name="connsiteX4" fmla="*/ 0 w 5311600"/>
              <a:gd name="connsiteY4" fmla="*/ 0 h 274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1600" h="2743438" fill="none" extrusionOk="0">
                <a:moveTo>
                  <a:pt x="0" y="0"/>
                </a:moveTo>
                <a:cubicBezTo>
                  <a:pt x="1320826" y="-49533"/>
                  <a:pt x="3305210" y="-14809"/>
                  <a:pt x="5311600" y="0"/>
                </a:cubicBezTo>
                <a:cubicBezTo>
                  <a:pt x="5399239" y="1332086"/>
                  <a:pt x="5238921" y="2436121"/>
                  <a:pt x="5311600" y="2743438"/>
                </a:cubicBezTo>
                <a:cubicBezTo>
                  <a:pt x="4675965" y="2695207"/>
                  <a:pt x="2553421" y="2827893"/>
                  <a:pt x="0" y="2743438"/>
                </a:cubicBezTo>
                <a:cubicBezTo>
                  <a:pt x="-38581" y="2183031"/>
                  <a:pt x="63341" y="1110660"/>
                  <a:pt x="0" y="0"/>
                </a:cubicBezTo>
                <a:close/>
              </a:path>
              <a:path w="5311600" h="2743438" stroke="0" extrusionOk="0">
                <a:moveTo>
                  <a:pt x="0" y="0"/>
                </a:moveTo>
                <a:cubicBezTo>
                  <a:pt x="1207282" y="118645"/>
                  <a:pt x="2774851" y="116012"/>
                  <a:pt x="5311600" y="0"/>
                </a:cubicBezTo>
                <a:cubicBezTo>
                  <a:pt x="5178718" y="523685"/>
                  <a:pt x="5396551" y="2286263"/>
                  <a:pt x="5311600" y="2743438"/>
                </a:cubicBezTo>
                <a:cubicBezTo>
                  <a:pt x="4290127" y="2878038"/>
                  <a:pt x="747056" y="2586242"/>
                  <a:pt x="0" y="2743438"/>
                </a:cubicBezTo>
                <a:cubicBezTo>
                  <a:pt x="-20187" y="2154163"/>
                  <a:pt x="-152480" y="630088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57167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3B3E60-DBCA-3AC5-9812-E28067A6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98778"/>
            <a:ext cx="10018713" cy="1075267"/>
          </a:xfrm>
        </p:spPr>
        <p:txBody>
          <a:bodyPr/>
          <a:lstStyle/>
          <a:p>
            <a:r>
              <a:rPr lang="hu-HU" dirty="0"/>
              <a:t>Általános fa bejárásai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2BFF2B-7A6A-5B90-76FE-5FBD8EE4C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4139" y="3397839"/>
            <a:ext cx="3729161" cy="1868311"/>
          </a:xfrm>
        </p:spPr>
        <p:txBody>
          <a:bodyPr anchor="t">
            <a:normAutofit lnSpcReduction="10000"/>
          </a:bodyPr>
          <a:lstStyle/>
          <a:p>
            <a:r>
              <a:rPr lang="hu-HU" sz="2000" kern="0" dirty="0">
                <a:effectLst/>
                <a:ea typeface="Calibri" panose="020F0502020204030204" pitchFamily="34" charset="0"/>
                <a:cs typeface="CMMI12"/>
              </a:rPr>
              <a:t>Megfeleltetések:</a:t>
            </a:r>
          </a:p>
          <a:p>
            <a:pPr lvl="1"/>
            <a:r>
              <a:rPr lang="hu-HU" sz="1600" i="1" kern="0" dirty="0">
                <a:effectLst/>
                <a:ea typeface="Calibri" panose="020F0502020204030204" pitchFamily="34" charset="0"/>
                <a:cs typeface="CMMI12"/>
              </a:rPr>
              <a:t>child</a:t>
            </a:r>
            <a:r>
              <a:rPr lang="hu-HU" sz="1600" i="1" kern="0" dirty="0">
                <a:effectLst/>
                <a:ea typeface="Calibri" panose="020F0502020204030204" pitchFamily="34" charset="0"/>
                <a:cs typeface="CMR12"/>
              </a:rPr>
              <a:t>1</a:t>
            </a:r>
            <a:r>
              <a:rPr lang="hu-HU" sz="1600" kern="0" dirty="0">
                <a:effectLst/>
                <a:ea typeface="Calibri" panose="020F0502020204030204" pitchFamily="34" charset="0"/>
                <a:cs typeface="CMR12"/>
              </a:rPr>
              <a:t> ~</a:t>
            </a:r>
            <a:r>
              <a:rPr lang="hu-HU" sz="1600" kern="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1600" i="1" kern="0" dirty="0" err="1">
                <a:effectLst/>
                <a:ea typeface="Calibri" panose="020F0502020204030204" pitchFamily="34" charset="0"/>
                <a:cs typeface="CMMI12"/>
              </a:rPr>
              <a:t>left</a:t>
            </a:r>
            <a:r>
              <a:rPr lang="hu-HU" sz="1600" kern="0" dirty="0">
                <a:effectLst/>
                <a:ea typeface="Calibri" panose="020F0502020204030204" pitchFamily="34" charset="0"/>
                <a:cs typeface="CMMI12"/>
              </a:rPr>
              <a:t> </a:t>
            </a:r>
          </a:p>
          <a:p>
            <a:pPr lvl="1"/>
            <a:r>
              <a:rPr lang="hu-HU" sz="1600" i="1" kern="0" dirty="0" err="1">
                <a:effectLst/>
                <a:ea typeface="Calibri" panose="020F0502020204030204" pitchFamily="34" charset="0"/>
                <a:cs typeface="CMMI12"/>
              </a:rPr>
              <a:t>sibling</a:t>
            </a:r>
            <a:r>
              <a:rPr lang="hu-HU" sz="16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600" kern="0" dirty="0">
                <a:effectLst/>
                <a:ea typeface="Calibri" panose="020F0502020204030204" pitchFamily="34" charset="0"/>
                <a:cs typeface="CMSY10"/>
              </a:rPr>
              <a:t>~ </a:t>
            </a:r>
            <a:r>
              <a:rPr lang="hu-HU" sz="1600" i="1" kern="0" dirty="0" err="1">
                <a:effectLst/>
                <a:ea typeface="Calibri" panose="020F0502020204030204" pitchFamily="34" charset="0"/>
                <a:cs typeface="CMMI12"/>
              </a:rPr>
              <a:t>right</a:t>
            </a:r>
            <a:endParaRPr lang="hu-HU" sz="1600" i="1" kern="0" dirty="0">
              <a:effectLst/>
              <a:ea typeface="Calibri" panose="020F0502020204030204" pitchFamily="34" charset="0"/>
              <a:cs typeface="CMMI12"/>
            </a:endParaRPr>
          </a:p>
          <a:p>
            <a:r>
              <a:rPr lang="hu-HU" sz="2000" kern="0" dirty="0">
                <a:ea typeface="Calibri" panose="020F0502020204030204" pitchFamily="34" charset="0"/>
                <a:cs typeface="Times New Roman" panose="02020603050405020304" pitchFamily="18" charset="0"/>
              </a:rPr>
              <a:t>Felhasználása:</a:t>
            </a:r>
            <a:endParaRPr lang="hu-H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hu-HU" sz="1600" dirty="0"/>
              <a:t>Fájlrendszereknél keresés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9A1EA6D-312D-F6DE-9CC8-9D66119F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139" y="1045615"/>
            <a:ext cx="3421677" cy="23395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2CA09B8-1F63-1901-CF35-7A70EFCE7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842" y="1026003"/>
            <a:ext cx="3558848" cy="250719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9" name="Tartalom helye 2">
            <a:extLst>
              <a:ext uri="{FF2B5EF4-FFF2-40B4-BE49-F238E27FC236}">
                <a16:creationId xmlns:a16="http://schemas.microsoft.com/office/drawing/2014/main" id="{622382D1-5301-B2F4-1E69-12C046D5F727}"/>
              </a:ext>
            </a:extLst>
          </p:cNvPr>
          <p:cNvSpPr txBox="1">
            <a:spLocks/>
          </p:cNvSpPr>
          <p:nvPr/>
        </p:nvSpPr>
        <p:spPr>
          <a:xfrm>
            <a:off x="1676579" y="5175519"/>
            <a:ext cx="9031111" cy="1682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kern="0" dirty="0" err="1">
                <a:ea typeface="Calibri" panose="020F0502020204030204" pitchFamily="34" charset="0"/>
                <a:cs typeface="F16"/>
              </a:rPr>
              <a:t>Inorder</a:t>
            </a:r>
            <a:r>
              <a:rPr lang="hu-HU" sz="2000" kern="0" dirty="0">
                <a:ea typeface="Calibri" panose="020F0502020204030204" pitchFamily="34" charset="0"/>
                <a:cs typeface="F16"/>
              </a:rPr>
              <a:t> bejárás: </a:t>
            </a:r>
          </a:p>
          <a:p>
            <a:pPr lvl="1"/>
            <a:r>
              <a:rPr lang="hu-HU" sz="1600" b="0" i="0" u="none" strike="noStrike" baseline="0" dirty="0">
                <a:latin typeface="F57"/>
              </a:rPr>
              <a:t>nem szimulálható </a:t>
            </a:r>
            <a:r>
              <a:rPr lang="pt-BR" sz="1600" b="0" i="0" u="none" strike="noStrike" baseline="0" dirty="0">
                <a:latin typeface="F57"/>
              </a:rPr>
              <a:t>a bináris reprezentáció egyik nevezetes bejárásával</a:t>
            </a:r>
            <a:r>
              <a:rPr lang="pt-BR" sz="1600" b="0" i="0" u="none" strike="noStrike" baseline="0" dirty="0">
                <a:latin typeface="F63"/>
              </a:rPr>
              <a:t> </a:t>
            </a:r>
            <a:r>
              <a:rPr lang="pt-BR" sz="1600" b="0" i="0" u="none" strike="noStrike" baseline="0" dirty="0">
                <a:latin typeface="F57"/>
              </a:rPr>
              <a:t>sem</a:t>
            </a:r>
            <a:endParaRPr lang="hu-HU" sz="1600" b="0" i="0" u="none" strike="noStrike" baseline="0" dirty="0">
              <a:latin typeface="F57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A (G </a:t>
            </a:r>
            <a:r>
              <a:rPr lang="hu-HU" sz="1600" i="1" kern="0" dirty="0">
                <a:effectLst/>
                <a:latin typeface="CMMI12"/>
                <a:ea typeface="Calibri" panose="020F0502020204030204" pitchFamily="34" charset="0"/>
                <a:cs typeface="CMMI12"/>
              </a:rPr>
              <a:t>t</a:t>
            </a:r>
            <a:r>
              <a:rPr lang="hu-HU" sz="1600" kern="0" baseline="-25000" dirty="0">
                <a:effectLst/>
                <a:latin typeface="CMR8"/>
                <a:ea typeface="Calibri" panose="020F0502020204030204" pitchFamily="34" charset="0"/>
                <a:cs typeface="CMR8"/>
              </a:rPr>
              <a:t>1</a:t>
            </a:r>
            <a:r>
              <a:rPr lang="hu-HU" sz="1600" kern="0" dirty="0">
                <a:effectLst/>
                <a:latin typeface="CMR8"/>
                <a:ea typeface="Calibri" panose="020F0502020204030204" pitchFamily="34" charset="0"/>
                <a:cs typeface="CMR8"/>
              </a:rPr>
              <a:t> . . .</a:t>
            </a:r>
            <a:r>
              <a:rPr lang="hu-HU" sz="1600" kern="0" dirty="0">
                <a:effectLst/>
                <a:latin typeface="CMMI12"/>
                <a:ea typeface="Calibri" panose="020F0502020204030204" pitchFamily="34" charset="0"/>
                <a:cs typeface="CMMI12"/>
              </a:rPr>
              <a:t> </a:t>
            </a:r>
            <a:r>
              <a:rPr lang="hu-HU" sz="1600" i="1" kern="0" dirty="0" err="1">
                <a:effectLst/>
                <a:latin typeface="CMMI12"/>
                <a:ea typeface="Calibri" panose="020F0502020204030204" pitchFamily="34" charset="0"/>
                <a:cs typeface="CMMI12"/>
              </a:rPr>
              <a:t>t</a:t>
            </a:r>
            <a:r>
              <a:rPr lang="hu-HU" sz="1600" i="1" kern="0" baseline="-25000" dirty="0" err="1">
                <a:effectLst/>
                <a:latin typeface="CMMI8"/>
                <a:ea typeface="Calibri" panose="020F0502020204030204" pitchFamily="34" charset="0"/>
                <a:cs typeface="CMMI8"/>
              </a:rPr>
              <a:t>n</a:t>
            </a:r>
            <a:r>
              <a:rPr lang="hu-HU" sz="16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) fa bejárása </a:t>
            </a:r>
            <a:r>
              <a:rPr lang="hu-HU" sz="1600" i="1" kern="0" dirty="0">
                <a:effectLst/>
                <a:latin typeface="F16"/>
                <a:ea typeface="Calibri" panose="020F0502020204030204" pitchFamily="34" charset="0"/>
                <a:cs typeface="F16"/>
              </a:rPr>
              <a:t>n</a:t>
            </a:r>
            <a:r>
              <a:rPr lang="hu-HU" sz="16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&gt;0 esetén: </a:t>
            </a:r>
            <a:r>
              <a:rPr lang="hu-HU" sz="1600" i="1" kern="0" dirty="0">
                <a:effectLst/>
                <a:latin typeface="CMMI12"/>
                <a:ea typeface="Calibri" panose="020F0502020204030204" pitchFamily="34" charset="0"/>
                <a:cs typeface="CMMI12"/>
              </a:rPr>
              <a:t>t</a:t>
            </a:r>
            <a:r>
              <a:rPr lang="hu-HU" sz="1600" kern="0" baseline="-25000" dirty="0">
                <a:effectLst/>
                <a:latin typeface="CMR8"/>
                <a:ea typeface="Calibri" panose="020F0502020204030204" pitchFamily="34" charset="0"/>
                <a:cs typeface="CMR8"/>
              </a:rPr>
              <a:t>1, </a:t>
            </a:r>
            <a:r>
              <a:rPr lang="hu-HU" sz="16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G  </a:t>
            </a:r>
            <a:r>
              <a:rPr lang="hu-HU" sz="1600" i="1" kern="0" dirty="0">
                <a:effectLst/>
                <a:latin typeface="CMMI12"/>
                <a:ea typeface="Calibri" panose="020F0502020204030204" pitchFamily="34" charset="0"/>
                <a:cs typeface="CMMI12"/>
              </a:rPr>
              <a:t>t</a:t>
            </a:r>
            <a:r>
              <a:rPr lang="hu-HU" sz="1600" kern="0" baseline="-25000" dirty="0">
                <a:effectLst/>
                <a:latin typeface="CMR8"/>
                <a:ea typeface="Calibri" panose="020F0502020204030204" pitchFamily="34" charset="0"/>
                <a:cs typeface="CMR8"/>
              </a:rPr>
              <a:t>2 . . .</a:t>
            </a:r>
            <a:r>
              <a:rPr lang="hu-HU" sz="1600" kern="0" dirty="0">
                <a:effectLst/>
                <a:latin typeface="CMMI12"/>
                <a:ea typeface="Calibri" panose="020F0502020204030204" pitchFamily="34" charset="0"/>
                <a:cs typeface="CMMI12"/>
              </a:rPr>
              <a:t> </a:t>
            </a:r>
            <a:r>
              <a:rPr lang="hu-HU" sz="1600" i="1" kern="0" dirty="0" err="1">
                <a:effectLst/>
                <a:latin typeface="CMMI12"/>
                <a:ea typeface="Calibri" panose="020F0502020204030204" pitchFamily="34" charset="0"/>
                <a:cs typeface="CMMI12"/>
              </a:rPr>
              <a:t>t</a:t>
            </a:r>
            <a:r>
              <a:rPr lang="hu-HU" sz="1600" i="1" kern="0" baseline="-25000" dirty="0" err="1">
                <a:effectLst/>
                <a:latin typeface="CMMI8"/>
                <a:ea typeface="Calibri" panose="020F0502020204030204" pitchFamily="34" charset="0"/>
                <a:cs typeface="CMMI8"/>
              </a:rPr>
              <a:t>n</a:t>
            </a:r>
            <a:r>
              <a:rPr lang="hu-HU" sz="1600" kern="0" dirty="0">
                <a:effectLst/>
                <a:latin typeface="CMMI8"/>
                <a:ea typeface="Calibri" panose="020F0502020204030204" pitchFamily="34" charset="0"/>
                <a:cs typeface="CMMI8"/>
              </a:rPr>
              <a:t>  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 i="1" kern="0" dirty="0">
                <a:effectLst/>
                <a:latin typeface="CMMI8"/>
                <a:ea typeface="Calibri" panose="020F0502020204030204" pitchFamily="34" charset="0"/>
                <a:cs typeface="CMMI8"/>
              </a:rPr>
              <a:t>n</a:t>
            </a:r>
            <a:r>
              <a:rPr lang="hu-HU" sz="1600" kern="0" dirty="0">
                <a:effectLst/>
                <a:latin typeface="CMMI8"/>
                <a:ea typeface="Calibri" panose="020F0502020204030204" pitchFamily="34" charset="0"/>
                <a:cs typeface="CMMI8"/>
              </a:rPr>
              <a:t>=0 esetén : G</a:t>
            </a:r>
            <a:endParaRPr lang="hu-H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hu-HU" sz="16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1A3D2294-BB11-0227-6444-2B96E3A8B487}"/>
              </a:ext>
            </a:extLst>
          </p:cNvPr>
          <p:cNvSpPr txBox="1">
            <a:spLocks/>
          </p:cNvSpPr>
          <p:nvPr/>
        </p:nvSpPr>
        <p:spPr>
          <a:xfrm>
            <a:off x="7296422" y="3533200"/>
            <a:ext cx="4506582" cy="18683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kern="0" dirty="0">
                <a:ea typeface="Calibri" panose="020F0502020204030204" pitchFamily="34" charset="0"/>
                <a:cs typeface="CMMI12"/>
              </a:rPr>
              <a:t>Megfeleltetések:</a:t>
            </a:r>
          </a:p>
          <a:p>
            <a:pPr lvl="1"/>
            <a:r>
              <a:rPr lang="hu-HU" sz="1600" i="1" kern="0" dirty="0" err="1">
                <a:ea typeface="Calibri" panose="020F0502020204030204" pitchFamily="34" charset="0"/>
                <a:cs typeface="CMMI12"/>
              </a:rPr>
              <a:t>Postorder</a:t>
            </a:r>
            <a:r>
              <a:rPr lang="hu-HU" sz="1600" i="1" kern="0" dirty="0">
                <a:ea typeface="Calibri" panose="020F0502020204030204" pitchFamily="34" charset="0"/>
                <a:cs typeface="CMMI12"/>
              </a:rPr>
              <a:t> ~ </a:t>
            </a:r>
            <a:r>
              <a:rPr lang="hu-HU" sz="1600" i="1" kern="0" dirty="0" err="1">
                <a:ea typeface="Calibri" panose="020F0502020204030204" pitchFamily="34" charset="0"/>
                <a:cs typeface="CMMI12"/>
              </a:rPr>
              <a:t>inorder</a:t>
            </a:r>
            <a:endParaRPr lang="hu-HU" sz="1600" i="1" kern="0" dirty="0">
              <a:ea typeface="Calibri" panose="020F0502020204030204" pitchFamily="34" charset="0"/>
              <a:cs typeface="CMMI12"/>
            </a:endParaRPr>
          </a:p>
          <a:p>
            <a:r>
              <a:rPr lang="hu-HU" sz="2000" kern="0" dirty="0">
                <a:ea typeface="Calibri" panose="020F0502020204030204" pitchFamily="34" charset="0"/>
                <a:cs typeface="Times New Roman" panose="02020603050405020304" pitchFamily="18" charset="0"/>
              </a:rPr>
              <a:t>Felhasználása:</a:t>
            </a:r>
            <a:endParaRPr lang="hu-HU" sz="20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hu-HU" sz="1600" b="0" i="0" u="none" strike="noStrike" baseline="0" dirty="0" err="1">
                <a:latin typeface="F64"/>
              </a:rPr>
              <a:t>függvénykifeJezések</a:t>
            </a:r>
            <a:r>
              <a:rPr lang="hu-HU" sz="1600" b="0" i="0" u="none" strike="noStrike" baseline="0" dirty="0">
                <a:latin typeface="F64"/>
              </a:rPr>
              <a:t> kiértékelése</a:t>
            </a:r>
            <a:br>
              <a:rPr lang="hu-HU" sz="1600" b="0" i="0" u="none" strike="noStrike" baseline="0" dirty="0">
                <a:latin typeface="F64"/>
              </a:rPr>
            </a:br>
            <a:r>
              <a:rPr lang="hu-HU" sz="1600" b="0" i="0" u="none" strike="noStrike" baseline="0" dirty="0">
                <a:latin typeface="F64"/>
              </a:rPr>
              <a:t>(kivéve a lusta kiértékelést)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407600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9D3EA-F9B1-EC19-F030-539CC896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2" y="322274"/>
            <a:ext cx="10018713" cy="1005348"/>
          </a:xfrm>
        </p:spPr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95C4C9-8308-6EBF-95DE-5E025641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5175"/>
            <a:ext cx="10018713" cy="4577878"/>
          </a:xfrm>
        </p:spPr>
        <p:txBody>
          <a:bodyPr>
            <a:normAutofit lnSpcReduction="10000"/>
          </a:bodyPr>
          <a:lstStyle/>
          <a:p>
            <a:r>
              <a:rPr lang="hu-HU" sz="2800" dirty="0">
                <a:hlinkClick r:id="rId2" action="ppaction://hlinksldjump"/>
              </a:rPr>
              <a:t>AVL fa fogalma</a:t>
            </a:r>
            <a:endParaRPr lang="hu-HU" sz="2800" dirty="0"/>
          </a:p>
          <a:p>
            <a:r>
              <a:rPr lang="hu-HU" sz="2800" dirty="0">
                <a:hlinkClick r:id="rId3" action="ppaction://hlinksldjump"/>
              </a:rPr>
              <a:t>Az AVL fák láncolt reprezentálása</a:t>
            </a:r>
            <a:endParaRPr lang="hu-HU" sz="2800" dirty="0"/>
          </a:p>
          <a:p>
            <a:r>
              <a:rPr lang="hu-HU" sz="2800" dirty="0">
                <a:hlinkClick r:id="rId4" action="ppaction://hlinksldjump"/>
              </a:rPr>
              <a:t>AVL fa magassága</a:t>
            </a:r>
            <a:endParaRPr lang="hu-HU" sz="2800" dirty="0"/>
          </a:p>
          <a:p>
            <a:r>
              <a:rPr lang="hu-HU" sz="2800" dirty="0">
                <a:hlinkClick r:id="rId5" action="ppaction://hlinksldjump"/>
              </a:rPr>
              <a:t>Műveletigény</a:t>
            </a:r>
            <a:endParaRPr lang="hu-HU" sz="2800" dirty="0"/>
          </a:p>
          <a:p>
            <a:r>
              <a:rPr lang="hu-HU" sz="2800" dirty="0">
                <a:hlinkClick r:id="rId6" action="ppaction://hlinksldjump"/>
              </a:rPr>
              <a:t>Az AVL fák szöveges reprezentálása</a:t>
            </a:r>
            <a:endParaRPr lang="hu-HU" sz="2800" dirty="0"/>
          </a:p>
          <a:p>
            <a:r>
              <a:rPr lang="hu-HU" sz="2800" dirty="0">
                <a:hlinkClick r:id="rId7" action="ppaction://hlinksldjump"/>
              </a:rPr>
              <a:t>AVL fa forgatások</a:t>
            </a:r>
            <a:endParaRPr lang="hu-HU" sz="2800" dirty="0"/>
          </a:p>
          <a:p>
            <a:r>
              <a:rPr lang="hu-HU" sz="2800" dirty="0">
                <a:hlinkClick r:id="rId8" action="ppaction://hlinksldjump"/>
              </a:rPr>
              <a:t>AVL fák: beszúrás</a:t>
            </a:r>
            <a:endParaRPr lang="hu-HU" sz="2800" dirty="0"/>
          </a:p>
          <a:p>
            <a:r>
              <a:rPr lang="hu-HU" sz="2800" dirty="0">
                <a:hlinkClick r:id="rId9" action="ppaction://hlinksldjump"/>
              </a:rPr>
              <a:t>Algoritmusok</a:t>
            </a:r>
            <a:endParaRPr lang="hu-HU" sz="2800" dirty="0"/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24458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E6CDB6-7926-100D-9503-66F72610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98" y="23688"/>
            <a:ext cx="10018713" cy="1205224"/>
          </a:xfrm>
        </p:spPr>
        <p:txBody>
          <a:bodyPr/>
          <a:lstStyle/>
          <a:p>
            <a:r>
              <a:rPr lang="hu-HU" dirty="0"/>
              <a:t>Általános fa C# kód*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ADA7742-4AA9-8927-6B4A-7743DB7D8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52377">
            <a:off x="861495" y="842252"/>
            <a:ext cx="4486901" cy="4944165"/>
          </a:xfrm>
          <a:custGeom>
            <a:avLst/>
            <a:gdLst>
              <a:gd name="connsiteX0" fmla="*/ 0 w 6926318"/>
              <a:gd name="connsiteY0" fmla="*/ 0 h 1948850"/>
              <a:gd name="connsiteX1" fmla="*/ 507930 w 6926318"/>
              <a:gd name="connsiteY1" fmla="*/ 0 h 1948850"/>
              <a:gd name="connsiteX2" fmla="*/ 946597 w 6926318"/>
              <a:gd name="connsiteY2" fmla="*/ 0 h 1948850"/>
              <a:gd name="connsiteX3" fmla="*/ 1316000 w 6926318"/>
              <a:gd name="connsiteY3" fmla="*/ 0 h 1948850"/>
              <a:gd name="connsiteX4" fmla="*/ 1962457 w 6926318"/>
              <a:gd name="connsiteY4" fmla="*/ 0 h 1948850"/>
              <a:gd name="connsiteX5" fmla="*/ 2608913 w 6926318"/>
              <a:gd name="connsiteY5" fmla="*/ 0 h 1948850"/>
              <a:gd name="connsiteX6" fmla="*/ 3047580 w 6926318"/>
              <a:gd name="connsiteY6" fmla="*/ 0 h 1948850"/>
              <a:gd name="connsiteX7" fmla="*/ 3416984 w 6926318"/>
              <a:gd name="connsiteY7" fmla="*/ 0 h 1948850"/>
              <a:gd name="connsiteX8" fmla="*/ 3855650 w 6926318"/>
              <a:gd name="connsiteY8" fmla="*/ 0 h 1948850"/>
              <a:gd name="connsiteX9" fmla="*/ 4571370 w 6926318"/>
              <a:gd name="connsiteY9" fmla="*/ 0 h 1948850"/>
              <a:gd name="connsiteX10" fmla="*/ 4940774 w 6926318"/>
              <a:gd name="connsiteY10" fmla="*/ 0 h 1948850"/>
              <a:gd name="connsiteX11" fmla="*/ 5379440 w 6926318"/>
              <a:gd name="connsiteY11" fmla="*/ 0 h 1948850"/>
              <a:gd name="connsiteX12" fmla="*/ 6025897 w 6926318"/>
              <a:gd name="connsiteY12" fmla="*/ 0 h 1948850"/>
              <a:gd name="connsiteX13" fmla="*/ 6395300 w 6926318"/>
              <a:gd name="connsiteY13" fmla="*/ 0 h 1948850"/>
              <a:gd name="connsiteX14" fmla="*/ 6926318 w 6926318"/>
              <a:gd name="connsiteY14" fmla="*/ 0 h 1948850"/>
              <a:gd name="connsiteX15" fmla="*/ 6926318 w 6926318"/>
              <a:gd name="connsiteY15" fmla="*/ 467724 h 1948850"/>
              <a:gd name="connsiteX16" fmla="*/ 6926318 w 6926318"/>
              <a:gd name="connsiteY16" fmla="*/ 935448 h 1948850"/>
              <a:gd name="connsiteX17" fmla="*/ 6926318 w 6926318"/>
              <a:gd name="connsiteY17" fmla="*/ 1364195 h 1948850"/>
              <a:gd name="connsiteX18" fmla="*/ 6926318 w 6926318"/>
              <a:gd name="connsiteY18" fmla="*/ 1948850 h 1948850"/>
              <a:gd name="connsiteX19" fmla="*/ 6418388 w 6926318"/>
              <a:gd name="connsiteY19" fmla="*/ 1948850 h 1948850"/>
              <a:gd name="connsiteX20" fmla="*/ 5841195 w 6926318"/>
              <a:gd name="connsiteY20" fmla="*/ 1948850 h 1948850"/>
              <a:gd name="connsiteX21" fmla="*/ 5471791 w 6926318"/>
              <a:gd name="connsiteY21" fmla="*/ 1948850 h 1948850"/>
              <a:gd name="connsiteX22" fmla="*/ 4825335 w 6926318"/>
              <a:gd name="connsiteY22" fmla="*/ 1948850 h 1948850"/>
              <a:gd name="connsiteX23" fmla="*/ 4317405 w 6926318"/>
              <a:gd name="connsiteY23" fmla="*/ 1948850 h 1948850"/>
              <a:gd name="connsiteX24" fmla="*/ 3601685 w 6926318"/>
              <a:gd name="connsiteY24" fmla="*/ 1948850 h 1948850"/>
              <a:gd name="connsiteX25" fmla="*/ 3024492 w 6926318"/>
              <a:gd name="connsiteY25" fmla="*/ 1948850 h 1948850"/>
              <a:gd name="connsiteX26" fmla="*/ 2585825 w 6926318"/>
              <a:gd name="connsiteY26" fmla="*/ 1948850 h 1948850"/>
              <a:gd name="connsiteX27" fmla="*/ 1939369 w 6926318"/>
              <a:gd name="connsiteY27" fmla="*/ 1948850 h 1948850"/>
              <a:gd name="connsiteX28" fmla="*/ 1431439 w 6926318"/>
              <a:gd name="connsiteY28" fmla="*/ 1948850 h 1948850"/>
              <a:gd name="connsiteX29" fmla="*/ 715720 w 6926318"/>
              <a:gd name="connsiteY29" fmla="*/ 1948850 h 1948850"/>
              <a:gd name="connsiteX30" fmla="*/ 0 w 6926318"/>
              <a:gd name="connsiteY30" fmla="*/ 1948850 h 1948850"/>
              <a:gd name="connsiteX31" fmla="*/ 0 w 6926318"/>
              <a:gd name="connsiteY31" fmla="*/ 1500615 h 1948850"/>
              <a:gd name="connsiteX32" fmla="*/ 0 w 6926318"/>
              <a:gd name="connsiteY32" fmla="*/ 1071868 h 1948850"/>
              <a:gd name="connsiteX33" fmla="*/ 0 w 6926318"/>
              <a:gd name="connsiteY33" fmla="*/ 623632 h 1948850"/>
              <a:gd name="connsiteX34" fmla="*/ 0 w 6926318"/>
              <a:gd name="connsiteY34" fmla="*/ 0 h 194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926318" h="1948850" fill="none" extrusionOk="0">
                <a:moveTo>
                  <a:pt x="0" y="0"/>
                </a:moveTo>
                <a:cubicBezTo>
                  <a:pt x="144587" y="-29523"/>
                  <a:pt x="286369" y="34667"/>
                  <a:pt x="507930" y="0"/>
                </a:cubicBezTo>
                <a:cubicBezTo>
                  <a:pt x="729491" y="-34667"/>
                  <a:pt x="820338" y="9648"/>
                  <a:pt x="946597" y="0"/>
                </a:cubicBezTo>
                <a:cubicBezTo>
                  <a:pt x="1072856" y="-9648"/>
                  <a:pt x="1229370" y="43629"/>
                  <a:pt x="1316000" y="0"/>
                </a:cubicBezTo>
                <a:cubicBezTo>
                  <a:pt x="1402630" y="-43629"/>
                  <a:pt x="1759664" y="28917"/>
                  <a:pt x="1962457" y="0"/>
                </a:cubicBezTo>
                <a:cubicBezTo>
                  <a:pt x="2165250" y="-28917"/>
                  <a:pt x="2352356" y="64244"/>
                  <a:pt x="2608913" y="0"/>
                </a:cubicBezTo>
                <a:cubicBezTo>
                  <a:pt x="2865470" y="-64244"/>
                  <a:pt x="2908056" y="6831"/>
                  <a:pt x="3047580" y="0"/>
                </a:cubicBezTo>
                <a:cubicBezTo>
                  <a:pt x="3187104" y="-6831"/>
                  <a:pt x="3303141" y="18084"/>
                  <a:pt x="3416984" y="0"/>
                </a:cubicBezTo>
                <a:cubicBezTo>
                  <a:pt x="3530827" y="-18084"/>
                  <a:pt x="3726477" y="20282"/>
                  <a:pt x="3855650" y="0"/>
                </a:cubicBezTo>
                <a:cubicBezTo>
                  <a:pt x="3984823" y="-20282"/>
                  <a:pt x="4270540" y="7396"/>
                  <a:pt x="4571370" y="0"/>
                </a:cubicBezTo>
                <a:cubicBezTo>
                  <a:pt x="4872200" y="-7396"/>
                  <a:pt x="4795251" y="23616"/>
                  <a:pt x="4940774" y="0"/>
                </a:cubicBezTo>
                <a:cubicBezTo>
                  <a:pt x="5086297" y="-23616"/>
                  <a:pt x="5237617" y="32751"/>
                  <a:pt x="5379440" y="0"/>
                </a:cubicBezTo>
                <a:cubicBezTo>
                  <a:pt x="5521263" y="-32751"/>
                  <a:pt x="5705405" y="17482"/>
                  <a:pt x="6025897" y="0"/>
                </a:cubicBezTo>
                <a:cubicBezTo>
                  <a:pt x="6346389" y="-17482"/>
                  <a:pt x="6299650" y="3656"/>
                  <a:pt x="6395300" y="0"/>
                </a:cubicBezTo>
                <a:cubicBezTo>
                  <a:pt x="6490950" y="-3656"/>
                  <a:pt x="6750997" y="35868"/>
                  <a:pt x="6926318" y="0"/>
                </a:cubicBezTo>
                <a:cubicBezTo>
                  <a:pt x="6935289" y="200294"/>
                  <a:pt x="6894678" y="285817"/>
                  <a:pt x="6926318" y="467724"/>
                </a:cubicBezTo>
                <a:cubicBezTo>
                  <a:pt x="6957958" y="649631"/>
                  <a:pt x="6880917" y="709473"/>
                  <a:pt x="6926318" y="935448"/>
                </a:cubicBezTo>
                <a:cubicBezTo>
                  <a:pt x="6971719" y="1161423"/>
                  <a:pt x="6885117" y="1217559"/>
                  <a:pt x="6926318" y="1364195"/>
                </a:cubicBezTo>
                <a:cubicBezTo>
                  <a:pt x="6967519" y="1510831"/>
                  <a:pt x="6896744" y="1781577"/>
                  <a:pt x="6926318" y="1948850"/>
                </a:cubicBezTo>
                <a:cubicBezTo>
                  <a:pt x="6793585" y="1996416"/>
                  <a:pt x="6629733" y="1898493"/>
                  <a:pt x="6418388" y="1948850"/>
                </a:cubicBezTo>
                <a:cubicBezTo>
                  <a:pt x="6207043" y="1999207"/>
                  <a:pt x="6061084" y="1886241"/>
                  <a:pt x="5841195" y="1948850"/>
                </a:cubicBezTo>
                <a:cubicBezTo>
                  <a:pt x="5621306" y="2011459"/>
                  <a:pt x="5643927" y="1927535"/>
                  <a:pt x="5471791" y="1948850"/>
                </a:cubicBezTo>
                <a:cubicBezTo>
                  <a:pt x="5299655" y="1970165"/>
                  <a:pt x="4998033" y="1873984"/>
                  <a:pt x="4825335" y="1948850"/>
                </a:cubicBezTo>
                <a:cubicBezTo>
                  <a:pt x="4652637" y="2023716"/>
                  <a:pt x="4461756" y="1937844"/>
                  <a:pt x="4317405" y="1948850"/>
                </a:cubicBezTo>
                <a:cubicBezTo>
                  <a:pt x="4173054" y="1959856"/>
                  <a:pt x="3893278" y="1937444"/>
                  <a:pt x="3601685" y="1948850"/>
                </a:cubicBezTo>
                <a:cubicBezTo>
                  <a:pt x="3310092" y="1960256"/>
                  <a:pt x="3308109" y="1894661"/>
                  <a:pt x="3024492" y="1948850"/>
                </a:cubicBezTo>
                <a:cubicBezTo>
                  <a:pt x="2740875" y="2003039"/>
                  <a:pt x="2684534" y="1937186"/>
                  <a:pt x="2585825" y="1948850"/>
                </a:cubicBezTo>
                <a:cubicBezTo>
                  <a:pt x="2487116" y="1960514"/>
                  <a:pt x="2135947" y="1892038"/>
                  <a:pt x="1939369" y="1948850"/>
                </a:cubicBezTo>
                <a:cubicBezTo>
                  <a:pt x="1742791" y="2005662"/>
                  <a:pt x="1678386" y="1945276"/>
                  <a:pt x="1431439" y="1948850"/>
                </a:cubicBezTo>
                <a:cubicBezTo>
                  <a:pt x="1184492" y="1952424"/>
                  <a:pt x="903575" y="1923338"/>
                  <a:pt x="715720" y="1948850"/>
                </a:cubicBezTo>
                <a:cubicBezTo>
                  <a:pt x="527865" y="1974362"/>
                  <a:pt x="204338" y="1906821"/>
                  <a:pt x="0" y="1948850"/>
                </a:cubicBezTo>
                <a:cubicBezTo>
                  <a:pt x="-43545" y="1765365"/>
                  <a:pt x="2493" y="1592698"/>
                  <a:pt x="0" y="1500615"/>
                </a:cubicBezTo>
                <a:cubicBezTo>
                  <a:pt x="-2493" y="1408532"/>
                  <a:pt x="50210" y="1250142"/>
                  <a:pt x="0" y="1071868"/>
                </a:cubicBezTo>
                <a:cubicBezTo>
                  <a:pt x="-50210" y="893594"/>
                  <a:pt x="14992" y="738815"/>
                  <a:pt x="0" y="623632"/>
                </a:cubicBezTo>
                <a:cubicBezTo>
                  <a:pt x="-14992" y="508449"/>
                  <a:pt x="72213" y="164468"/>
                  <a:pt x="0" y="0"/>
                </a:cubicBezTo>
                <a:close/>
              </a:path>
              <a:path w="6926318" h="1948850" stroke="0" extrusionOk="0">
                <a:moveTo>
                  <a:pt x="0" y="0"/>
                </a:moveTo>
                <a:cubicBezTo>
                  <a:pt x="195830" y="-70154"/>
                  <a:pt x="457579" y="69520"/>
                  <a:pt x="715720" y="0"/>
                </a:cubicBezTo>
                <a:cubicBezTo>
                  <a:pt x="973861" y="-69520"/>
                  <a:pt x="1102642" y="30451"/>
                  <a:pt x="1223650" y="0"/>
                </a:cubicBezTo>
                <a:cubicBezTo>
                  <a:pt x="1344658" y="-30451"/>
                  <a:pt x="1629220" y="43777"/>
                  <a:pt x="1800843" y="0"/>
                </a:cubicBezTo>
                <a:cubicBezTo>
                  <a:pt x="1972466" y="-43777"/>
                  <a:pt x="2243967" y="36212"/>
                  <a:pt x="2378036" y="0"/>
                </a:cubicBezTo>
                <a:cubicBezTo>
                  <a:pt x="2512105" y="-36212"/>
                  <a:pt x="2857505" y="84825"/>
                  <a:pt x="3093755" y="0"/>
                </a:cubicBezTo>
                <a:cubicBezTo>
                  <a:pt x="3330005" y="-84825"/>
                  <a:pt x="3539100" y="46507"/>
                  <a:pt x="3809475" y="0"/>
                </a:cubicBezTo>
                <a:cubicBezTo>
                  <a:pt x="4079850" y="-46507"/>
                  <a:pt x="4319233" y="45949"/>
                  <a:pt x="4525194" y="0"/>
                </a:cubicBezTo>
                <a:cubicBezTo>
                  <a:pt x="4731155" y="-45949"/>
                  <a:pt x="4875492" y="4865"/>
                  <a:pt x="5033124" y="0"/>
                </a:cubicBezTo>
                <a:cubicBezTo>
                  <a:pt x="5190756" y="-4865"/>
                  <a:pt x="5349773" y="8032"/>
                  <a:pt x="5610318" y="0"/>
                </a:cubicBezTo>
                <a:cubicBezTo>
                  <a:pt x="5870863" y="-8032"/>
                  <a:pt x="6125655" y="27948"/>
                  <a:pt x="6326037" y="0"/>
                </a:cubicBezTo>
                <a:cubicBezTo>
                  <a:pt x="6526419" y="-27948"/>
                  <a:pt x="6670237" y="12477"/>
                  <a:pt x="6926318" y="0"/>
                </a:cubicBezTo>
                <a:cubicBezTo>
                  <a:pt x="6941675" y="136941"/>
                  <a:pt x="6892418" y="311281"/>
                  <a:pt x="6926318" y="448236"/>
                </a:cubicBezTo>
                <a:cubicBezTo>
                  <a:pt x="6960218" y="585191"/>
                  <a:pt x="6886010" y="715846"/>
                  <a:pt x="6926318" y="935448"/>
                </a:cubicBezTo>
                <a:cubicBezTo>
                  <a:pt x="6966626" y="1155050"/>
                  <a:pt x="6907365" y="1289534"/>
                  <a:pt x="6926318" y="1422661"/>
                </a:cubicBezTo>
                <a:cubicBezTo>
                  <a:pt x="6945271" y="1555788"/>
                  <a:pt x="6874086" y="1812651"/>
                  <a:pt x="6926318" y="1948850"/>
                </a:cubicBezTo>
                <a:cubicBezTo>
                  <a:pt x="6661180" y="2025680"/>
                  <a:pt x="6464811" y="1889873"/>
                  <a:pt x="6210598" y="1948850"/>
                </a:cubicBezTo>
                <a:cubicBezTo>
                  <a:pt x="5956385" y="2007827"/>
                  <a:pt x="5794662" y="1877406"/>
                  <a:pt x="5564142" y="1948850"/>
                </a:cubicBezTo>
                <a:cubicBezTo>
                  <a:pt x="5333622" y="2020294"/>
                  <a:pt x="5285568" y="1942648"/>
                  <a:pt x="5194739" y="1948850"/>
                </a:cubicBezTo>
                <a:cubicBezTo>
                  <a:pt x="5103910" y="1955052"/>
                  <a:pt x="4949641" y="1934023"/>
                  <a:pt x="4825335" y="1948850"/>
                </a:cubicBezTo>
                <a:cubicBezTo>
                  <a:pt x="4701029" y="1963677"/>
                  <a:pt x="4534571" y="1922691"/>
                  <a:pt x="4455931" y="1948850"/>
                </a:cubicBezTo>
                <a:cubicBezTo>
                  <a:pt x="4377291" y="1975009"/>
                  <a:pt x="4237271" y="1939706"/>
                  <a:pt x="4086528" y="1948850"/>
                </a:cubicBezTo>
                <a:cubicBezTo>
                  <a:pt x="3935785" y="1957994"/>
                  <a:pt x="3772875" y="1897194"/>
                  <a:pt x="3509334" y="1948850"/>
                </a:cubicBezTo>
                <a:cubicBezTo>
                  <a:pt x="3245793" y="2000506"/>
                  <a:pt x="3112012" y="1904503"/>
                  <a:pt x="2932141" y="1948850"/>
                </a:cubicBezTo>
                <a:cubicBezTo>
                  <a:pt x="2752270" y="1993197"/>
                  <a:pt x="2687460" y="1909032"/>
                  <a:pt x="2493474" y="1948850"/>
                </a:cubicBezTo>
                <a:cubicBezTo>
                  <a:pt x="2299488" y="1988668"/>
                  <a:pt x="2258834" y="1904963"/>
                  <a:pt x="2054808" y="1948850"/>
                </a:cubicBezTo>
                <a:cubicBezTo>
                  <a:pt x="1850782" y="1992737"/>
                  <a:pt x="1660287" y="1939799"/>
                  <a:pt x="1339088" y="1948850"/>
                </a:cubicBezTo>
                <a:cubicBezTo>
                  <a:pt x="1017889" y="1957901"/>
                  <a:pt x="1041708" y="1931117"/>
                  <a:pt x="900421" y="1948850"/>
                </a:cubicBezTo>
                <a:cubicBezTo>
                  <a:pt x="759134" y="1966583"/>
                  <a:pt x="236607" y="1894888"/>
                  <a:pt x="0" y="1948850"/>
                </a:cubicBezTo>
                <a:cubicBezTo>
                  <a:pt x="-50447" y="1835939"/>
                  <a:pt x="38551" y="1691190"/>
                  <a:pt x="0" y="1520103"/>
                </a:cubicBezTo>
                <a:cubicBezTo>
                  <a:pt x="-38551" y="1349016"/>
                  <a:pt x="19352" y="1223976"/>
                  <a:pt x="0" y="1013402"/>
                </a:cubicBezTo>
                <a:cubicBezTo>
                  <a:pt x="-19352" y="802828"/>
                  <a:pt x="36072" y="673347"/>
                  <a:pt x="0" y="506701"/>
                </a:cubicBezTo>
                <a:cubicBezTo>
                  <a:pt x="-36072" y="340055"/>
                  <a:pt x="18675" y="15837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32322D7-6954-8DB6-39B8-ECDF4E37E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247" y="1032690"/>
            <a:ext cx="2962688" cy="1205224"/>
          </a:xfrm>
          <a:custGeom>
            <a:avLst/>
            <a:gdLst>
              <a:gd name="connsiteX0" fmla="*/ 0 w 6926318"/>
              <a:gd name="connsiteY0" fmla="*/ 0 h 1948850"/>
              <a:gd name="connsiteX1" fmla="*/ 507930 w 6926318"/>
              <a:gd name="connsiteY1" fmla="*/ 0 h 1948850"/>
              <a:gd name="connsiteX2" fmla="*/ 946597 w 6926318"/>
              <a:gd name="connsiteY2" fmla="*/ 0 h 1948850"/>
              <a:gd name="connsiteX3" fmla="*/ 1316000 w 6926318"/>
              <a:gd name="connsiteY3" fmla="*/ 0 h 1948850"/>
              <a:gd name="connsiteX4" fmla="*/ 1962457 w 6926318"/>
              <a:gd name="connsiteY4" fmla="*/ 0 h 1948850"/>
              <a:gd name="connsiteX5" fmla="*/ 2608913 w 6926318"/>
              <a:gd name="connsiteY5" fmla="*/ 0 h 1948850"/>
              <a:gd name="connsiteX6" fmla="*/ 3047580 w 6926318"/>
              <a:gd name="connsiteY6" fmla="*/ 0 h 1948850"/>
              <a:gd name="connsiteX7" fmla="*/ 3416984 w 6926318"/>
              <a:gd name="connsiteY7" fmla="*/ 0 h 1948850"/>
              <a:gd name="connsiteX8" fmla="*/ 3855650 w 6926318"/>
              <a:gd name="connsiteY8" fmla="*/ 0 h 1948850"/>
              <a:gd name="connsiteX9" fmla="*/ 4571370 w 6926318"/>
              <a:gd name="connsiteY9" fmla="*/ 0 h 1948850"/>
              <a:gd name="connsiteX10" fmla="*/ 4940774 w 6926318"/>
              <a:gd name="connsiteY10" fmla="*/ 0 h 1948850"/>
              <a:gd name="connsiteX11" fmla="*/ 5379440 w 6926318"/>
              <a:gd name="connsiteY11" fmla="*/ 0 h 1948850"/>
              <a:gd name="connsiteX12" fmla="*/ 6025897 w 6926318"/>
              <a:gd name="connsiteY12" fmla="*/ 0 h 1948850"/>
              <a:gd name="connsiteX13" fmla="*/ 6395300 w 6926318"/>
              <a:gd name="connsiteY13" fmla="*/ 0 h 1948850"/>
              <a:gd name="connsiteX14" fmla="*/ 6926318 w 6926318"/>
              <a:gd name="connsiteY14" fmla="*/ 0 h 1948850"/>
              <a:gd name="connsiteX15" fmla="*/ 6926318 w 6926318"/>
              <a:gd name="connsiteY15" fmla="*/ 467724 h 1948850"/>
              <a:gd name="connsiteX16" fmla="*/ 6926318 w 6926318"/>
              <a:gd name="connsiteY16" fmla="*/ 935448 h 1948850"/>
              <a:gd name="connsiteX17" fmla="*/ 6926318 w 6926318"/>
              <a:gd name="connsiteY17" fmla="*/ 1364195 h 1948850"/>
              <a:gd name="connsiteX18" fmla="*/ 6926318 w 6926318"/>
              <a:gd name="connsiteY18" fmla="*/ 1948850 h 1948850"/>
              <a:gd name="connsiteX19" fmla="*/ 6418388 w 6926318"/>
              <a:gd name="connsiteY19" fmla="*/ 1948850 h 1948850"/>
              <a:gd name="connsiteX20" fmla="*/ 5841195 w 6926318"/>
              <a:gd name="connsiteY20" fmla="*/ 1948850 h 1948850"/>
              <a:gd name="connsiteX21" fmla="*/ 5471791 w 6926318"/>
              <a:gd name="connsiteY21" fmla="*/ 1948850 h 1948850"/>
              <a:gd name="connsiteX22" fmla="*/ 4825335 w 6926318"/>
              <a:gd name="connsiteY22" fmla="*/ 1948850 h 1948850"/>
              <a:gd name="connsiteX23" fmla="*/ 4317405 w 6926318"/>
              <a:gd name="connsiteY23" fmla="*/ 1948850 h 1948850"/>
              <a:gd name="connsiteX24" fmla="*/ 3601685 w 6926318"/>
              <a:gd name="connsiteY24" fmla="*/ 1948850 h 1948850"/>
              <a:gd name="connsiteX25" fmla="*/ 3024492 w 6926318"/>
              <a:gd name="connsiteY25" fmla="*/ 1948850 h 1948850"/>
              <a:gd name="connsiteX26" fmla="*/ 2585825 w 6926318"/>
              <a:gd name="connsiteY26" fmla="*/ 1948850 h 1948850"/>
              <a:gd name="connsiteX27" fmla="*/ 1939369 w 6926318"/>
              <a:gd name="connsiteY27" fmla="*/ 1948850 h 1948850"/>
              <a:gd name="connsiteX28" fmla="*/ 1431439 w 6926318"/>
              <a:gd name="connsiteY28" fmla="*/ 1948850 h 1948850"/>
              <a:gd name="connsiteX29" fmla="*/ 715720 w 6926318"/>
              <a:gd name="connsiteY29" fmla="*/ 1948850 h 1948850"/>
              <a:gd name="connsiteX30" fmla="*/ 0 w 6926318"/>
              <a:gd name="connsiteY30" fmla="*/ 1948850 h 1948850"/>
              <a:gd name="connsiteX31" fmla="*/ 0 w 6926318"/>
              <a:gd name="connsiteY31" fmla="*/ 1500615 h 1948850"/>
              <a:gd name="connsiteX32" fmla="*/ 0 w 6926318"/>
              <a:gd name="connsiteY32" fmla="*/ 1071868 h 1948850"/>
              <a:gd name="connsiteX33" fmla="*/ 0 w 6926318"/>
              <a:gd name="connsiteY33" fmla="*/ 623632 h 1948850"/>
              <a:gd name="connsiteX34" fmla="*/ 0 w 6926318"/>
              <a:gd name="connsiteY34" fmla="*/ 0 h 194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926318" h="1948850" fill="none" extrusionOk="0">
                <a:moveTo>
                  <a:pt x="0" y="0"/>
                </a:moveTo>
                <a:cubicBezTo>
                  <a:pt x="144587" y="-29523"/>
                  <a:pt x="286369" y="34667"/>
                  <a:pt x="507930" y="0"/>
                </a:cubicBezTo>
                <a:cubicBezTo>
                  <a:pt x="729491" y="-34667"/>
                  <a:pt x="820338" y="9648"/>
                  <a:pt x="946597" y="0"/>
                </a:cubicBezTo>
                <a:cubicBezTo>
                  <a:pt x="1072856" y="-9648"/>
                  <a:pt x="1229370" y="43629"/>
                  <a:pt x="1316000" y="0"/>
                </a:cubicBezTo>
                <a:cubicBezTo>
                  <a:pt x="1402630" y="-43629"/>
                  <a:pt x="1759664" y="28917"/>
                  <a:pt x="1962457" y="0"/>
                </a:cubicBezTo>
                <a:cubicBezTo>
                  <a:pt x="2165250" y="-28917"/>
                  <a:pt x="2352356" y="64244"/>
                  <a:pt x="2608913" y="0"/>
                </a:cubicBezTo>
                <a:cubicBezTo>
                  <a:pt x="2865470" y="-64244"/>
                  <a:pt x="2908056" y="6831"/>
                  <a:pt x="3047580" y="0"/>
                </a:cubicBezTo>
                <a:cubicBezTo>
                  <a:pt x="3187104" y="-6831"/>
                  <a:pt x="3303141" y="18084"/>
                  <a:pt x="3416984" y="0"/>
                </a:cubicBezTo>
                <a:cubicBezTo>
                  <a:pt x="3530827" y="-18084"/>
                  <a:pt x="3726477" y="20282"/>
                  <a:pt x="3855650" y="0"/>
                </a:cubicBezTo>
                <a:cubicBezTo>
                  <a:pt x="3984823" y="-20282"/>
                  <a:pt x="4270540" y="7396"/>
                  <a:pt x="4571370" y="0"/>
                </a:cubicBezTo>
                <a:cubicBezTo>
                  <a:pt x="4872200" y="-7396"/>
                  <a:pt x="4795251" y="23616"/>
                  <a:pt x="4940774" y="0"/>
                </a:cubicBezTo>
                <a:cubicBezTo>
                  <a:pt x="5086297" y="-23616"/>
                  <a:pt x="5237617" y="32751"/>
                  <a:pt x="5379440" y="0"/>
                </a:cubicBezTo>
                <a:cubicBezTo>
                  <a:pt x="5521263" y="-32751"/>
                  <a:pt x="5705405" y="17482"/>
                  <a:pt x="6025897" y="0"/>
                </a:cubicBezTo>
                <a:cubicBezTo>
                  <a:pt x="6346389" y="-17482"/>
                  <a:pt x="6299650" y="3656"/>
                  <a:pt x="6395300" y="0"/>
                </a:cubicBezTo>
                <a:cubicBezTo>
                  <a:pt x="6490950" y="-3656"/>
                  <a:pt x="6750997" y="35868"/>
                  <a:pt x="6926318" y="0"/>
                </a:cubicBezTo>
                <a:cubicBezTo>
                  <a:pt x="6935289" y="200294"/>
                  <a:pt x="6894678" y="285817"/>
                  <a:pt x="6926318" y="467724"/>
                </a:cubicBezTo>
                <a:cubicBezTo>
                  <a:pt x="6957958" y="649631"/>
                  <a:pt x="6880917" y="709473"/>
                  <a:pt x="6926318" y="935448"/>
                </a:cubicBezTo>
                <a:cubicBezTo>
                  <a:pt x="6971719" y="1161423"/>
                  <a:pt x="6885117" y="1217559"/>
                  <a:pt x="6926318" y="1364195"/>
                </a:cubicBezTo>
                <a:cubicBezTo>
                  <a:pt x="6967519" y="1510831"/>
                  <a:pt x="6896744" y="1781577"/>
                  <a:pt x="6926318" y="1948850"/>
                </a:cubicBezTo>
                <a:cubicBezTo>
                  <a:pt x="6793585" y="1996416"/>
                  <a:pt x="6629733" y="1898493"/>
                  <a:pt x="6418388" y="1948850"/>
                </a:cubicBezTo>
                <a:cubicBezTo>
                  <a:pt x="6207043" y="1999207"/>
                  <a:pt x="6061084" y="1886241"/>
                  <a:pt x="5841195" y="1948850"/>
                </a:cubicBezTo>
                <a:cubicBezTo>
                  <a:pt x="5621306" y="2011459"/>
                  <a:pt x="5643927" y="1927535"/>
                  <a:pt x="5471791" y="1948850"/>
                </a:cubicBezTo>
                <a:cubicBezTo>
                  <a:pt x="5299655" y="1970165"/>
                  <a:pt x="4998033" y="1873984"/>
                  <a:pt x="4825335" y="1948850"/>
                </a:cubicBezTo>
                <a:cubicBezTo>
                  <a:pt x="4652637" y="2023716"/>
                  <a:pt x="4461756" y="1937844"/>
                  <a:pt x="4317405" y="1948850"/>
                </a:cubicBezTo>
                <a:cubicBezTo>
                  <a:pt x="4173054" y="1959856"/>
                  <a:pt x="3893278" y="1937444"/>
                  <a:pt x="3601685" y="1948850"/>
                </a:cubicBezTo>
                <a:cubicBezTo>
                  <a:pt x="3310092" y="1960256"/>
                  <a:pt x="3308109" y="1894661"/>
                  <a:pt x="3024492" y="1948850"/>
                </a:cubicBezTo>
                <a:cubicBezTo>
                  <a:pt x="2740875" y="2003039"/>
                  <a:pt x="2684534" y="1937186"/>
                  <a:pt x="2585825" y="1948850"/>
                </a:cubicBezTo>
                <a:cubicBezTo>
                  <a:pt x="2487116" y="1960514"/>
                  <a:pt x="2135947" y="1892038"/>
                  <a:pt x="1939369" y="1948850"/>
                </a:cubicBezTo>
                <a:cubicBezTo>
                  <a:pt x="1742791" y="2005662"/>
                  <a:pt x="1678386" y="1945276"/>
                  <a:pt x="1431439" y="1948850"/>
                </a:cubicBezTo>
                <a:cubicBezTo>
                  <a:pt x="1184492" y="1952424"/>
                  <a:pt x="903575" y="1923338"/>
                  <a:pt x="715720" y="1948850"/>
                </a:cubicBezTo>
                <a:cubicBezTo>
                  <a:pt x="527865" y="1974362"/>
                  <a:pt x="204338" y="1906821"/>
                  <a:pt x="0" y="1948850"/>
                </a:cubicBezTo>
                <a:cubicBezTo>
                  <a:pt x="-43545" y="1765365"/>
                  <a:pt x="2493" y="1592698"/>
                  <a:pt x="0" y="1500615"/>
                </a:cubicBezTo>
                <a:cubicBezTo>
                  <a:pt x="-2493" y="1408532"/>
                  <a:pt x="50210" y="1250142"/>
                  <a:pt x="0" y="1071868"/>
                </a:cubicBezTo>
                <a:cubicBezTo>
                  <a:pt x="-50210" y="893594"/>
                  <a:pt x="14992" y="738815"/>
                  <a:pt x="0" y="623632"/>
                </a:cubicBezTo>
                <a:cubicBezTo>
                  <a:pt x="-14992" y="508449"/>
                  <a:pt x="72213" y="164468"/>
                  <a:pt x="0" y="0"/>
                </a:cubicBezTo>
                <a:close/>
              </a:path>
              <a:path w="6926318" h="1948850" stroke="0" extrusionOk="0">
                <a:moveTo>
                  <a:pt x="0" y="0"/>
                </a:moveTo>
                <a:cubicBezTo>
                  <a:pt x="195830" y="-70154"/>
                  <a:pt x="457579" y="69520"/>
                  <a:pt x="715720" y="0"/>
                </a:cubicBezTo>
                <a:cubicBezTo>
                  <a:pt x="973861" y="-69520"/>
                  <a:pt x="1102642" y="30451"/>
                  <a:pt x="1223650" y="0"/>
                </a:cubicBezTo>
                <a:cubicBezTo>
                  <a:pt x="1344658" y="-30451"/>
                  <a:pt x="1629220" y="43777"/>
                  <a:pt x="1800843" y="0"/>
                </a:cubicBezTo>
                <a:cubicBezTo>
                  <a:pt x="1972466" y="-43777"/>
                  <a:pt x="2243967" y="36212"/>
                  <a:pt x="2378036" y="0"/>
                </a:cubicBezTo>
                <a:cubicBezTo>
                  <a:pt x="2512105" y="-36212"/>
                  <a:pt x="2857505" y="84825"/>
                  <a:pt x="3093755" y="0"/>
                </a:cubicBezTo>
                <a:cubicBezTo>
                  <a:pt x="3330005" y="-84825"/>
                  <a:pt x="3539100" y="46507"/>
                  <a:pt x="3809475" y="0"/>
                </a:cubicBezTo>
                <a:cubicBezTo>
                  <a:pt x="4079850" y="-46507"/>
                  <a:pt x="4319233" y="45949"/>
                  <a:pt x="4525194" y="0"/>
                </a:cubicBezTo>
                <a:cubicBezTo>
                  <a:pt x="4731155" y="-45949"/>
                  <a:pt x="4875492" y="4865"/>
                  <a:pt x="5033124" y="0"/>
                </a:cubicBezTo>
                <a:cubicBezTo>
                  <a:pt x="5190756" y="-4865"/>
                  <a:pt x="5349773" y="8032"/>
                  <a:pt x="5610318" y="0"/>
                </a:cubicBezTo>
                <a:cubicBezTo>
                  <a:pt x="5870863" y="-8032"/>
                  <a:pt x="6125655" y="27948"/>
                  <a:pt x="6326037" y="0"/>
                </a:cubicBezTo>
                <a:cubicBezTo>
                  <a:pt x="6526419" y="-27948"/>
                  <a:pt x="6670237" y="12477"/>
                  <a:pt x="6926318" y="0"/>
                </a:cubicBezTo>
                <a:cubicBezTo>
                  <a:pt x="6941675" y="136941"/>
                  <a:pt x="6892418" y="311281"/>
                  <a:pt x="6926318" y="448236"/>
                </a:cubicBezTo>
                <a:cubicBezTo>
                  <a:pt x="6960218" y="585191"/>
                  <a:pt x="6886010" y="715846"/>
                  <a:pt x="6926318" y="935448"/>
                </a:cubicBezTo>
                <a:cubicBezTo>
                  <a:pt x="6966626" y="1155050"/>
                  <a:pt x="6907365" y="1289534"/>
                  <a:pt x="6926318" y="1422661"/>
                </a:cubicBezTo>
                <a:cubicBezTo>
                  <a:pt x="6945271" y="1555788"/>
                  <a:pt x="6874086" y="1812651"/>
                  <a:pt x="6926318" y="1948850"/>
                </a:cubicBezTo>
                <a:cubicBezTo>
                  <a:pt x="6661180" y="2025680"/>
                  <a:pt x="6464811" y="1889873"/>
                  <a:pt x="6210598" y="1948850"/>
                </a:cubicBezTo>
                <a:cubicBezTo>
                  <a:pt x="5956385" y="2007827"/>
                  <a:pt x="5794662" y="1877406"/>
                  <a:pt x="5564142" y="1948850"/>
                </a:cubicBezTo>
                <a:cubicBezTo>
                  <a:pt x="5333622" y="2020294"/>
                  <a:pt x="5285568" y="1942648"/>
                  <a:pt x="5194739" y="1948850"/>
                </a:cubicBezTo>
                <a:cubicBezTo>
                  <a:pt x="5103910" y="1955052"/>
                  <a:pt x="4949641" y="1934023"/>
                  <a:pt x="4825335" y="1948850"/>
                </a:cubicBezTo>
                <a:cubicBezTo>
                  <a:pt x="4701029" y="1963677"/>
                  <a:pt x="4534571" y="1922691"/>
                  <a:pt x="4455931" y="1948850"/>
                </a:cubicBezTo>
                <a:cubicBezTo>
                  <a:pt x="4377291" y="1975009"/>
                  <a:pt x="4237271" y="1939706"/>
                  <a:pt x="4086528" y="1948850"/>
                </a:cubicBezTo>
                <a:cubicBezTo>
                  <a:pt x="3935785" y="1957994"/>
                  <a:pt x="3772875" y="1897194"/>
                  <a:pt x="3509334" y="1948850"/>
                </a:cubicBezTo>
                <a:cubicBezTo>
                  <a:pt x="3245793" y="2000506"/>
                  <a:pt x="3112012" y="1904503"/>
                  <a:pt x="2932141" y="1948850"/>
                </a:cubicBezTo>
                <a:cubicBezTo>
                  <a:pt x="2752270" y="1993197"/>
                  <a:pt x="2687460" y="1909032"/>
                  <a:pt x="2493474" y="1948850"/>
                </a:cubicBezTo>
                <a:cubicBezTo>
                  <a:pt x="2299488" y="1988668"/>
                  <a:pt x="2258834" y="1904963"/>
                  <a:pt x="2054808" y="1948850"/>
                </a:cubicBezTo>
                <a:cubicBezTo>
                  <a:pt x="1850782" y="1992737"/>
                  <a:pt x="1660287" y="1939799"/>
                  <a:pt x="1339088" y="1948850"/>
                </a:cubicBezTo>
                <a:cubicBezTo>
                  <a:pt x="1017889" y="1957901"/>
                  <a:pt x="1041708" y="1931117"/>
                  <a:pt x="900421" y="1948850"/>
                </a:cubicBezTo>
                <a:cubicBezTo>
                  <a:pt x="759134" y="1966583"/>
                  <a:pt x="236607" y="1894888"/>
                  <a:pt x="0" y="1948850"/>
                </a:cubicBezTo>
                <a:cubicBezTo>
                  <a:pt x="-50447" y="1835939"/>
                  <a:pt x="38551" y="1691190"/>
                  <a:pt x="0" y="1520103"/>
                </a:cubicBezTo>
                <a:cubicBezTo>
                  <a:pt x="-38551" y="1349016"/>
                  <a:pt x="19352" y="1223976"/>
                  <a:pt x="0" y="1013402"/>
                </a:cubicBezTo>
                <a:cubicBezTo>
                  <a:pt x="-19352" y="802828"/>
                  <a:pt x="36072" y="673347"/>
                  <a:pt x="0" y="506701"/>
                </a:cubicBezTo>
                <a:cubicBezTo>
                  <a:pt x="-36072" y="340055"/>
                  <a:pt x="18675" y="15837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6051978-4373-3B4D-30FB-DDA1F9B25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667" y="2333582"/>
            <a:ext cx="4105848" cy="2114845"/>
          </a:xfrm>
          <a:custGeom>
            <a:avLst/>
            <a:gdLst>
              <a:gd name="connsiteX0" fmla="*/ 0 w 6926318"/>
              <a:gd name="connsiteY0" fmla="*/ 0 h 1948850"/>
              <a:gd name="connsiteX1" fmla="*/ 507930 w 6926318"/>
              <a:gd name="connsiteY1" fmla="*/ 0 h 1948850"/>
              <a:gd name="connsiteX2" fmla="*/ 946597 w 6926318"/>
              <a:gd name="connsiteY2" fmla="*/ 0 h 1948850"/>
              <a:gd name="connsiteX3" fmla="*/ 1316000 w 6926318"/>
              <a:gd name="connsiteY3" fmla="*/ 0 h 1948850"/>
              <a:gd name="connsiteX4" fmla="*/ 1962457 w 6926318"/>
              <a:gd name="connsiteY4" fmla="*/ 0 h 1948850"/>
              <a:gd name="connsiteX5" fmla="*/ 2608913 w 6926318"/>
              <a:gd name="connsiteY5" fmla="*/ 0 h 1948850"/>
              <a:gd name="connsiteX6" fmla="*/ 3047580 w 6926318"/>
              <a:gd name="connsiteY6" fmla="*/ 0 h 1948850"/>
              <a:gd name="connsiteX7" fmla="*/ 3416984 w 6926318"/>
              <a:gd name="connsiteY7" fmla="*/ 0 h 1948850"/>
              <a:gd name="connsiteX8" fmla="*/ 3855650 w 6926318"/>
              <a:gd name="connsiteY8" fmla="*/ 0 h 1948850"/>
              <a:gd name="connsiteX9" fmla="*/ 4571370 w 6926318"/>
              <a:gd name="connsiteY9" fmla="*/ 0 h 1948850"/>
              <a:gd name="connsiteX10" fmla="*/ 4940774 w 6926318"/>
              <a:gd name="connsiteY10" fmla="*/ 0 h 1948850"/>
              <a:gd name="connsiteX11" fmla="*/ 5379440 w 6926318"/>
              <a:gd name="connsiteY11" fmla="*/ 0 h 1948850"/>
              <a:gd name="connsiteX12" fmla="*/ 6025897 w 6926318"/>
              <a:gd name="connsiteY12" fmla="*/ 0 h 1948850"/>
              <a:gd name="connsiteX13" fmla="*/ 6395300 w 6926318"/>
              <a:gd name="connsiteY13" fmla="*/ 0 h 1948850"/>
              <a:gd name="connsiteX14" fmla="*/ 6926318 w 6926318"/>
              <a:gd name="connsiteY14" fmla="*/ 0 h 1948850"/>
              <a:gd name="connsiteX15" fmla="*/ 6926318 w 6926318"/>
              <a:gd name="connsiteY15" fmla="*/ 467724 h 1948850"/>
              <a:gd name="connsiteX16" fmla="*/ 6926318 w 6926318"/>
              <a:gd name="connsiteY16" fmla="*/ 935448 h 1948850"/>
              <a:gd name="connsiteX17" fmla="*/ 6926318 w 6926318"/>
              <a:gd name="connsiteY17" fmla="*/ 1364195 h 1948850"/>
              <a:gd name="connsiteX18" fmla="*/ 6926318 w 6926318"/>
              <a:gd name="connsiteY18" fmla="*/ 1948850 h 1948850"/>
              <a:gd name="connsiteX19" fmla="*/ 6418388 w 6926318"/>
              <a:gd name="connsiteY19" fmla="*/ 1948850 h 1948850"/>
              <a:gd name="connsiteX20" fmla="*/ 5841195 w 6926318"/>
              <a:gd name="connsiteY20" fmla="*/ 1948850 h 1948850"/>
              <a:gd name="connsiteX21" fmla="*/ 5471791 w 6926318"/>
              <a:gd name="connsiteY21" fmla="*/ 1948850 h 1948850"/>
              <a:gd name="connsiteX22" fmla="*/ 4825335 w 6926318"/>
              <a:gd name="connsiteY22" fmla="*/ 1948850 h 1948850"/>
              <a:gd name="connsiteX23" fmla="*/ 4317405 w 6926318"/>
              <a:gd name="connsiteY23" fmla="*/ 1948850 h 1948850"/>
              <a:gd name="connsiteX24" fmla="*/ 3601685 w 6926318"/>
              <a:gd name="connsiteY24" fmla="*/ 1948850 h 1948850"/>
              <a:gd name="connsiteX25" fmla="*/ 3024492 w 6926318"/>
              <a:gd name="connsiteY25" fmla="*/ 1948850 h 1948850"/>
              <a:gd name="connsiteX26" fmla="*/ 2585825 w 6926318"/>
              <a:gd name="connsiteY26" fmla="*/ 1948850 h 1948850"/>
              <a:gd name="connsiteX27" fmla="*/ 1939369 w 6926318"/>
              <a:gd name="connsiteY27" fmla="*/ 1948850 h 1948850"/>
              <a:gd name="connsiteX28" fmla="*/ 1431439 w 6926318"/>
              <a:gd name="connsiteY28" fmla="*/ 1948850 h 1948850"/>
              <a:gd name="connsiteX29" fmla="*/ 715720 w 6926318"/>
              <a:gd name="connsiteY29" fmla="*/ 1948850 h 1948850"/>
              <a:gd name="connsiteX30" fmla="*/ 0 w 6926318"/>
              <a:gd name="connsiteY30" fmla="*/ 1948850 h 1948850"/>
              <a:gd name="connsiteX31" fmla="*/ 0 w 6926318"/>
              <a:gd name="connsiteY31" fmla="*/ 1500615 h 1948850"/>
              <a:gd name="connsiteX32" fmla="*/ 0 w 6926318"/>
              <a:gd name="connsiteY32" fmla="*/ 1071868 h 1948850"/>
              <a:gd name="connsiteX33" fmla="*/ 0 w 6926318"/>
              <a:gd name="connsiteY33" fmla="*/ 623632 h 1948850"/>
              <a:gd name="connsiteX34" fmla="*/ 0 w 6926318"/>
              <a:gd name="connsiteY34" fmla="*/ 0 h 194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926318" h="1948850" fill="none" extrusionOk="0">
                <a:moveTo>
                  <a:pt x="0" y="0"/>
                </a:moveTo>
                <a:cubicBezTo>
                  <a:pt x="144587" y="-29523"/>
                  <a:pt x="286369" y="34667"/>
                  <a:pt x="507930" y="0"/>
                </a:cubicBezTo>
                <a:cubicBezTo>
                  <a:pt x="729491" y="-34667"/>
                  <a:pt x="820338" y="9648"/>
                  <a:pt x="946597" y="0"/>
                </a:cubicBezTo>
                <a:cubicBezTo>
                  <a:pt x="1072856" y="-9648"/>
                  <a:pt x="1229370" y="43629"/>
                  <a:pt x="1316000" y="0"/>
                </a:cubicBezTo>
                <a:cubicBezTo>
                  <a:pt x="1402630" y="-43629"/>
                  <a:pt x="1759664" y="28917"/>
                  <a:pt x="1962457" y="0"/>
                </a:cubicBezTo>
                <a:cubicBezTo>
                  <a:pt x="2165250" y="-28917"/>
                  <a:pt x="2352356" y="64244"/>
                  <a:pt x="2608913" y="0"/>
                </a:cubicBezTo>
                <a:cubicBezTo>
                  <a:pt x="2865470" y="-64244"/>
                  <a:pt x="2908056" y="6831"/>
                  <a:pt x="3047580" y="0"/>
                </a:cubicBezTo>
                <a:cubicBezTo>
                  <a:pt x="3187104" y="-6831"/>
                  <a:pt x="3303141" y="18084"/>
                  <a:pt x="3416984" y="0"/>
                </a:cubicBezTo>
                <a:cubicBezTo>
                  <a:pt x="3530827" y="-18084"/>
                  <a:pt x="3726477" y="20282"/>
                  <a:pt x="3855650" y="0"/>
                </a:cubicBezTo>
                <a:cubicBezTo>
                  <a:pt x="3984823" y="-20282"/>
                  <a:pt x="4270540" y="7396"/>
                  <a:pt x="4571370" y="0"/>
                </a:cubicBezTo>
                <a:cubicBezTo>
                  <a:pt x="4872200" y="-7396"/>
                  <a:pt x="4795251" y="23616"/>
                  <a:pt x="4940774" y="0"/>
                </a:cubicBezTo>
                <a:cubicBezTo>
                  <a:pt x="5086297" y="-23616"/>
                  <a:pt x="5237617" y="32751"/>
                  <a:pt x="5379440" y="0"/>
                </a:cubicBezTo>
                <a:cubicBezTo>
                  <a:pt x="5521263" y="-32751"/>
                  <a:pt x="5705405" y="17482"/>
                  <a:pt x="6025897" y="0"/>
                </a:cubicBezTo>
                <a:cubicBezTo>
                  <a:pt x="6346389" y="-17482"/>
                  <a:pt x="6299650" y="3656"/>
                  <a:pt x="6395300" y="0"/>
                </a:cubicBezTo>
                <a:cubicBezTo>
                  <a:pt x="6490950" y="-3656"/>
                  <a:pt x="6750997" y="35868"/>
                  <a:pt x="6926318" y="0"/>
                </a:cubicBezTo>
                <a:cubicBezTo>
                  <a:pt x="6935289" y="200294"/>
                  <a:pt x="6894678" y="285817"/>
                  <a:pt x="6926318" y="467724"/>
                </a:cubicBezTo>
                <a:cubicBezTo>
                  <a:pt x="6957958" y="649631"/>
                  <a:pt x="6880917" y="709473"/>
                  <a:pt x="6926318" y="935448"/>
                </a:cubicBezTo>
                <a:cubicBezTo>
                  <a:pt x="6971719" y="1161423"/>
                  <a:pt x="6885117" y="1217559"/>
                  <a:pt x="6926318" y="1364195"/>
                </a:cubicBezTo>
                <a:cubicBezTo>
                  <a:pt x="6967519" y="1510831"/>
                  <a:pt x="6896744" y="1781577"/>
                  <a:pt x="6926318" y="1948850"/>
                </a:cubicBezTo>
                <a:cubicBezTo>
                  <a:pt x="6793585" y="1996416"/>
                  <a:pt x="6629733" y="1898493"/>
                  <a:pt x="6418388" y="1948850"/>
                </a:cubicBezTo>
                <a:cubicBezTo>
                  <a:pt x="6207043" y="1999207"/>
                  <a:pt x="6061084" y="1886241"/>
                  <a:pt x="5841195" y="1948850"/>
                </a:cubicBezTo>
                <a:cubicBezTo>
                  <a:pt x="5621306" y="2011459"/>
                  <a:pt x="5643927" y="1927535"/>
                  <a:pt x="5471791" y="1948850"/>
                </a:cubicBezTo>
                <a:cubicBezTo>
                  <a:pt x="5299655" y="1970165"/>
                  <a:pt x="4998033" y="1873984"/>
                  <a:pt x="4825335" y="1948850"/>
                </a:cubicBezTo>
                <a:cubicBezTo>
                  <a:pt x="4652637" y="2023716"/>
                  <a:pt x="4461756" y="1937844"/>
                  <a:pt x="4317405" y="1948850"/>
                </a:cubicBezTo>
                <a:cubicBezTo>
                  <a:pt x="4173054" y="1959856"/>
                  <a:pt x="3893278" y="1937444"/>
                  <a:pt x="3601685" y="1948850"/>
                </a:cubicBezTo>
                <a:cubicBezTo>
                  <a:pt x="3310092" y="1960256"/>
                  <a:pt x="3308109" y="1894661"/>
                  <a:pt x="3024492" y="1948850"/>
                </a:cubicBezTo>
                <a:cubicBezTo>
                  <a:pt x="2740875" y="2003039"/>
                  <a:pt x="2684534" y="1937186"/>
                  <a:pt x="2585825" y="1948850"/>
                </a:cubicBezTo>
                <a:cubicBezTo>
                  <a:pt x="2487116" y="1960514"/>
                  <a:pt x="2135947" y="1892038"/>
                  <a:pt x="1939369" y="1948850"/>
                </a:cubicBezTo>
                <a:cubicBezTo>
                  <a:pt x="1742791" y="2005662"/>
                  <a:pt x="1678386" y="1945276"/>
                  <a:pt x="1431439" y="1948850"/>
                </a:cubicBezTo>
                <a:cubicBezTo>
                  <a:pt x="1184492" y="1952424"/>
                  <a:pt x="903575" y="1923338"/>
                  <a:pt x="715720" y="1948850"/>
                </a:cubicBezTo>
                <a:cubicBezTo>
                  <a:pt x="527865" y="1974362"/>
                  <a:pt x="204338" y="1906821"/>
                  <a:pt x="0" y="1948850"/>
                </a:cubicBezTo>
                <a:cubicBezTo>
                  <a:pt x="-43545" y="1765365"/>
                  <a:pt x="2493" y="1592698"/>
                  <a:pt x="0" y="1500615"/>
                </a:cubicBezTo>
                <a:cubicBezTo>
                  <a:pt x="-2493" y="1408532"/>
                  <a:pt x="50210" y="1250142"/>
                  <a:pt x="0" y="1071868"/>
                </a:cubicBezTo>
                <a:cubicBezTo>
                  <a:pt x="-50210" y="893594"/>
                  <a:pt x="14992" y="738815"/>
                  <a:pt x="0" y="623632"/>
                </a:cubicBezTo>
                <a:cubicBezTo>
                  <a:pt x="-14992" y="508449"/>
                  <a:pt x="72213" y="164468"/>
                  <a:pt x="0" y="0"/>
                </a:cubicBezTo>
                <a:close/>
              </a:path>
              <a:path w="6926318" h="1948850" stroke="0" extrusionOk="0">
                <a:moveTo>
                  <a:pt x="0" y="0"/>
                </a:moveTo>
                <a:cubicBezTo>
                  <a:pt x="195830" y="-70154"/>
                  <a:pt x="457579" y="69520"/>
                  <a:pt x="715720" y="0"/>
                </a:cubicBezTo>
                <a:cubicBezTo>
                  <a:pt x="973861" y="-69520"/>
                  <a:pt x="1102642" y="30451"/>
                  <a:pt x="1223650" y="0"/>
                </a:cubicBezTo>
                <a:cubicBezTo>
                  <a:pt x="1344658" y="-30451"/>
                  <a:pt x="1629220" y="43777"/>
                  <a:pt x="1800843" y="0"/>
                </a:cubicBezTo>
                <a:cubicBezTo>
                  <a:pt x="1972466" y="-43777"/>
                  <a:pt x="2243967" y="36212"/>
                  <a:pt x="2378036" y="0"/>
                </a:cubicBezTo>
                <a:cubicBezTo>
                  <a:pt x="2512105" y="-36212"/>
                  <a:pt x="2857505" y="84825"/>
                  <a:pt x="3093755" y="0"/>
                </a:cubicBezTo>
                <a:cubicBezTo>
                  <a:pt x="3330005" y="-84825"/>
                  <a:pt x="3539100" y="46507"/>
                  <a:pt x="3809475" y="0"/>
                </a:cubicBezTo>
                <a:cubicBezTo>
                  <a:pt x="4079850" y="-46507"/>
                  <a:pt x="4319233" y="45949"/>
                  <a:pt x="4525194" y="0"/>
                </a:cubicBezTo>
                <a:cubicBezTo>
                  <a:pt x="4731155" y="-45949"/>
                  <a:pt x="4875492" y="4865"/>
                  <a:pt x="5033124" y="0"/>
                </a:cubicBezTo>
                <a:cubicBezTo>
                  <a:pt x="5190756" y="-4865"/>
                  <a:pt x="5349773" y="8032"/>
                  <a:pt x="5610318" y="0"/>
                </a:cubicBezTo>
                <a:cubicBezTo>
                  <a:pt x="5870863" y="-8032"/>
                  <a:pt x="6125655" y="27948"/>
                  <a:pt x="6326037" y="0"/>
                </a:cubicBezTo>
                <a:cubicBezTo>
                  <a:pt x="6526419" y="-27948"/>
                  <a:pt x="6670237" y="12477"/>
                  <a:pt x="6926318" y="0"/>
                </a:cubicBezTo>
                <a:cubicBezTo>
                  <a:pt x="6941675" y="136941"/>
                  <a:pt x="6892418" y="311281"/>
                  <a:pt x="6926318" y="448236"/>
                </a:cubicBezTo>
                <a:cubicBezTo>
                  <a:pt x="6960218" y="585191"/>
                  <a:pt x="6886010" y="715846"/>
                  <a:pt x="6926318" y="935448"/>
                </a:cubicBezTo>
                <a:cubicBezTo>
                  <a:pt x="6966626" y="1155050"/>
                  <a:pt x="6907365" y="1289534"/>
                  <a:pt x="6926318" y="1422661"/>
                </a:cubicBezTo>
                <a:cubicBezTo>
                  <a:pt x="6945271" y="1555788"/>
                  <a:pt x="6874086" y="1812651"/>
                  <a:pt x="6926318" y="1948850"/>
                </a:cubicBezTo>
                <a:cubicBezTo>
                  <a:pt x="6661180" y="2025680"/>
                  <a:pt x="6464811" y="1889873"/>
                  <a:pt x="6210598" y="1948850"/>
                </a:cubicBezTo>
                <a:cubicBezTo>
                  <a:pt x="5956385" y="2007827"/>
                  <a:pt x="5794662" y="1877406"/>
                  <a:pt x="5564142" y="1948850"/>
                </a:cubicBezTo>
                <a:cubicBezTo>
                  <a:pt x="5333622" y="2020294"/>
                  <a:pt x="5285568" y="1942648"/>
                  <a:pt x="5194739" y="1948850"/>
                </a:cubicBezTo>
                <a:cubicBezTo>
                  <a:pt x="5103910" y="1955052"/>
                  <a:pt x="4949641" y="1934023"/>
                  <a:pt x="4825335" y="1948850"/>
                </a:cubicBezTo>
                <a:cubicBezTo>
                  <a:pt x="4701029" y="1963677"/>
                  <a:pt x="4534571" y="1922691"/>
                  <a:pt x="4455931" y="1948850"/>
                </a:cubicBezTo>
                <a:cubicBezTo>
                  <a:pt x="4377291" y="1975009"/>
                  <a:pt x="4237271" y="1939706"/>
                  <a:pt x="4086528" y="1948850"/>
                </a:cubicBezTo>
                <a:cubicBezTo>
                  <a:pt x="3935785" y="1957994"/>
                  <a:pt x="3772875" y="1897194"/>
                  <a:pt x="3509334" y="1948850"/>
                </a:cubicBezTo>
                <a:cubicBezTo>
                  <a:pt x="3245793" y="2000506"/>
                  <a:pt x="3112012" y="1904503"/>
                  <a:pt x="2932141" y="1948850"/>
                </a:cubicBezTo>
                <a:cubicBezTo>
                  <a:pt x="2752270" y="1993197"/>
                  <a:pt x="2687460" y="1909032"/>
                  <a:pt x="2493474" y="1948850"/>
                </a:cubicBezTo>
                <a:cubicBezTo>
                  <a:pt x="2299488" y="1988668"/>
                  <a:pt x="2258834" y="1904963"/>
                  <a:pt x="2054808" y="1948850"/>
                </a:cubicBezTo>
                <a:cubicBezTo>
                  <a:pt x="1850782" y="1992737"/>
                  <a:pt x="1660287" y="1939799"/>
                  <a:pt x="1339088" y="1948850"/>
                </a:cubicBezTo>
                <a:cubicBezTo>
                  <a:pt x="1017889" y="1957901"/>
                  <a:pt x="1041708" y="1931117"/>
                  <a:pt x="900421" y="1948850"/>
                </a:cubicBezTo>
                <a:cubicBezTo>
                  <a:pt x="759134" y="1966583"/>
                  <a:pt x="236607" y="1894888"/>
                  <a:pt x="0" y="1948850"/>
                </a:cubicBezTo>
                <a:cubicBezTo>
                  <a:pt x="-50447" y="1835939"/>
                  <a:pt x="38551" y="1691190"/>
                  <a:pt x="0" y="1520103"/>
                </a:cubicBezTo>
                <a:cubicBezTo>
                  <a:pt x="-38551" y="1349016"/>
                  <a:pt x="19352" y="1223976"/>
                  <a:pt x="0" y="1013402"/>
                </a:cubicBezTo>
                <a:cubicBezTo>
                  <a:pt x="-19352" y="802828"/>
                  <a:pt x="36072" y="673347"/>
                  <a:pt x="0" y="506701"/>
                </a:cubicBezTo>
                <a:cubicBezTo>
                  <a:pt x="-36072" y="340055"/>
                  <a:pt x="18675" y="15837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B21BC6AB-0537-FC2F-6A5D-3E8DA6E9B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719" y="4467706"/>
            <a:ext cx="4429743" cy="2391109"/>
          </a:xfrm>
          <a:custGeom>
            <a:avLst/>
            <a:gdLst>
              <a:gd name="connsiteX0" fmla="*/ 0 w 6926318"/>
              <a:gd name="connsiteY0" fmla="*/ 0 h 1948850"/>
              <a:gd name="connsiteX1" fmla="*/ 507930 w 6926318"/>
              <a:gd name="connsiteY1" fmla="*/ 0 h 1948850"/>
              <a:gd name="connsiteX2" fmla="*/ 946597 w 6926318"/>
              <a:gd name="connsiteY2" fmla="*/ 0 h 1948850"/>
              <a:gd name="connsiteX3" fmla="*/ 1316000 w 6926318"/>
              <a:gd name="connsiteY3" fmla="*/ 0 h 1948850"/>
              <a:gd name="connsiteX4" fmla="*/ 1962457 w 6926318"/>
              <a:gd name="connsiteY4" fmla="*/ 0 h 1948850"/>
              <a:gd name="connsiteX5" fmla="*/ 2608913 w 6926318"/>
              <a:gd name="connsiteY5" fmla="*/ 0 h 1948850"/>
              <a:gd name="connsiteX6" fmla="*/ 3047580 w 6926318"/>
              <a:gd name="connsiteY6" fmla="*/ 0 h 1948850"/>
              <a:gd name="connsiteX7" fmla="*/ 3416984 w 6926318"/>
              <a:gd name="connsiteY7" fmla="*/ 0 h 1948850"/>
              <a:gd name="connsiteX8" fmla="*/ 3855650 w 6926318"/>
              <a:gd name="connsiteY8" fmla="*/ 0 h 1948850"/>
              <a:gd name="connsiteX9" fmla="*/ 4571370 w 6926318"/>
              <a:gd name="connsiteY9" fmla="*/ 0 h 1948850"/>
              <a:gd name="connsiteX10" fmla="*/ 4940774 w 6926318"/>
              <a:gd name="connsiteY10" fmla="*/ 0 h 1948850"/>
              <a:gd name="connsiteX11" fmla="*/ 5379440 w 6926318"/>
              <a:gd name="connsiteY11" fmla="*/ 0 h 1948850"/>
              <a:gd name="connsiteX12" fmla="*/ 6025897 w 6926318"/>
              <a:gd name="connsiteY12" fmla="*/ 0 h 1948850"/>
              <a:gd name="connsiteX13" fmla="*/ 6395300 w 6926318"/>
              <a:gd name="connsiteY13" fmla="*/ 0 h 1948850"/>
              <a:gd name="connsiteX14" fmla="*/ 6926318 w 6926318"/>
              <a:gd name="connsiteY14" fmla="*/ 0 h 1948850"/>
              <a:gd name="connsiteX15" fmla="*/ 6926318 w 6926318"/>
              <a:gd name="connsiteY15" fmla="*/ 467724 h 1948850"/>
              <a:gd name="connsiteX16" fmla="*/ 6926318 w 6926318"/>
              <a:gd name="connsiteY16" fmla="*/ 935448 h 1948850"/>
              <a:gd name="connsiteX17" fmla="*/ 6926318 w 6926318"/>
              <a:gd name="connsiteY17" fmla="*/ 1364195 h 1948850"/>
              <a:gd name="connsiteX18" fmla="*/ 6926318 w 6926318"/>
              <a:gd name="connsiteY18" fmla="*/ 1948850 h 1948850"/>
              <a:gd name="connsiteX19" fmla="*/ 6418388 w 6926318"/>
              <a:gd name="connsiteY19" fmla="*/ 1948850 h 1948850"/>
              <a:gd name="connsiteX20" fmla="*/ 5841195 w 6926318"/>
              <a:gd name="connsiteY20" fmla="*/ 1948850 h 1948850"/>
              <a:gd name="connsiteX21" fmla="*/ 5471791 w 6926318"/>
              <a:gd name="connsiteY21" fmla="*/ 1948850 h 1948850"/>
              <a:gd name="connsiteX22" fmla="*/ 4825335 w 6926318"/>
              <a:gd name="connsiteY22" fmla="*/ 1948850 h 1948850"/>
              <a:gd name="connsiteX23" fmla="*/ 4317405 w 6926318"/>
              <a:gd name="connsiteY23" fmla="*/ 1948850 h 1948850"/>
              <a:gd name="connsiteX24" fmla="*/ 3601685 w 6926318"/>
              <a:gd name="connsiteY24" fmla="*/ 1948850 h 1948850"/>
              <a:gd name="connsiteX25" fmla="*/ 3024492 w 6926318"/>
              <a:gd name="connsiteY25" fmla="*/ 1948850 h 1948850"/>
              <a:gd name="connsiteX26" fmla="*/ 2585825 w 6926318"/>
              <a:gd name="connsiteY26" fmla="*/ 1948850 h 1948850"/>
              <a:gd name="connsiteX27" fmla="*/ 1939369 w 6926318"/>
              <a:gd name="connsiteY27" fmla="*/ 1948850 h 1948850"/>
              <a:gd name="connsiteX28" fmla="*/ 1431439 w 6926318"/>
              <a:gd name="connsiteY28" fmla="*/ 1948850 h 1948850"/>
              <a:gd name="connsiteX29" fmla="*/ 715720 w 6926318"/>
              <a:gd name="connsiteY29" fmla="*/ 1948850 h 1948850"/>
              <a:gd name="connsiteX30" fmla="*/ 0 w 6926318"/>
              <a:gd name="connsiteY30" fmla="*/ 1948850 h 1948850"/>
              <a:gd name="connsiteX31" fmla="*/ 0 w 6926318"/>
              <a:gd name="connsiteY31" fmla="*/ 1500615 h 1948850"/>
              <a:gd name="connsiteX32" fmla="*/ 0 w 6926318"/>
              <a:gd name="connsiteY32" fmla="*/ 1071868 h 1948850"/>
              <a:gd name="connsiteX33" fmla="*/ 0 w 6926318"/>
              <a:gd name="connsiteY33" fmla="*/ 623632 h 1948850"/>
              <a:gd name="connsiteX34" fmla="*/ 0 w 6926318"/>
              <a:gd name="connsiteY34" fmla="*/ 0 h 194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926318" h="1948850" fill="none" extrusionOk="0">
                <a:moveTo>
                  <a:pt x="0" y="0"/>
                </a:moveTo>
                <a:cubicBezTo>
                  <a:pt x="144587" y="-29523"/>
                  <a:pt x="286369" y="34667"/>
                  <a:pt x="507930" y="0"/>
                </a:cubicBezTo>
                <a:cubicBezTo>
                  <a:pt x="729491" y="-34667"/>
                  <a:pt x="820338" y="9648"/>
                  <a:pt x="946597" y="0"/>
                </a:cubicBezTo>
                <a:cubicBezTo>
                  <a:pt x="1072856" y="-9648"/>
                  <a:pt x="1229370" y="43629"/>
                  <a:pt x="1316000" y="0"/>
                </a:cubicBezTo>
                <a:cubicBezTo>
                  <a:pt x="1402630" y="-43629"/>
                  <a:pt x="1759664" y="28917"/>
                  <a:pt x="1962457" y="0"/>
                </a:cubicBezTo>
                <a:cubicBezTo>
                  <a:pt x="2165250" y="-28917"/>
                  <a:pt x="2352356" y="64244"/>
                  <a:pt x="2608913" y="0"/>
                </a:cubicBezTo>
                <a:cubicBezTo>
                  <a:pt x="2865470" y="-64244"/>
                  <a:pt x="2908056" y="6831"/>
                  <a:pt x="3047580" y="0"/>
                </a:cubicBezTo>
                <a:cubicBezTo>
                  <a:pt x="3187104" y="-6831"/>
                  <a:pt x="3303141" y="18084"/>
                  <a:pt x="3416984" y="0"/>
                </a:cubicBezTo>
                <a:cubicBezTo>
                  <a:pt x="3530827" y="-18084"/>
                  <a:pt x="3726477" y="20282"/>
                  <a:pt x="3855650" y="0"/>
                </a:cubicBezTo>
                <a:cubicBezTo>
                  <a:pt x="3984823" y="-20282"/>
                  <a:pt x="4270540" y="7396"/>
                  <a:pt x="4571370" y="0"/>
                </a:cubicBezTo>
                <a:cubicBezTo>
                  <a:pt x="4872200" y="-7396"/>
                  <a:pt x="4795251" y="23616"/>
                  <a:pt x="4940774" y="0"/>
                </a:cubicBezTo>
                <a:cubicBezTo>
                  <a:pt x="5086297" y="-23616"/>
                  <a:pt x="5237617" y="32751"/>
                  <a:pt x="5379440" y="0"/>
                </a:cubicBezTo>
                <a:cubicBezTo>
                  <a:pt x="5521263" y="-32751"/>
                  <a:pt x="5705405" y="17482"/>
                  <a:pt x="6025897" y="0"/>
                </a:cubicBezTo>
                <a:cubicBezTo>
                  <a:pt x="6346389" y="-17482"/>
                  <a:pt x="6299650" y="3656"/>
                  <a:pt x="6395300" y="0"/>
                </a:cubicBezTo>
                <a:cubicBezTo>
                  <a:pt x="6490950" y="-3656"/>
                  <a:pt x="6750997" y="35868"/>
                  <a:pt x="6926318" y="0"/>
                </a:cubicBezTo>
                <a:cubicBezTo>
                  <a:pt x="6935289" y="200294"/>
                  <a:pt x="6894678" y="285817"/>
                  <a:pt x="6926318" y="467724"/>
                </a:cubicBezTo>
                <a:cubicBezTo>
                  <a:pt x="6957958" y="649631"/>
                  <a:pt x="6880917" y="709473"/>
                  <a:pt x="6926318" y="935448"/>
                </a:cubicBezTo>
                <a:cubicBezTo>
                  <a:pt x="6971719" y="1161423"/>
                  <a:pt x="6885117" y="1217559"/>
                  <a:pt x="6926318" y="1364195"/>
                </a:cubicBezTo>
                <a:cubicBezTo>
                  <a:pt x="6967519" y="1510831"/>
                  <a:pt x="6896744" y="1781577"/>
                  <a:pt x="6926318" y="1948850"/>
                </a:cubicBezTo>
                <a:cubicBezTo>
                  <a:pt x="6793585" y="1996416"/>
                  <a:pt x="6629733" y="1898493"/>
                  <a:pt x="6418388" y="1948850"/>
                </a:cubicBezTo>
                <a:cubicBezTo>
                  <a:pt x="6207043" y="1999207"/>
                  <a:pt x="6061084" y="1886241"/>
                  <a:pt x="5841195" y="1948850"/>
                </a:cubicBezTo>
                <a:cubicBezTo>
                  <a:pt x="5621306" y="2011459"/>
                  <a:pt x="5643927" y="1927535"/>
                  <a:pt x="5471791" y="1948850"/>
                </a:cubicBezTo>
                <a:cubicBezTo>
                  <a:pt x="5299655" y="1970165"/>
                  <a:pt x="4998033" y="1873984"/>
                  <a:pt x="4825335" y="1948850"/>
                </a:cubicBezTo>
                <a:cubicBezTo>
                  <a:pt x="4652637" y="2023716"/>
                  <a:pt x="4461756" y="1937844"/>
                  <a:pt x="4317405" y="1948850"/>
                </a:cubicBezTo>
                <a:cubicBezTo>
                  <a:pt x="4173054" y="1959856"/>
                  <a:pt x="3893278" y="1937444"/>
                  <a:pt x="3601685" y="1948850"/>
                </a:cubicBezTo>
                <a:cubicBezTo>
                  <a:pt x="3310092" y="1960256"/>
                  <a:pt x="3308109" y="1894661"/>
                  <a:pt x="3024492" y="1948850"/>
                </a:cubicBezTo>
                <a:cubicBezTo>
                  <a:pt x="2740875" y="2003039"/>
                  <a:pt x="2684534" y="1937186"/>
                  <a:pt x="2585825" y="1948850"/>
                </a:cubicBezTo>
                <a:cubicBezTo>
                  <a:pt x="2487116" y="1960514"/>
                  <a:pt x="2135947" y="1892038"/>
                  <a:pt x="1939369" y="1948850"/>
                </a:cubicBezTo>
                <a:cubicBezTo>
                  <a:pt x="1742791" y="2005662"/>
                  <a:pt x="1678386" y="1945276"/>
                  <a:pt x="1431439" y="1948850"/>
                </a:cubicBezTo>
                <a:cubicBezTo>
                  <a:pt x="1184492" y="1952424"/>
                  <a:pt x="903575" y="1923338"/>
                  <a:pt x="715720" y="1948850"/>
                </a:cubicBezTo>
                <a:cubicBezTo>
                  <a:pt x="527865" y="1974362"/>
                  <a:pt x="204338" y="1906821"/>
                  <a:pt x="0" y="1948850"/>
                </a:cubicBezTo>
                <a:cubicBezTo>
                  <a:pt x="-43545" y="1765365"/>
                  <a:pt x="2493" y="1592698"/>
                  <a:pt x="0" y="1500615"/>
                </a:cubicBezTo>
                <a:cubicBezTo>
                  <a:pt x="-2493" y="1408532"/>
                  <a:pt x="50210" y="1250142"/>
                  <a:pt x="0" y="1071868"/>
                </a:cubicBezTo>
                <a:cubicBezTo>
                  <a:pt x="-50210" y="893594"/>
                  <a:pt x="14992" y="738815"/>
                  <a:pt x="0" y="623632"/>
                </a:cubicBezTo>
                <a:cubicBezTo>
                  <a:pt x="-14992" y="508449"/>
                  <a:pt x="72213" y="164468"/>
                  <a:pt x="0" y="0"/>
                </a:cubicBezTo>
                <a:close/>
              </a:path>
              <a:path w="6926318" h="1948850" stroke="0" extrusionOk="0">
                <a:moveTo>
                  <a:pt x="0" y="0"/>
                </a:moveTo>
                <a:cubicBezTo>
                  <a:pt x="195830" y="-70154"/>
                  <a:pt x="457579" y="69520"/>
                  <a:pt x="715720" y="0"/>
                </a:cubicBezTo>
                <a:cubicBezTo>
                  <a:pt x="973861" y="-69520"/>
                  <a:pt x="1102642" y="30451"/>
                  <a:pt x="1223650" y="0"/>
                </a:cubicBezTo>
                <a:cubicBezTo>
                  <a:pt x="1344658" y="-30451"/>
                  <a:pt x="1629220" y="43777"/>
                  <a:pt x="1800843" y="0"/>
                </a:cubicBezTo>
                <a:cubicBezTo>
                  <a:pt x="1972466" y="-43777"/>
                  <a:pt x="2243967" y="36212"/>
                  <a:pt x="2378036" y="0"/>
                </a:cubicBezTo>
                <a:cubicBezTo>
                  <a:pt x="2512105" y="-36212"/>
                  <a:pt x="2857505" y="84825"/>
                  <a:pt x="3093755" y="0"/>
                </a:cubicBezTo>
                <a:cubicBezTo>
                  <a:pt x="3330005" y="-84825"/>
                  <a:pt x="3539100" y="46507"/>
                  <a:pt x="3809475" y="0"/>
                </a:cubicBezTo>
                <a:cubicBezTo>
                  <a:pt x="4079850" y="-46507"/>
                  <a:pt x="4319233" y="45949"/>
                  <a:pt x="4525194" y="0"/>
                </a:cubicBezTo>
                <a:cubicBezTo>
                  <a:pt x="4731155" y="-45949"/>
                  <a:pt x="4875492" y="4865"/>
                  <a:pt x="5033124" y="0"/>
                </a:cubicBezTo>
                <a:cubicBezTo>
                  <a:pt x="5190756" y="-4865"/>
                  <a:pt x="5349773" y="8032"/>
                  <a:pt x="5610318" y="0"/>
                </a:cubicBezTo>
                <a:cubicBezTo>
                  <a:pt x="5870863" y="-8032"/>
                  <a:pt x="6125655" y="27948"/>
                  <a:pt x="6326037" y="0"/>
                </a:cubicBezTo>
                <a:cubicBezTo>
                  <a:pt x="6526419" y="-27948"/>
                  <a:pt x="6670237" y="12477"/>
                  <a:pt x="6926318" y="0"/>
                </a:cubicBezTo>
                <a:cubicBezTo>
                  <a:pt x="6941675" y="136941"/>
                  <a:pt x="6892418" y="311281"/>
                  <a:pt x="6926318" y="448236"/>
                </a:cubicBezTo>
                <a:cubicBezTo>
                  <a:pt x="6960218" y="585191"/>
                  <a:pt x="6886010" y="715846"/>
                  <a:pt x="6926318" y="935448"/>
                </a:cubicBezTo>
                <a:cubicBezTo>
                  <a:pt x="6966626" y="1155050"/>
                  <a:pt x="6907365" y="1289534"/>
                  <a:pt x="6926318" y="1422661"/>
                </a:cubicBezTo>
                <a:cubicBezTo>
                  <a:pt x="6945271" y="1555788"/>
                  <a:pt x="6874086" y="1812651"/>
                  <a:pt x="6926318" y="1948850"/>
                </a:cubicBezTo>
                <a:cubicBezTo>
                  <a:pt x="6661180" y="2025680"/>
                  <a:pt x="6464811" y="1889873"/>
                  <a:pt x="6210598" y="1948850"/>
                </a:cubicBezTo>
                <a:cubicBezTo>
                  <a:pt x="5956385" y="2007827"/>
                  <a:pt x="5794662" y="1877406"/>
                  <a:pt x="5564142" y="1948850"/>
                </a:cubicBezTo>
                <a:cubicBezTo>
                  <a:pt x="5333622" y="2020294"/>
                  <a:pt x="5285568" y="1942648"/>
                  <a:pt x="5194739" y="1948850"/>
                </a:cubicBezTo>
                <a:cubicBezTo>
                  <a:pt x="5103910" y="1955052"/>
                  <a:pt x="4949641" y="1934023"/>
                  <a:pt x="4825335" y="1948850"/>
                </a:cubicBezTo>
                <a:cubicBezTo>
                  <a:pt x="4701029" y="1963677"/>
                  <a:pt x="4534571" y="1922691"/>
                  <a:pt x="4455931" y="1948850"/>
                </a:cubicBezTo>
                <a:cubicBezTo>
                  <a:pt x="4377291" y="1975009"/>
                  <a:pt x="4237271" y="1939706"/>
                  <a:pt x="4086528" y="1948850"/>
                </a:cubicBezTo>
                <a:cubicBezTo>
                  <a:pt x="3935785" y="1957994"/>
                  <a:pt x="3772875" y="1897194"/>
                  <a:pt x="3509334" y="1948850"/>
                </a:cubicBezTo>
                <a:cubicBezTo>
                  <a:pt x="3245793" y="2000506"/>
                  <a:pt x="3112012" y="1904503"/>
                  <a:pt x="2932141" y="1948850"/>
                </a:cubicBezTo>
                <a:cubicBezTo>
                  <a:pt x="2752270" y="1993197"/>
                  <a:pt x="2687460" y="1909032"/>
                  <a:pt x="2493474" y="1948850"/>
                </a:cubicBezTo>
                <a:cubicBezTo>
                  <a:pt x="2299488" y="1988668"/>
                  <a:pt x="2258834" y="1904963"/>
                  <a:pt x="2054808" y="1948850"/>
                </a:cubicBezTo>
                <a:cubicBezTo>
                  <a:pt x="1850782" y="1992737"/>
                  <a:pt x="1660287" y="1939799"/>
                  <a:pt x="1339088" y="1948850"/>
                </a:cubicBezTo>
                <a:cubicBezTo>
                  <a:pt x="1017889" y="1957901"/>
                  <a:pt x="1041708" y="1931117"/>
                  <a:pt x="900421" y="1948850"/>
                </a:cubicBezTo>
                <a:cubicBezTo>
                  <a:pt x="759134" y="1966583"/>
                  <a:pt x="236607" y="1894888"/>
                  <a:pt x="0" y="1948850"/>
                </a:cubicBezTo>
                <a:cubicBezTo>
                  <a:pt x="-50447" y="1835939"/>
                  <a:pt x="38551" y="1691190"/>
                  <a:pt x="0" y="1520103"/>
                </a:cubicBezTo>
                <a:cubicBezTo>
                  <a:pt x="-38551" y="1349016"/>
                  <a:pt x="19352" y="1223976"/>
                  <a:pt x="0" y="1013402"/>
                </a:cubicBezTo>
                <a:cubicBezTo>
                  <a:pt x="-19352" y="802828"/>
                  <a:pt x="36072" y="673347"/>
                  <a:pt x="0" y="506701"/>
                </a:cubicBezTo>
                <a:cubicBezTo>
                  <a:pt x="-36072" y="340055"/>
                  <a:pt x="18675" y="15837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0403E34-792E-E075-CBCF-729D58870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92351">
            <a:off x="8993662" y="413034"/>
            <a:ext cx="3272143" cy="4276399"/>
          </a:xfrm>
          <a:custGeom>
            <a:avLst/>
            <a:gdLst>
              <a:gd name="connsiteX0" fmla="*/ 0 w 3272143"/>
              <a:gd name="connsiteY0" fmla="*/ 0 h 4276399"/>
              <a:gd name="connsiteX1" fmla="*/ 545357 w 3272143"/>
              <a:gd name="connsiteY1" fmla="*/ 0 h 4276399"/>
              <a:gd name="connsiteX2" fmla="*/ 1123436 w 3272143"/>
              <a:gd name="connsiteY2" fmla="*/ 0 h 4276399"/>
              <a:gd name="connsiteX3" fmla="*/ 1570629 w 3272143"/>
              <a:gd name="connsiteY3" fmla="*/ 0 h 4276399"/>
              <a:gd name="connsiteX4" fmla="*/ 2083264 w 3272143"/>
              <a:gd name="connsiteY4" fmla="*/ 0 h 4276399"/>
              <a:gd name="connsiteX5" fmla="*/ 2661343 w 3272143"/>
              <a:gd name="connsiteY5" fmla="*/ 0 h 4276399"/>
              <a:gd name="connsiteX6" fmla="*/ 3272143 w 3272143"/>
              <a:gd name="connsiteY6" fmla="*/ 0 h 4276399"/>
              <a:gd name="connsiteX7" fmla="*/ 3272143 w 3272143"/>
              <a:gd name="connsiteY7" fmla="*/ 449022 h 4276399"/>
              <a:gd name="connsiteX8" fmla="*/ 3272143 w 3272143"/>
              <a:gd name="connsiteY8" fmla="*/ 898044 h 4276399"/>
              <a:gd name="connsiteX9" fmla="*/ 3272143 w 3272143"/>
              <a:gd name="connsiteY9" fmla="*/ 1432594 h 4276399"/>
              <a:gd name="connsiteX10" fmla="*/ 3272143 w 3272143"/>
              <a:gd name="connsiteY10" fmla="*/ 2009908 h 4276399"/>
              <a:gd name="connsiteX11" fmla="*/ 3272143 w 3272143"/>
              <a:gd name="connsiteY11" fmla="*/ 2544457 h 4276399"/>
              <a:gd name="connsiteX12" fmla="*/ 3272143 w 3272143"/>
              <a:gd name="connsiteY12" fmla="*/ 2993479 h 4276399"/>
              <a:gd name="connsiteX13" fmla="*/ 3272143 w 3272143"/>
              <a:gd name="connsiteY13" fmla="*/ 3399737 h 4276399"/>
              <a:gd name="connsiteX14" fmla="*/ 3272143 w 3272143"/>
              <a:gd name="connsiteY14" fmla="*/ 4276399 h 4276399"/>
              <a:gd name="connsiteX15" fmla="*/ 2694064 w 3272143"/>
              <a:gd name="connsiteY15" fmla="*/ 4276399 h 4276399"/>
              <a:gd name="connsiteX16" fmla="*/ 2115986 w 3272143"/>
              <a:gd name="connsiteY16" fmla="*/ 4276399 h 4276399"/>
              <a:gd name="connsiteX17" fmla="*/ 1636072 w 3272143"/>
              <a:gd name="connsiteY17" fmla="*/ 4276399 h 4276399"/>
              <a:gd name="connsiteX18" fmla="*/ 1156157 w 3272143"/>
              <a:gd name="connsiteY18" fmla="*/ 4276399 h 4276399"/>
              <a:gd name="connsiteX19" fmla="*/ 545357 w 3272143"/>
              <a:gd name="connsiteY19" fmla="*/ 4276399 h 4276399"/>
              <a:gd name="connsiteX20" fmla="*/ 0 w 3272143"/>
              <a:gd name="connsiteY20" fmla="*/ 4276399 h 4276399"/>
              <a:gd name="connsiteX21" fmla="*/ 0 w 3272143"/>
              <a:gd name="connsiteY21" fmla="*/ 3699085 h 4276399"/>
              <a:gd name="connsiteX22" fmla="*/ 0 w 3272143"/>
              <a:gd name="connsiteY22" fmla="*/ 3292827 h 4276399"/>
              <a:gd name="connsiteX23" fmla="*/ 0 w 3272143"/>
              <a:gd name="connsiteY23" fmla="*/ 2758277 h 4276399"/>
              <a:gd name="connsiteX24" fmla="*/ 0 w 3272143"/>
              <a:gd name="connsiteY24" fmla="*/ 2223727 h 4276399"/>
              <a:gd name="connsiteX25" fmla="*/ 0 w 3272143"/>
              <a:gd name="connsiteY25" fmla="*/ 1603650 h 4276399"/>
              <a:gd name="connsiteX26" fmla="*/ 0 w 3272143"/>
              <a:gd name="connsiteY26" fmla="*/ 1069100 h 4276399"/>
              <a:gd name="connsiteX27" fmla="*/ 0 w 3272143"/>
              <a:gd name="connsiteY27" fmla="*/ 0 h 427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72143" h="4276399" fill="none" extrusionOk="0">
                <a:moveTo>
                  <a:pt x="0" y="0"/>
                </a:moveTo>
                <a:cubicBezTo>
                  <a:pt x="232204" y="-25289"/>
                  <a:pt x="338709" y="56678"/>
                  <a:pt x="545357" y="0"/>
                </a:cubicBezTo>
                <a:cubicBezTo>
                  <a:pt x="752005" y="-56678"/>
                  <a:pt x="880706" y="45831"/>
                  <a:pt x="1123436" y="0"/>
                </a:cubicBezTo>
                <a:cubicBezTo>
                  <a:pt x="1366166" y="-45831"/>
                  <a:pt x="1380396" y="21964"/>
                  <a:pt x="1570629" y="0"/>
                </a:cubicBezTo>
                <a:cubicBezTo>
                  <a:pt x="1760862" y="-21964"/>
                  <a:pt x="1960219" y="9913"/>
                  <a:pt x="2083264" y="0"/>
                </a:cubicBezTo>
                <a:cubicBezTo>
                  <a:pt x="2206310" y="-9913"/>
                  <a:pt x="2424146" y="31911"/>
                  <a:pt x="2661343" y="0"/>
                </a:cubicBezTo>
                <a:cubicBezTo>
                  <a:pt x="2898540" y="-31911"/>
                  <a:pt x="3108560" y="33760"/>
                  <a:pt x="3272143" y="0"/>
                </a:cubicBezTo>
                <a:cubicBezTo>
                  <a:pt x="3289025" y="180924"/>
                  <a:pt x="3256557" y="336785"/>
                  <a:pt x="3272143" y="449022"/>
                </a:cubicBezTo>
                <a:cubicBezTo>
                  <a:pt x="3287729" y="561259"/>
                  <a:pt x="3258827" y="782674"/>
                  <a:pt x="3272143" y="898044"/>
                </a:cubicBezTo>
                <a:cubicBezTo>
                  <a:pt x="3285459" y="1013414"/>
                  <a:pt x="3271058" y="1306413"/>
                  <a:pt x="3272143" y="1432594"/>
                </a:cubicBezTo>
                <a:cubicBezTo>
                  <a:pt x="3273228" y="1558775"/>
                  <a:pt x="3214316" y="1725118"/>
                  <a:pt x="3272143" y="2009908"/>
                </a:cubicBezTo>
                <a:cubicBezTo>
                  <a:pt x="3329970" y="2294698"/>
                  <a:pt x="3247060" y="2366446"/>
                  <a:pt x="3272143" y="2544457"/>
                </a:cubicBezTo>
                <a:cubicBezTo>
                  <a:pt x="3297226" y="2722468"/>
                  <a:pt x="3259034" y="2891551"/>
                  <a:pt x="3272143" y="2993479"/>
                </a:cubicBezTo>
                <a:cubicBezTo>
                  <a:pt x="3285252" y="3095407"/>
                  <a:pt x="3259680" y="3298090"/>
                  <a:pt x="3272143" y="3399737"/>
                </a:cubicBezTo>
                <a:cubicBezTo>
                  <a:pt x="3284606" y="3501384"/>
                  <a:pt x="3257314" y="3979817"/>
                  <a:pt x="3272143" y="4276399"/>
                </a:cubicBezTo>
                <a:cubicBezTo>
                  <a:pt x="3095196" y="4312874"/>
                  <a:pt x="2925098" y="4266906"/>
                  <a:pt x="2694064" y="4276399"/>
                </a:cubicBezTo>
                <a:cubicBezTo>
                  <a:pt x="2463030" y="4285892"/>
                  <a:pt x="2379440" y="4226188"/>
                  <a:pt x="2115986" y="4276399"/>
                </a:cubicBezTo>
                <a:cubicBezTo>
                  <a:pt x="1852532" y="4326610"/>
                  <a:pt x="1779108" y="4266626"/>
                  <a:pt x="1636072" y="4276399"/>
                </a:cubicBezTo>
                <a:cubicBezTo>
                  <a:pt x="1493036" y="4286172"/>
                  <a:pt x="1291856" y="4240467"/>
                  <a:pt x="1156157" y="4276399"/>
                </a:cubicBezTo>
                <a:cubicBezTo>
                  <a:pt x="1020458" y="4312331"/>
                  <a:pt x="747123" y="4273802"/>
                  <a:pt x="545357" y="4276399"/>
                </a:cubicBezTo>
                <a:cubicBezTo>
                  <a:pt x="343591" y="4278996"/>
                  <a:pt x="119035" y="4267569"/>
                  <a:pt x="0" y="4276399"/>
                </a:cubicBezTo>
                <a:cubicBezTo>
                  <a:pt x="-56963" y="4145325"/>
                  <a:pt x="61728" y="3908338"/>
                  <a:pt x="0" y="3699085"/>
                </a:cubicBezTo>
                <a:cubicBezTo>
                  <a:pt x="-61728" y="3489832"/>
                  <a:pt x="45379" y="3396412"/>
                  <a:pt x="0" y="3292827"/>
                </a:cubicBezTo>
                <a:cubicBezTo>
                  <a:pt x="-45379" y="3189242"/>
                  <a:pt x="44382" y="2946528"/>
                  <a:pt x="0" y="2758277"/>
                </a:cubicBezTo>
                <a:cubicBezTo>
                  <a:pt x="-44382" y="2570026"/>
                  <a:pt x="16209" y="2359119"/>
                  <a:pt x="0" y="2223727"/>
                </a:cubicBezTo>
                <a:cubicBezTo>
                  <a:pt x="-16209" y="2088335"/>
                  <a:pt x="31470" y="1739315"/>
                  <a:pt x="0" y="1603650"/>
                </a:cubicBezTo>
                <a:cubicBezTo>
                  <a:pt x="-31470" y="1467985"/>
                  <a:pt x="12563" y="1294395"/>
                  <a:pt x="0" y="1069100"/>
                </a:cubicBezTo>
                <a:cubicBezTo>
                  <a:pt x="-12563" y="843805"/>
                  <a:pt x="71982" y="464926"/>
                  <a:pt x="0" y="0"/>
                </a:cubicBezTo>
                <a:close/>
              </a:path>
              <a:path w="3272143" h="4276399" stroke="0" extrusionOk="0">
                <a:moveTo>
                  <a:pt x="0" y="0"/>
                </a:moveTo>
                <a:cubicBezTo>
                  <a:pt x="152483" y="-49864"/>
                  <a:pt x="403813" y="60218"/>
                  <a:pt x="610800" y="0"/>
                </a:cubicBezTo>
                <a:cubicBezTo>
                  <a:pt x="817787" y="-60218"/>
                  <a:pt x="968506" y="58449"/>
                  <a:pt x="1123436" y="0"/>
                </a:cubicBezTo>
                <a:cubicBezTo>
                  <a:pt x="1278366" y="-58449"/>
                  <a:pt x="1434076" y="45831"/>
                  <a:pt x="1668793" y="0"/>
                </a:cubicBezTo>
                <a:cubicBezTo>
                  <a:pt x="1903510" y="-45831"/>
                  <a:pt x="1968798" y="16781"/>
                  <a:pt x="2214150" y="0"/>
                </a:cubicBezTo>
                <a:cubicBezTo>
                  <a:pt x="2459502" y="-16781"/>
                  <a:pt x="2807311" y="101754"/>
                  <a:pt x="3272143" y="0"/>
                </a:cubicBezTo>
                <a:cubicBezTo>
                  <a:pt x="3281984" y="216276"/>
                  <a:pt x="3257900" y="362128"/>
                  <a:pt x="3272143" y="620078"/>
                </a:cubicBezTo>
                <a:cubicBezTo>
                  <a:pt x="3286386" y="878028"/>
                  <a:pt x="3253510" y="858447"/>
                  <a:pt x="3272143" y="1069100"/>
                </a:cubicBezTo>
                <a:cubicBezTo>
                  <a:pt x="3290776" y="1279753"/>
                  <a:pt x="3238456" y="1344854"/>
                  <a:pt x="3272143" y="1603650"/>
                </a:cubicBezTo>
                <a:cubicBezTo>
                  <a:pt x="3305830" y="1862446"/>
                  <a:pt x="3242205" y="1901723"/>
                  <a:pt x="3272143" y="2052672"/>
                </a:cubicBezTo>
                <a:cubicBezTo>
                  <a:pt x="3302081" y="2203621"/>
                  <a:pt x="3228018" y="2360205"/>
                  <a:pt x="3272143" y="2501693"/>
                </a:cubicBezTo>
                <a:cubicBezTo>
                  <a:pt x="3316268" y="2643181"/>
                  <a:pt x="3215085" y="2848329"/>
                  <a:pt x="3272143" y="3121771"/>
                </a:cubicBezTo>
                <a:cubicBezTo>
                  <a:pt x="3329201" y="3395213"/>
                  <a:pt x="3266496" y="3353360"/>
                  <a:pt x="3272143" y="3570793"/>
                </a:cubicBezTo>
                <a:cubicBezTo>
                  <a:pt x="3277790" y="3788226"/>
                  <a:pt x="3198587" y="4048304"/>
                  <a:pt x="3272143" y="4276399"/>
                </a:cubicBezTo>
                <a:cubicBezTo>
                  <a:pt x="3038977" y="4319739"/>
                  <a:pt x="2887006" y="4223434"/>
                  <a:pt x="2726786" y="4276399"/>
                </a:cubicBezTo>
                <a:cubicBezTo>
                  <a:pt x="2566566" y="4329364"/>
                  <a:pt x="2423010" y="4264893"/>
                  <a:pt x="2148707" y="4276399"/>
                </a:cubicBezTo>
                <a:cubicBezTo>
                  <a:pt x="1874404" y="4287905"/>
                  <a:pt x="1782619" y="4230540"/>
                  <a:pt x="1570629" y="4276399"/>
                </a:cubicBezTo>
                <a:cubicBezTo>
                  <a:pt x="1358639" y="4322258"/>
                  <a:pt x="1142189" y="4267435"/>
                  <a:pt x="992550" y="4276399"/>
                </a:cubicBezTo>
                <a:cubicBezTo>
                  <a:pt x="842911" y="4285363"/>
                  <a:pt x="692513" y="4258819"/>
                  <a:pt x="545357" y="4276399"/>
                </a:cubicBezTo>
                <a:cubicBezTo>
                  <a:pt x="398201" y="4293979"/>
                  <a:pt x="203966" y="4215977"/>
                  <a:pt x="0" y="4276399"/>
                </a:cubicBezTo>
                <a:cubicBezTo>
                  <a:pt x="-5141" y="4179940"/>
                  <a:pt x="9729" y="3962065"/>
                  <a:pt x="0" y="3870141"/>
                </a:cubicBezTo>
                <a:cubicBezTo>
                  <a:pt x="-9729" y="3778217"/>
                  <a:pt x="31901" y="3643731"/>
                  <a:pt x="0" y="3421119"/>
                </a:cubicBezTo>
                <a:cubicBezTo>
                  <a:pt x="-31901" y="3198507"/>
                  <a:pt x="7353" y="3099361"/>
                  <a:pt x="0" y="2929333"/>
                </a:cubicBezTo>
                <a:cubicBezTo>
                  <a:pt x="-7353" y="2759305"/>
                  <a:pt x="19415" y="2683428"/>
                  <a:pt x="0" y="2437547"/>
                </a:cubicBezTo>
                <a:cubicBezTo>
                  <a:pt x="-19415" y="2191666"/>
                  <a:pt x="33746" y="2041939"/>
                  <a:pt x="0" y="1902998"/>
                </a:cubicBezTo>
                <a:cubicBezTo>
                  <a:pt x="-33746" y="1764057"/>
                  <a:pt x="47040" y="1624162"/>
                  <a:pt x="0" y="1368448"/>
                </a:cubicBezTo>
                <a:cubicBezTo>
                  <a:pt x="-47040" y="1112734"/>
                  <a:pt x="47251" y="991330"/>
                  <a:pt x="0" y="791134"/>
                </a:cubicBezTo>
                <a:cubicBezTo>
                  <a:pt x="-47251" y="590938"/>
                  <a:pt x="83006" y="34229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3E57F738-8D14-E177-E066-CEB5F3D6C40E}"/>
              </a:ext>
            </a:extLst>
          </p:cNvPr>
          <p:cNvSpPr txBox="1"/>
          <p:nvPr/>
        </p:nvSpPr>
        <p:spPr>
          <a:xfrm>
            <a:off x="9600374" y="4807836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Kimenet: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44B96C2D-8FED-1514-2F4B-22C3FF935E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4212" y="5214099"/>
            <a:ext cx="819264" cy="1562318"/>
          </a:xfrm>
          <a:custGeom>
            <a:avLst/>
            <a:gdLst>
              <a:gd name="connsiteX0" fmla="*/ 0 w 6926318"/>
              <a:gd name="connsiteY0" fmla="*/ 0 h 1948850"/>
              <a:gd name="connsiteX1" fmla="*/ 507930 w 6926318"/>
              <a:gd name="connsiteY1" fmla="*/ 0 h 1948850"/>
              <a:gd name="connsiteX2" fmla="*/ 946597 w 6926318"/>
              <a:gd name="connsiteY2" fmla="*/ 0 h 1948850"/>
              <a:gd name="connsiteX3" fmla="*/ 1316000 w 6926318"/>
              <a:gd name="connsiteY3" fmla="*/ 0 h 1948850"/>
              <a:gd name="connsiteX4" fmla="*/ 1962457 w 6926318"/>
              <a:gd name="connsiteY4" fmla="*/ 0 h 1948850"/>
              <a:gd name="connsiteX5" fmla="*/ 2608913 w 6926318"/>
              <a:gd name="connsiteY5" fmla="*/ 0 h 1948850"/>
              <a:gd name="connsiteX6" fmla="*/ 3047580 w 6926318"/>
              <a:gd name="connsiteY6" fmla="*/ 0 h 1948850"/>
              <a:gd name="connsiteX7" fmla="*/ 3416984 w 6926318"/>
              <a:gd name="connsiteY7" fmla="*/ 0 h 1948850"/>
              <a:gd name="connsiteX8" fmla="*/ 3855650 w 6926318"/>
              <a:gd name="connsiteY8" fmla="*/ 0 h 1948850"/>
              <a:gd name="connsiteX9" fmla="*/ 4571370 w 6926318"/>
              <a:gd name="connsiteY9" fmla="*/ 0 h 1948850"/>
              <a:gd name="connsiteX10" fmla="*/ 4940774 w 6926318"/>
              <a:gd name="connsiteY10" fmla="*/ 0 h 1948850"/>
              <a:gd name="connsiteX11" fmla="*/ 5379440 w 6926318"/>
              <a:gd name="connsiteY11" fmla="*/ 0 h 1948850"/>
              <a:gd name="connsiteX12" fmla="*/ 6025897 w 6926318"/>
              <a:gd name="connsiteY12" fmla="*/ 0 h 1948850"/>
              <a:gd name="connsiteX13" fmla="*/ 6395300 w 6926318"/>
              <a:gd name="connsiteY13" fmla="*/ 0 h 1948850"/>
              <a:gd name="connsiteX14" fmla="*/ 6926318 w 6926318"/>
              <a:gd name="connsiteY14" fmla="*/ 0 h 1948850"/>
              <a:gd name="connsiteX15" fmla="*/ 6926318 w 6926318"/>
              <a:gd name="connsiteY15" fmla="*/ 467724 h 1948850"/>
              <a:gd name="connsiteX16" fmla="*/ 6926318 w 6926318"/>
              <a:gd name="connsiteY16" fmla="*/ 935448 h 1948850"/>
              <a:gd name="connsiteX17" fmla="*/ 6926318 w 6926318"/>
              <a:gd name="connsiteY17" fmla="*/ 1364195 h 1948850"/>
              <a:gd name="connsiteX18" fmla="*/ 6926318 w 6926318"/>
              <a:gd name="connsiteY18" fmla="*/ 1948850 h 1948850"/>
              <a:gd name="connsiteX19" fmla="*/ 6418388 w 6926318"/>
              <a:gd name="connsiteY19" fmla="*/ 1948850 h 1948850"/>
              <a:gd name="connsiteX20" fmla="*/ 5841195 w 6926318"/>
              <a:gd name="connsiteY20" fmla="*/ 1948850 h 1948850"/>
              <a:gd name="connsiteX21" fmla="*/ 5471791 w 6926318"/>
              <a:gd name="connsiteY21" fmla="*/ 1948850 h 1948850"/>
              <a:gd name="connsiteX22" fmla="*/ 4825335 w 6926318"/>
              <a:gd name="connsiteY22" fmla="*/ 1948850 h 1948850"/>
              <a:gd name="connsiteX23" fmla="*/ 4317405 w 6926318"/>
              <a:gd name="connsiteY23" fmla="*/ 1948850 h 1948850"/>
              <a:gd name="connsiteX24" fmla="*/ 3601685 w 6926318"/>
              <a:gd name="connsiteY24" fmla="*/ 1948850 h 1948850"/>
              <a:gd name="connsiteX25" fmla="*/ 3024492 w 6926318"/>
              <a:gd name="connsiteY25" fmla="*/ 1948850 h 1948850"/>
              <a:gd name="connsiteX26" fmla="*/ 2585825 w 6926318"/>
              <a:gd name="connsiteY26" fmla="*/ 1948850 h 1948850"/>
              <a:gd name="connsiteX27" fmla="*/ 1939369 w 6926318"/>
              <a:gd name="connsiteY27" fmla="*/ 1948850 h 1948850"/>
              <a:gd name="connsiteX28" fmla="*/ 1431439 w 6926318"/>
              <a:gd name="connsiteY28" fmla="*/ 1948850 h 1948850"/>
              <a:gd name="connsiteX29" fmla="*/ 715720 w 6926318"/>
              <a:gd name="connsiteY29" fmla="*/ 1948850 h 1948850"/>
              <a:gd name="connsiteX30" fmla="*/ 0 w 6926318"/>
              <a:gd name="connsiteY30" fmla="*/ 1948850 h 1948850"/>
              <a:gd name="connsiteX31" fmla="*/ 0 w 6926318"/>
              <a:gd name="connsiteY31" fmla="*/ 1500615 h 1948850"/>
              <a:gd name="connsiteX32" fmla="*/ 0 w 6926318"/>
              <a:gd name="connsiteY32" fmla="*/ 1071868 h 1948850"/>
              <a:gd name="connsiteX33" fmla="*/ 0 w 6926318"/>
              <a:gd name="connsiteY33" fmla="*/ 623632 h 1948850"/>
              <a:gd name="connsiteX34" fmla="*/ 0 w 6926318"/>
              <a:gd name="connsiteY34" fmla="*/ 0 h 194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926318" h="1948850" fill="none" extrusionOk="0">
                <a:moveTo>
                  <a:pt x="0" y="0"/>
                </a:moveTo>
                <a:cubicBezTo>
                  <a:pt x="144587" y="-29523"/>
                  <a:pt x="286369" y="34667"/>
                  <a:pt x="507930" y="0"/>
                </a:cubicBezTo>
                <a:cubicBezTo>
                  <a:pt x="729491" y="-34667"/>
                  <a:pt x="820338" y="9648"/>
                  <a:pt x="946597" y="0"/>
                </a:cubicBezTo>
                <a:cubicBezTo>
                  <a:pt x="1072856" y="-9648"/>
                  <a:pt x="1229370" y="43629"/>
                  <a:pt x="1316000" y="0"/>
                </a:cubicBezTo>
                <a:cubicBezTo>
                  <a:pt x="1402630" y="-43629"/>
                  <a:pt x="1759664" y="28917"/>
                  <a:pt x="1962457" y="0"/>
                </a:cubicBezTo>
                <a:cubicBezTo>
                  <a:pt x="2165250" y="-28917"/>
                  <a:pt x="2352356" y="64244"/>
                  <a:pt x="2608913" y="0"/>
                </a:cubicBezTo>
                <a:cubicBezTo>
                  <a:pt x="2865470" y="-64244"/>
                  <a:pt x="2908056" y="6831"/>
                  <a:pt x="3047580" y="0"/>
                </a:cubicBezTo>
                <a:cubicBezTo>
                  <a:pt x="3187104" y="-6831"/>
                  <a:pt x="3303141" y="18084"/>
                  <a:pt x="3416984" y="0"/>
                </a:cubicBezTo>
                <a:cubicBezTo>
                  <a:pt x="3530827" y="-18084"/>
                  <a:pt x="3726477" y="20282"/>
                  <a:pt x="3855650" y="0"/>
                </a:cubicBezTo>
                <a:cubicBezTo>
                  <a:pt x="3984823" y="-20282"/>
                  <a:pt x="4270540" y="7396"/>
                  <a:pt x="4571370" y="0"/>
                </a:cubicBezTo>
                <a:cubicBezTo>
                  <a:pt x="4872200" y="-7396"/>
                  <a:pt x="4795251" y="23616"/>
                  <a:pt x="4940774" y="0"/>
                </a:cubicBezTo>
                <a:cubicBezTo>
                  <a:pt x="5086297" y="-23616"/>
                  <a:pt x="5237617" y="32751"/>
                  <a:pt x="5379440" y="0"/>
                </a:cubicBezTo>
                <a:cubicBezTo>
                  <a:pt x="5521263" y="-32751"/>
                  <a:pt x="5705405" y="17482"/>
                  <a:pt x="6025897" y="0"/>
                </a:cubicBezTo>
                <a:cubicBezTo>
                  <a:pt x="6346389" y="-17482"/>
                  <a:pt x="6299650" y="3656"/>
                  <a:pt x="6395300" y="0"/>
                </a:cubicBezTo>
                <a:cubicBezTo>
                  <a:pt x="6490950" y="-3656"/>
                  <a:pt x="6750997" y="35868"/>
                  <a:pt x="6926318" y="0"/>
                </a:cubicBezTo>
                <a:cubicBezTo>
                  <a:pt x="6935289" y="200294"/>
                  <a:pt x="6894678" y="285817"/>
                  <a:pt x="6926318" y="467724"/>
                </a:cubicBezTo>
                <a:cubicBezTo>
                  <a:pt x="6957958" y="649631"/>
                  <a:pt x="6880917" y="709473"/>
                  <a:pt x="6926318" y="935448"/>
                </a:cubicBezTo>
                <a:cubicBezTo>
                  <a:pt x="6971719" y="1161423"/>
                  <a:pt x="6885117" y="1217559"/>
                  <a:pt x="6926318" y="1364195"/>
                </a:cubicBezTo>
                <a:cubicBezTo>
                  <a:pt x="6967519" y="1510831"/>
                  <a:pt x="6896744" y="1781577"/>
                  <a:pt x="6926318" y="1948850"/>
                </a:cubicBezTo>
                <a:cubicBezTo>
                  <a:pt x="6793585" y="1996416"/>
                  <a:pt x="6629733" y="1898493"/>
                  <a:pt x="6418388" y="1948850"/>
                </a:cubicBezTo>
                <a:cubicBezTo>
                  <a:pt x="6207043" y="1999207"/>
                  <a:pt x="6061084" y="1886241"/>
                  <a:pt x="5841195" y="1948850"/>
                </a:cubicBezTo>
                <a:cubicBezTo>
                  <a:pt x="5621306" y="2011459"/>
                  <a:pt x="5643927" y="1927535"/>
                  <a:pt x="5471791" y="1948850"/>
                </a:cubicBezTo>
                <a:cubicBezTo>
                  <a:pt x="5299655" y="1970165"/>
                  <a:pt x="4998033" y="1873984"/>
                  <a:pt x="4825335" y="1948850"/>
                </a:cubicBezTo>
                <a:cubicBezTo>
                  <a:pt x="4652637" y="2023716"/>
                  <a:pt x="4461756" y="1937844"/>
                  <a:pt x="4317405" y="1948850"/>
                </a:cubicBezTo>
                <a:cubicBezTo>
                  <a:pt x="4173054" y="1959856"/>
                  <a:pt x="3893278" y="1937444"/>
                  <a:pt x="3601685" y="1948850"/>
                </a:cubicBezTo>
                <a:cubicBezTo>
                  <a:pt x="3310092" y="1960256"/>
                  <a:pt x="3308109" y="1894661"/>
                  <a:pt x="3024492" y="1948850"/>
                </a:cubicBezTo>
                <a:cubicBezTo>
                  <a:pt x="2740875" y="2003039"/>
                  <a:pt x="2684534" y="1937186"/>
                  <a:pt x="2585825" y="1948850"/>
                </a:cubicBezTo>
                <a:cubicBezTo>
                  <a:pt x="2487116" y="1960514"/>
                  <a:pt x="2135947" y="1892038"/>
                  <a:pt x="1939369" y="1948850"/>
                </a:cubicBezTo>
                <a:cubicBezTo>
                  <a:pt x="1742791" y="2005662"/>
                  <a:pt x="1678386" y="1945276"/>
                  <a:pt x="1431439" y="1948850"/>
                </a:cubicBezTo>
                <a:cubicBezTo>
                  <a:pt x="1184492" y="1952424"/>
                  <a:pt x="903575" y="1923338"/>
                  <a:pt x="715720" y="1948850"/>
                </a:cubicBezTo>
                <a:cubicBezTo>
                  <a:pt x="527865" y="1974362"/>
                  <a:pt x="204338" y="1906821"/>
                  <a:pt x="0" y="1948850"/>
                </a:cubicBezTo>
                <a:cubicBezTo>
                  <a:pt x="-43545" y="1765365"/>
                  <a:pt x="2493" y="1592698"/>
                  <a:pt x="0" y="1500615"/>
                </a:cubicBezTo>
                <a:cubicBezTo>
                  <a:pt x="-2493" y="1408532"/>
                  <a:pt x="50210" y="1250142"/>
                  <a:pt x="0" y="1071868"/>
                </a:cubicBezTo>
                <a:cubicBezTo>
                  <a:pt x="-50210" y="893594"/>
                  <a:pt x="14992" y="738815"/>
                  <a:pt x="0" y="623632"/>
                </a:cubicBezTo>
                <a:cubicBezTo>
                  <a:pt x="-14992" y="508449"/>
                  <a:pt x="72213" y="164468"/>
                  <a:pt x="0" y="0"/>
                </a:cubicBezTo>
                <a:close/>
              </a:path>
              <a:path w="6926318" h="1948850" stroke="0" extrusionOk="0">
                <a:moveTo>
                  <a:pt x="0" y="0"/>
                </a:moveTo>
                <a:cubicBezTo>
                  <a:pt x="195830" y="-70154"/>
                  <a:pt x="457579" y="69520"/>
                  <a:pt x="715720" y="0"/>
                </a:cubicBezTo>
                <a:cubicBezTo>
                  <a:pt x="973861" y="-69520"/>
                  <a:pt x="1102642" y="30451"/>
                  <a:pt x="1223650" y="0"/>
                </a:cubicBezTo>
                <a:cubicBezTo>
                  <a:pt x="1344658" y="-30451"/>
                  <a:pt x="1629220" y="43777"/>
                  <a:pt x="1800843" y="0"/>
                </a:cubicBezTo>
                <a:cubicBezTo>
                  <a:pt x="1972466" y="-43777"/>
                  <a:pt x="2243967" y="36212"/>
                  <a:pt x="2378036" y="0"/>
                </a:cubicBezTo>
                <a:cubicBezTo>
                  <a:pt x="2512105" y="-36212"/>
                  <a:pt x="2857505" y="84825"/>
                  <a:pt x="3093755" y="0"/>
                </a:cubicBezTo>
                <a:cubicBezTo>
                  <a:pt x="3330005" y="-84825"/>
                  <a:pt x="3539100" y="46507"/>
                  <a:pt x="3809475" y="0"/>
                </a:cubicBezTo>
                <a:cubicBezTo>
                  <a:pt x="4079850" y="-46507"/>
                  <a:pt x="4319233" y="45949"/>
                  <a:pt x="4525194" y="0"/>
                </a:cubicBezTo>
                <a:cubicBezTo>
                  <a:pt x="4731155" y="-45949"/>
                  <a:pt x="4875492" y="4865"/>
                  <a:pt x="5033124" y="0"/>
                </a:cubicBezTo>
                <a:cubicBezTo>
                  <a:pt x="5190756" y="-4865"/>
                  <a:pt x="5349773" y="8032"/>
                  <a:pt x="5610318" y="0"/>
                </a:cubicBezTo>
                <a:cubicBezTo>
                  <a:pt x="5870863" y="-8032"/>
                  <a:pt x="6125655" y="27948"/>
                  <a:pt x="6326037" y="0"/>
                </a:cubicBezTo>
                <a:cubicBezTo>
                  <a:pt x="6526419" y="-27948"/>
                  <a:pt x="6670237" y="12477"/>
                  <a:pt x="6926318" y="0"/>
                </a:cubicBezTo>
                <a:cubicBezTo>
                  <a:pt x="6941675" y="136941"/>
                  <a:pt x="6892418" y="311281"/>
                  <a:pt x="6926318" y="448236"/>
                </a:cubicBezTo>
                <a:cubicBezTo>
                  <a:pt x="6960218" y="585191"/>
                  <a:pt x="6886010" y="715846"/>
                  <a:pt x="6926318" y="935448"/>
                </a:cubicBezTo>
                <a:cubicBezTo>
                  <a:pt x="6966626" y="1155050"/>
                  <a:pt x="6907365" y="1289534"/>
                  <a:pt x="6926318" y="1422661"/>
                </a:cubicBezTo>
                <a:cubicBezTo>
                  <a:pt x="6945271" y="1555788"/>
                  <a:pt x="6874086" y="1812651"/>
                  <a:pt x="6926318" y="1948850"/>
                </a:cubicBezTo>
                <a:cubicBezTo>
                  <a:pt x="6661180" y="2025680"/>
                  <a:pt x="6464811" y="1889873"/>
                  <a:pt x="6210598" y="1948850"/>
                </a:cubicBezTo>
                <a:cubicBezTo>
                  <a:pt x="5956385" y="2007827"/>
                  <a:pt x="5794662" y="1877406"/>
                  <a:pt x="5564142" y="1948850"/>
                </a:cubicBezTo>
                <a:cubicBezTo>
                  <a:pt x="5333622" y="2020294"/>
                  <a:pt x="5285568" y="1942648"/>
                  <a:pt x="5194739" y="1948850"/>
                </a:cubicBezTo>
                <a:cubicBezTo>
                  <a:pt x="5103910" y="1955052"/>
                  <a:pt x="4949641" y="1934023"/>
                  <a:pt x="4825335" y="1948850"/>
                </a:cubicBezTo>
                <a:cubicBezTo>
                  <a:pt x="4701029" y="1963677"/>
                  <a:pt x="4534571" y="1922691"/>
                  <a:pt x="4455931" y="1948850"/>
                </a:cubicBezTo>
                <a:cubicBezTo>
                  <a:pt x="4377291" y="1975009"/>
                  <a:pt x="4237271" y="1939706"/>
                  <a:pt x="4086528" y="1948850"/>
                </a:cubicBezTo>
                <a:cubicBezTo>
                  <a:pt x="3935785" y="1957994"/>
                  <a:pt x="3772875" y="1897194"/>
                  <a:pt x="3509334" y="1948850"/>
                </a:cubicBezTo>
                <a:cubicBezTo>
                  <a:pt x="3245793" y="2000506"/>
                  <a:pt x="3112012" y="1904503"/>
                  <a:pt x="2932141" y="1948850"/>
                </a:cubicBezTo>
                <a:cubicBezTo>
                  <a:pt x="2752270" y="1993197"/>
                  <a:pt x="2687460" y="1909032"/>
                  <a:pt x="2493474" y="1948850"/>
                </a:cubicBezTo>
                <a:cubicBezTo>
                  <a:pt x="2299488" y="1988668"/>
                  <a:pt x="2258834" y="1904963"/>
                  <a:pt x="2054808" y="1948850"/>
                </a:cubicBezTo>
                <a:cubicBezTo>
                  <a:pt x="1850782" y="1992737"/>
                  <a:pt x="1660287" y="1939799"/>
                  <a:pt x="1339088" y="1948850"/>
                </a:cubicBezTo>
                <a:cubicBezTo>
                  <a:pt x="1017889" y="1957901"/>
                  <a:pt x="1041708" y="1931117"/>
                  <a:pt x="900421" y="1948850"/>
                </a:cubicBezTo>
                <a:cubicBezTo>
                  <a:pt x="759134" y="1966583"/>
                  <a:pt x="236607" y="1894888"/>
                  <a:pt x="0" y="1948850"/>
                </a:cubicBezTo>
                <a:cubicBezTo>
                  <a:pt x="-50447" y="1835939"/>
                  <a:pt x="38551" y="1691190"/>
                  <a:pt x="0" y="1520103"/>
                </a:cubicBezTo>
                <a:cubicBezTo>
                  <a:pt x="-38551" y="1349016"/>
                  <a:pt x="19352" y="1223976"/>
                  <a:pt x="0" y="1013402"/>
                </a:cubicBezTo>
                <a:cubicBezTo>
                  <a:pt x="-19352" y="802828"/>
                  <a:pt x="36072" y="673347"/>
                  <a:pt x="0" y="506701"/>
                </a:cubicBezTo>
                <a:cubicBezTo>
                  <a:pt x="-36072" y="340055"/>
                  <a:pt x="18675" y="15837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9D6A9110-4A0F-43E2-52DB-A7A945A8E5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49872" y="5266144"/>
            <a:ext cx="905001" cy="1476581"/>
          </a:xfrm>
          <a:custGeom>
            <a:avLst/>
            <a:gdLst>
              <a:gd name="connsiteX0" fmla="*/ 0 w 6926318"/>
              <a:gd name="connsiteY0" fmla="*/ 0 h 1948850"/>
              <a:gd name="connsiteX1" fmla="*/ 507930 w 6926318"/>
              <a:gd name="connsiteY1" fmla="*/ 0 h 1948850"/>
              <a:gd name="connsiteX2" fmla="*/ 946597 w 6926318"/>
              <a:gd name="connsiteY2" fmla="*/ 0 h 1948850"/>
              <a:gd name="connsiteX3" fmla="*/ 1316000 w 6926318"/>
              <a:gd name="connsiteY3" fmla="*/ 0 h 1948850"/>
              <a:gd name="connsiteX4" fmla="*/ 1962457 w 6926318"/>
              <a:gd name="connsiteY4" fmla="*/ 0 h 1948850"/>
              <a:gd name="connsiteX5" fmla="*/ 2608913 w 6926318"/>
              <a:gd name="connsiteY5" fmla="*/ 0 h 1948850"/>
              <a:gd name="connsiteX6" fmla="*/ 3047580 w 6926318"/>
              <a:gd name="connsiteY6" fmla="*/ 0 h 1948850"/>
              <a:gd name="connsiteX7" fmla="*/ 3416984 w 6926318"/>
              <a:gd name="connsiteY7" fmla="*/ 0 h 1948850"/>
              <a:gd name="connsiteX8" fmla="*/ 3855650 w 6926318"/>
              <a:gd name="connsiteY8" fmla="*/ 0 h 1948850"/>
              <a:gd name="connsiteX9" fmla="*/ 4571370 w 6926318"/>
              <a:gd name="connsiteY9" fmla="*/ 0 h 1948850"/>
              <a:gd name="connsiteX10" fmla="*/ 4940774 w 6926318"/>
              <a:gd name="connsiteY10" fmla="*/ 0 h 1948850"/>
              <a:gd name="connsiteX11" fmla="*/ 5379440 w 6926318"/>
              <a:gd name="connsiteY11" fmla="*/ 0 h 1948850"/>
              <a:gd name="connsiteX12" fmla="*/ 6025897 w 6926318"/>
              <a:gd name="connsiteY12" fmla="*/ 0 h 1948850"/>
              <a:gd name="connsiteX13" fmla="*/ 6395300 w 6926318"/>
              <a:gd name="connsiteY13" fmla="*/ 0 h 1948850"/>
              <a:gd name="connsiteX14" fmla="*/ 6926318 w 6926318"/>
              <a:gd name="connsiteY14" fmla="*/ 0 h 1948850"/>
              <a:gd name="connsiteX15" fmla="*/ 6926318 w 6926318"/>
              <a:gd name="connsiteY15" fmla="*/ 467724 h 1948850"/>
              <a:gd name="connsiteX16" fmla="*/ 6926318 w 6926318"/>
              <a:gd name="connsiteY16" fmla="*/ 935448 h 1948850"/>
              <a:gd name="connsiteX17" fmla="*/ 6926318 w 6926318"/>
              <a:gd name="connsiteY17" fmla="*/ 1364195 h 1948850"/>
              <a:gd name="connsiteX18" fmla="*/ 6926318 w 6926318"/>
              <a:gd name="connsiteY18" fmla="*/ 1948850 h 1948850"/>
              <a:gd name="connsiteX19" fmla="*/ 6418388 w 6926318"/>
              <a:gd name="connsiteY19" fmla="*/ 1948850 h 1948850"/>
              <a:gd name="connsiteX20" fmla="*/ 5841195 w 6926318"/>
              <a:gd name="connsiteY20" fmla="*/ 1948850 h 1948850"/>
              <a:gd name="connsiteX21" fmla="*/ 5471791 w 6926318"/>
              <a:gd name="connsiteY21" fmla="*/ 1948850 h 1948850"/>
              <a:gd name="connsiteX22" fmla="*/ 4825335 w 6926318"/>
              <a:gd name="connsiteY22" fmla="*/ 1948850 h 1948850"/>
              <a:gd name="connsiteX23" fmla="*/ 4317405 w 6926318"/>
              <a:gd name="connsiteY23" fmla="*/ 1948850 h 1948850"/>
              <a:gd name="connsiteX24" fmla="*/ 3601685 w 6926318"/>
              <a:gd name="connsiteY24" fmla="*/ 1948850 h 1948850"/>
              <a:gd name="connsiteX25" fmla="*/ 3024492 w 6926318"/>
              <a:gd name="connsiteY25" fmla="*/ 1948850 h 1948850"/>
              <a:gd name="connsiteX26" fmla="*/ 2585825 w 6926318"/>
              <a:gd name="connsiteY26" fmla="*/ 1948850 h 1948850"/>
              <a:gd name="connsiteX27" fmla="*/ 1939369 w 6926318"/>
              <a:gd name="connsiteY27" fmla="*/ 1948850 h 1948850"/>
              <a:gd name="connsiteX28" fmla="*/ 1431439 w 6926318"/>
              <a:gd name="connsiteY28" fmla="*/ 1948850 h 1948850"/>
              <a:gd name="connsiteX29" fmla="*/ 715720 w 6926318"/>
              <a:gd name="connsiteY29" fmla="*/ 1948850 h 1948850"/>
              <a:gd name="connsiteX30" fmla="*/ 0 w 6926318"/>
              <a:gd name="connsiteY30" fmla="*/ 1948850 h 1948850"/>
              <a:gd name="connsiteX31" fmla="*/ 0 w 6926318"/>
              <a:gd name="connsiteY31" fmla="*/ 1500615 h 1948850"/>
              <a:gd name="connsiteX32" fmla="*/ 0 w 6926318"/>
              <a:gd name="connsiteY32" fmla="*/ 1071868 h 1948850"/>
              <a:gd name="connsiteX33" fmla="*/ 0 w 6926318"/>
              <a:gd name="connsiteY33" fmla="*/ 623632 h 1948850"/>
              <a:gd name="connsiteX34" fmla="*/ 0 w 6926318"/>
              <a:gd name="connsiteY34" fmla="*/ 0 h 194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926318" h="1948850" fill="none" extrusionOk="0">
                <a:moveTo>
                  <a:pt x="0" y="0"/>
                </a:moveTo>
                <a:cubicBezTo>
                  <a:pt x="144587" y="-29523"/>
                  <a:pt x="286369" y="34667"/>
                  <a:pt x="507930" y="0"/>
                </a:cubicBezTo>
                <a:cubicBezTo>
                  <a:pt x="729491" y="-34667"/>
                  <a:pt x="820338" y="9648"/>
                  <a:pt x="946597" y="0"/>
                </a:cubicBezTo>
                <a:cubicBezTo>
                  <a:pt x="1072856" y="-9648"/>
                  <a:pt x="1229370" y="43629"/>
                  <a:pt x="1316000" y="0"/>
                </a:cubicBezTo>
                <a:cubicBezTo>
                  <a:pt x="1402630" y="-43629"/>
                  <a:pt x="1759664" y="28917"/>
                  <a:pt x="1962457" y="0"/>
                </a:cubicBezTo>
                <a:cubicBezTo>
                  <a:pt x="2165250" y="-28917"/>
                  <a:pt x="2352356" y="64244"/>
                  <a:pt x="2608913" y="0"/>
                </a:cubicBezTo>
                <a:cubicBezTo>
                  <a:pt x="2865470" y="-64244"/>
                  <a:pt x="2908056" y="6831"/>
                  <a:pt x="3047580" y="0"/>
                </a:cubicBezTo>
                <a:cubicBezTo>
                  <a:pt x="3187104" y="-6831"/>
                  <a:pt x="3303141" y="18084"/>
                  <a:pt x="3416984" y="0"/>
                </a:cubicBezTo>
                <a:cubicBezTo>
                  <a:pt x="3530827" y="-18084"/>
                  <a:pt x="3726477" y="20282"/>
                  <a:pt x="3855650" y="0"/>
                </a:cubicBezTo>
                <a:cubicBezTo>
                  <a:pt x="3984823" y="-20282"/>
                  <a:pt x="4270540" y="7396"/>
                  <a:pt x="4571370" y="0"/>
                </a:cubicBezTo>
                <a:cubicBezTo>
                  <a:pt x="4872200" y="-7396"/>
                  <a:pt x="4795251" y="23616"/>
                  <a:pt x="4940774" y="0"/>
                </a:cubicBezTo>
                <a:cubicBezTo>
                  <a:pt x="5086297" y="-23616"/>
                  <a:pt x="5237617" y="32751"/>
                  <a:pt x="5379440" y="0"/>
                </a:cubicBezTo>
                <a:cubicBezTo>
                  <a:pt x="5521263" y="-32751"/>
                  <a:pt x="5705405" y="17482"/>
                  <a:pt x="6025897" y="0"/>
                </a:cubicBezTo>
                <a:cubicBezTo>
                  <a:pt x="6346389" y="-17482"/>
                  <a:pt x="6299650" y="3656"/>
                  <a:pt x="6395300" y="0"/>
                </a:cubicBezTo>
                <a:cubicBezTo>
                  <a:pt x="6490950" y="-3656"/>
                  <a:pt x="6750997" y="35868"/>
                  <a:pt x="6926318" y="0"/>
                </a:cubicBezTo>
                <a:cubicBezTo>
                  <a:pt x="6935289" y="200294"/>
                  <a:pt x="6894678" y="285817"/>
                  <a:pt x="6926318" y="467724"/>
                </a:cubicBezTo>
                <a:cubicBezTo>
                  <a:pt x="6957958" y="649631"/>
                  <a:pt x="6880917" y="709473"/>
                  <a:pt x="6926318" y="935448"/>
                </a:cubicBezTo>
                <a:cubicBezTo>
                  <a:pt x="6971719" y="1161423"/>
                  <a:pt x="6885117" y="1217559"/>
                  <a:pt x="6926318" y="1364195"/>
                </a:cubicBezTo>
                <a:cubicBezTo>
                  <a:pt x="6967519" y="1510831"/>
                  <a:pt x="6896744" y="1781577"/>
                  <a:pt x="6926318" y="1948850"/>
                </a:cubicBezTo>
                <a:cubicBezTo>
                  <a:pt x="6793585" y="1996416"/>
                  <a:pt x="6629733" y="1898493"/>
                  <a:pt x="6418388" y="1948850"/>
                </a:cubicBezTo>
                <a:cubicBezTo>
                  <a:pt x="6207043" y="1999207"/>
                  <a:pt x="6061084" y="1886241"/>
                  <a:pt x="5841195" y="1948850"/>
                </a:cubicBezTo>
                <a:cubicBezTo>
                  <a:pt x="5621306" y="2011459"/>
                  <a:pt x="5643927" y="1927535"/>
                  <a:pt x="5471791" y="1948850"/>
                </a:cubicBezTo>
                <a:cubicBezTo>
                  <a:pt x="5299655" y="1970165"/>
                  <a:pt x="4998033" y="1873984"/>
                  <a:pt x="4825335" y="1948850"/>
                </a:cubicBezTo>
                <a:cubicBezTo>
                  <a:pt x="4652637" y="2023716"/>
                  <a:pt x="4461756" y="1937844"/>
                  <a:pt x="4317405" y="1948850"/>
                </a:cubicBezTo>
                <a:cubicBezTo>
                  <a:pt x="4173054" y="1959856"/>
                  <a:pt x="3893278" y="1937444"/>
                  <a:pt x="3601685" y="1948850"/>
                </a:cubicBezTo>
                <a:cubicBezTo>
                  <a:pt x="3310092" y="1960256"/>
                  <a:pt x="3308109" y="1894661"/>
                  <a:pt x="3024492" y="1948850"/>
                </a:cubicBezTo>
                <a:cubicBezTo>
                  <a:pt x="2740875" y="2003039"/>
                  <a:pt x="2684534" y="1937186"/>
                  <a:pt x="2585825" y="1948850"/>
                </a:cubicBezTo>
                <a:cubicBezTo>
                  <a:pt x="2487116" y="1960514"/>
                  <a:pt x="2135947" y="1892038"/>
                  <a:pt x="1939369" y="1948850"/>
                </a:cubicBezTo>
                <a:cubicBezTo>
                  <a:pt x="1742791" y="2005662"/>
                  <a:pt x="1678386" y="1945276"/>
                  <a:pt x="1431439" y="1948850"/>
                </a:cubicBezTo>
                <a:cubicBezTo>
                  <a:pt x="1184492" y="1952424"/>
                  <a:pt x="903575" y="1923338"/>
                  <a:pt x="715720" y="1948850"/>
                </a:cubicBezTo>
                <a:cubicBezTo>
                  <a:pt x="527865" y="1974362"/>
                  <a:pt x="204338" y="1906821"/>
                  <a:pt x="0" y="1948850"/>
                </a:cubicBezTo>
                <a:cubicBezTo>
                  <a:pt x="-43545" y="1765365"/>
                  <a:pt x="2493" y="1592698"/>
                  <a:pt x="0" y="1500615"/>
                </a:cubicBezTo>
                <a:cubicBezTo>
                  <a:pt x="-2493" y="1408532"/>
                  <a:pt x="50210" y="1250142"/>
                  <a:pt x="0" y="1071868"/>
                </a:cubicBezTo>
                <a:cubicBezTo>
                  <a:pt x="-50210" y="893594"/>
                  <a:pt x="14992" y="738815"/>
                  <a:pt x="0" y="623632"/>
                </a:cubicBezTo>
                <a:cubicBezTo>
                  <a:pt x="-14992" y="508449"/>
                  <a:pt x="72213" y="164468"/>
                  <a:pt x="0" y="0"/>
                </a:cubicBezTo>
                <a:close/>
              </a:path>
              <a:path w="6926318" h="1948850" stroke="0" extrusionOk="0">
                <a:moveTo>
                  <a:pt x="0" y="0"/>
                </a:moveTo>
                <a:cubicBezTo>
                  <a:pt x="195830" y="-70154"/>
                  <a:pt x="457579" y="69520"/>
                  <a:pt x="715720" y="0"/>
                </a:cubicBezTo>
                <a:cubicBezTo>
                  <a:pt x="973861" y="-69520"/>
                  <a:pt x="1102642" y="30451"/>
                  <a:pt x="1223650" y="0"/>
                </a:cubicBezTo>
                <a:cubicBezTo>
                  <a:pt x="1344658" y="-30451"/>
                  <a:pt x="1629220" y="43777"/>
                  <a:pt x="1800843" y="0"/>
                </a:cubicBezTo>
                <a:cubicBezTo>
                  <a:pt x="1972466" y="-43777"/>
                  <a:pt x="2243967" y="36212"/>
                  <a:pt x="2378036" y="0"/>
                </a:cubicBezTo>
                <a:cubicBezTo>
                  <a:pt x="2512105" y="-36212"/>
                  <a:pt x="2857505" y="84825"/>
                  <a:pt x="3093755" y="0"/>
                </a:cubicBezTo>
                <a:cubicBezTo>
                  <a:pt x="3330005" y="-84825"/>
                  <a:pt x="3539100" y="46507"/>
                  <a:pt x="3809475" y="0"/>
                </a:cubicBezTo>
                <a:cubicBezTo>
                  <a:pt x="4079850" y="-46507"/>
                  <a:pt x="4319233" y="45949"/>
                  <a:pt x="4525194" y="0"/>
                </a:cubicBezTo>
                <a:cubicBezTo>
                  <a:pt x="4731155" y="-45949"/>
                  <a:pt x="4875492" y="4865"/>
                  <a:pt x="5033124" y="0"/>
                </a:cubicBezTo>
                <a:cubicBezTo>
                  <a:pt x="5190756" y="-4865"/>
                  <a:pt x="5349773" y="8032"/>
                  <a:pt x="5610318" y="0"/>
                </a:cubicBezTo>
                <a:cubicBezTo>
                  <a:pt x="5870863" y="-8032"/>
                  <a:pt x="6125655" y="27948"/>
                  <a:pt x="6326037" y="0"/>
                </a:cubicBezTo>
                <a:cubicBezTo>
                  <a:pt x="6526419" y="-27948"/>
                  <a:pt x="6670237" y="12477"/>
                  <a:pt x="6926318" y="0"/>
                </a:cubicBezTo>
                <a:cubicBezTo>
                  <a:pt x="6941675" y="136941"/>
                  <a:pt x="6892418" y="311281"/>
                  <a:pt x="6926318" y="448236"/>
                </a:cubicBezTo>
                <a:cubicBezTo>
                  <a:pt x="6960218" y="585191"/>
                  <a:pt x="6886010" y="715846"/>
                  <a:pt x="6926318" y="935448"/>
                </a:cubicBezTo>
                <a:cubicBezTo>
                  <a:pt x="6966626" y="1155050"/>
                  <a:pt x="6907365" y="1289534"/>
                  <a:pt x="6926318" y="1422661"/>
                </a:cubicBezTo>
                <a:cubicBezTo>
                  <a:pt x="6945271" y="1555788"/>
                  <a:pt x="6874086" y="1812651"/>
                  <a:pt x="6926318" y="1948850"/>
                </a:cubicBezTo>
                <a:cubicBezTo>
                  <a:pt x="6661180" y="2025680"/>
                  <a:pt x="6464811" y="1889873"/>
                  <a:pt x="6210598" y="1948850"/>
                </a:cubicBezTo>
                <a:cubicBezTo>
                  <a:pt x="5956385" y="2007827"/>
                  <a:pt x="5794662" y="1877406"/>
                  <a:pt x="5564142" y="1948850"/>
                </a:cubicBezTo>
                <a:cubicBezTo>
                  <a:pt x="5333622" y="2020294"/>
                  <a:pt x="5285568" y="1942648"/>
                  <a:pt x="5194739" y="1948850"/>
                </a:cubicBezTo>
                <a:cubicBezTo>
                  <a:pt x="5103910" y="1955052"/>
                  <a:pt x="4949641" y="1934023"/>
                  <a:pt x="4825335" y="1948850"/>
                </a:cubicBezTo>
                <a:cubicBezTo>
                  <a:pt x="4701029" y="1963677"/>
                  <a:pt x="4534571" y="1922691"/>
                  <a:pt x="4455931" y="1948850"/>
                </a:cubicBezTo>
                <a:cubicBezTo>
                  <a:pt x="4377291" y="1975009"/>
                  <a:pt x="4237271" y="1939706"/>
                  <a:pt x="4086528" y="1948850"/>
                </a:cubicBezTo>
                <a:cubicBezTo>
                  <a:pt x="3935785" y="1957994"/>
                  <a:pt x="3772875" y="1897194"/>
                  <a:pt x="3509334" y="1948850"/>
                </a:cubicBezTo>
                <a:cubicBezTo>
                  <a:pt x="3245793" y="2000506"/>
                  <a:pt x="3112012" y="1904503"/>
                  <a:pt x="2932141" y="1948850"/>
                </a:cubicBezTo>
                <a:cubicBezTo>
                  <a:pt x="2752270" y="1993197"/>
                  <a:pt x="2687460" y="1909032"/>
                  <a:pt x="2493474" y="1948850"/>
                </a:cubicBezTo>
                <a:cubicBezTo>
                  <a:pt x="2299488" y="1988668"/>
                  <a:pt x="2258834" y="1904963"/>
                  <a:pt x="2054808" y="1948850"/>
                </a:cubicBezTo>
                <a:cubicBezTo>
                  <a:pt x="1850782" y="1992737"/>
                  <a:pt x="1660287" y="1939799"/>
                  <a:pt x="1339088" y="1948850"/>
                </a:cubicBezTo>
                <a:cubicBezTo>
                  <a:pt x="1017889" y="1957901"/>
                  <a:pt x="1041708" y="1931117"/>
                  <a:pt x="900421" y="1948850"/>
                </a:cubicBezTo>
                <a:cubicBezTo>
                  <a:pt x="759134" y="1966583"/>
                  <a:pt x="236607" y="1894888"/>
                  <a:pt x="0" y="1948850"/>
                </a:cubicBezTo>
                <a:cubicBezTo>
                  <a:pt x="-50447" y="1835939"/>
                  <a:pt x="38551" y="1691190"/>
                  <a:pt x="0" y="1520103"/>
                </a:cubicBezTo>
                <a:cubicBezTo>
                  <a:pt x="-38551" y="1349016"/>
                  <a:pt x="19352" y="1223976"/>
                  <a:pt x="0" y="1013402"/>
                </a:cubicBezTo>
                <a:cubicBezTo>
                  <a:pt x="-19352" y="802828"/>
                  <a:pt x="36072" y="673347"/>
                  <a:pt x="0" y="506701"/>
                </a:cubicBezTo>
                <a:cubicBezTo>
                  <a:pt x="-36072" y="340055"/>
                  <a:pt x="18675" y="15837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075016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EE50A0-2894-7767-2866-A729F65F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7432"/>
            <a:ext cx="8218488" cy="1752599"/>
          </a:xfrm>
        </p:spPr>
        <p:txBody>
          <a:bodyPr>
            <a:normAutofit/>
          </a:bodyPr>
          <a:lstStyle/>
          <a:p>
            <a:r>
              <a:rPr lang="hu-HU" dirty="0"/>
              <a:t>Általános fák ábrázolása másképp*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6FD15C-B402-C536-B34F-179C07D1D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247" y="1701827"/>
            <a:ext cx="5747778" cy="960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dirty="0">
                <a:solidFill>
                  <a:schemeClr val="accent1">
                    <a:lumMod val="75000"/>
                  </a:schemeClr>
                </a:solidFill>
              </a:rPr>
              <a:t>Multilistás</a:t>
            </a:r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u-HU" sz="3200" dirty="0">
                <a:solidFill>
                  <a:schemeClr val="accent1">
                    <a:lumMod val="75000"/>
                  </a:schemeClr>
                </a:solidFill>
              </a:rPr>
              <a:t>ábrázolás</a:t>
            </a:r>
            <a:endParaRPr lang="hu-H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Kép 4" descr="A képen kör, fehér, tervezés látható&#10;&#10;Automatikusan generált leírás">
            <a:extLst>
              <a:ext uri="{FF2B5EF4-FFF2-40B4-BE49-F238E27FC236}">
                <a16:creationId xmlns:a16="http://schemas.microsoft.com/office/drawing/2014/main" id="{9B79C307-2AAB-894F-6B32-15A59F4F6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11" y="2682004"/>
            <a:ext cx="2394978" cy="2520043"/>
          </a:xfrm>
          <a:custGeom>
            <a:avLst/>
            <a:gdLst>
              <a:gd name="connsiteX0" fmla="*/ 0 w 4382896"/>
              <a:gd name="connsiteY0" fmla="*/ 0 h 2629736"/>
              <a:gd name="connsiteX1" fmla="*/ 4382896 w 4382896"/>
              <a:gd name="connsiteY1" fmla="*/ 0 h 2629736"/>
              <a:gd name="connsiteX2" fmla="*/ 4382896 w 4382896"/>
              <a:gd name="connsiteY2" fmla="*/ 2629736 h 2629736"/>
              <a:gd name="connsiteX3" fmla="*/ 0 w 4382896"/>
              <a:gd name="connsiteY3" fmla="*/ 2629736 h 2629736"/>
              <a:gd name="connsiteX4" fmla="*/ 0 w 4382896"/>
              <a:gd name="connsiteY4" fmla="*/ 0 h 262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2896" h="2629736" fill="none" extrusionOk="0">
                <a:moveTo>
                  <a:pt x="0" y="0"/>
                </a:moveTo>
                <a:cubicBezTo>
                  <a:pt x="1631429" y="-49533"/>
                  <a:pt x="3066589" y="-14809"/>
                  <a:pt x="4382896" y="0"/>
                </a:cubicBezTo>
                <a:cubicBezTo>
                  <a:pt x="4470535" y="446620"/>
                  <a:pt x="4310217" y="2195893"/>
                  <a:pt x="4382896" y="2629736"/>
                </a:cubicBezTo>
                <a:cubicBezTo>
                  <a:pt x="2674628" y="2581505"/>
                  <a:pt x="579767" y="2714191"/>
                  <a:pt x="0" y="2629736"/>
                </a:cubicBezTo>
                <a:cubicBezTo>
                  <a:pt x="-38581" y="1630752"/>
                  <a:pt x="63341" y="1313306"/>
                  <a:pt x="0" y="0"/>
                </a:cubicBezTo>
                <a:close/>
              </a:path>
              <a:path w="4382896" h="2629736" stroke="0" extrusionOk="0">
                <a:moveTo>
                  <a:pt x="0" y="0"/>
                </a:moveTo>
                <a:cubicBezTo>
                  <a:pt x="917602" y="118645"/>
                  <a:pt x="3147261" y="116012"/>
                  <a:pt x="4382896" y="0"/>
                </a:cubicBezTo>
                <a:cubicBezTo>
                  <a:pt x="4250014" y="581642"/>
                  <a:pt x="4467847" y="2312604"/>
                  <a:pt x="4382896" y="2629736"/>
                </a:cubicBezTo>
                <a:cubicBezTo>
                  <a:pt x="3375253" y="2764336"/>
                  <a:pt x="1347625" y="2472540"/>
                  <a:pt x="0" y="2629736"/>
                </a:cubicBezTo>
                <a:cubicBezTo>
                  <a:pt x="-20187" y="1469087"/>
                  <a:pt x="-152480" y="375496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Kép 6" descr="A képen diagram, vázlat, Tervrajz, Műszaki rajz látható&#10;&#10;Automatikusan generált leírás">
            <a:extLst>
              <a:ext uri="{FF2B5EF4-FFF2-40B4-BE49-F238E27FC236}">
                <a16:creationId xmlns:a16="http://schemas.microsoft.com/office/drawing/2014/main" id="{E5E49E97-CAA2-F2A0-7DCC-5CD61D385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713" y="2682004"/>
            <a:ext cx="4382896" cy="2629736"/>
          </a:xfrm>
          <a:custGeom>
            <a:avLst/>
            <a:gdLst>
              <a:gd name="connsiteX0" fmla="*/ 0 w 4382896"/>
              <a:gd name="connsiteY0" fmla="*/ 0 h 2629736"/>
              <a:gd name="connsiteX1" fmla="*/ 4382896 w 4382896"/>
              <a:gd name="connsiteY1" fmla="*/ 0 h 2629736"/>
              <a:gd name="connsiteX2" fmla="*/ 4382896 w 4382896"/>
              <a:gd name="connsiteY2" fmla="*/ 2629736 h 2629736"/>
              <a:gd name="connsiteX3" fmla="*/ 0 w 4382896"/>
              <a:gd name="connsiteY3" fmla="*/ 2629736 h 2629736"/>
              <a:gd name="connsiteX4" fmla="*/ 0 w 4382896"/>
              <a:gd name="connsiteY4" fmla="*/ 0 h 262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2896" h="2629736" fill="none" extrusionOk="0">
                <a:moveTo>
                  <a:pt x="0" y="0"/>
                </a:moveTo>
                <a:cubicBezTo>
                  <a:pt x="1631429" y="-49533"/>
                  <a:pt x="3066589" y="-14809"/>
                  <a:pt x="4382896" y="0"/>
                </a:cubicBezTo>
                <a:cubicBezTo>
                  <a:pt x="4470535" y="446620"/>
                  <a:pt x="4310217" y="2195893"/>
                  <a:pt x="4382896" y="2629736"/>
                </a:cubicBezTo>
                <a:cubicBezTo>
                  <a:pt x="2674628" y="2581505"/>
                  <a:pt x="579767" y="2714191"/>
                  <a:pt x="0" y="2629736"/>
                </a:cubicBezTo>
                <a:cubicBezTo>
                  <a:pt x="-38581" y="1630752"/>
                  <a:pt x="63341" y="1313306"/>
                  <a:pt x="0" y="0"/>
                </a:cubicBezTo>
                <a:close/>
              </a:path>
              <a:path w="4382896" h="2629736" stroke="0" extrusionOk="0">
                <a:moveTo>
                  <a:pt x="0" y="0"/>
                </a:moveTo>
                <a:cubicBezTo>
                  <a:pt x="917602" y="118645"/>
                  <a:pt x="3147261" y="116012"/>
                  <a:pt x="4382896" y="0"/>
                </a:cubicBezTo>
                <a:cubicBezTo>
                  <a:pt x="4250014" y="581642"/>
                  <a:pt x="4467847" y="2312604"/>
                  <a:pt x="4382896" y="2629736"/>
                </a:cubicBezTo>
                <a:cubicBezTo>
                  <a:pt x="3375253" y="2764336"/>
                  <a:pt x="1347625" y="2472540"/>
                  <a:pt x="0" y="2629736"/>
                </a:cubicBezTo>
                <a:cubicBezTo>
                  <a:pt x="-20187" y="1469087"/>
                  <a:pt x="-152480" y="375496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917DCC2B-259A-9BDB-1E68-0B78CE013067}"/>
              </a:ext>
            </a:extLst>
          </p:cNvPr>
          <p:cNvSpPr txBox="1"/>
          <p:nvPr/>
        </p:nvSpPr>
        <p:spPr>
          <a:xfrm>
            <a:off x="3008278" y="5680854"/>
            <a:ext cx="7050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Minden csomópont egy láncolt lista. A lista első eleme tartalmazza az adatot, a többi csomópont már csak hivatkozásokat a leszármazottakra</a:t>
            </a:r>
          </a:p>
        </p:txBody>
      </p:sp>
    </p:spTree>
    <p:extLst>
      <p:ext uri="{BB962C8B-B14F-4D97-AF65-F5344CB8AC3E}">
        <p14:creationId xmlns:p14="http://schemas.microsoft.com/office/powerpoint/2010/main" val="3118405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3E27B-C0D2-687C-91E9-AA51A45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6422"/>
            <a:ext cx="10018713" cy="948446"/>
          </a:xfrm>
        </p:spPr>
        <p:txBody>
          <a:bodyPr/>
          <a:lstStyle/>
          <a:p>
            <a:r>
              <a:rPr lang="hu-HU" dirty="0"/>
              <a:t>Ellenőrző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53D2E-D2FA-577A-E1F7-B012A9D7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4868"/>
            <a:ext cx="10188881" cy="529671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dirty="0"/>
              <a:t>Mit jelöl a </a:t>
            </a:r>
            <a:r>
              <a:rPr lang="hu-HU" b="1" dirty="0"/>
              <a:t>d</a:t>
            </a:r>
            <a:r>
              <a:rPr lang="hu-HU" dirty="0"/>
              <a:t> változó az </a:t>
            </a:r>
            <a:r>
              <a:rPr lang="hu-HU" dirty="0" err="1"/>
              <a:t>AVLremMin</a:t>
            </a:r>
            <a:r>
              <a:rPr lang="hu-HU" dirty="0"/>
              <a:t> eljárásban?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Hogyan biztosítja az </a:t>
            </a:r>
            <a:r>
              <a:rPr lang="hu-HU" b="1" dirty="0" err="1"/>
              <a:t>AVLremMin</a:t>
            </a:r>
            <a:r>
              <a:rPr lang="hu-HU" dirty="0"/>
              <a:t> algoritmus, hogy a fa magasság-különbsége mindig legfeljebb 1 maradjon?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Adj példát arra, mikor </a:t>
            </a:r>
            <a:r>
              <a:rPr lang="hu-HU" dirty="0" err="1"/>
              <a:t>hívódik</a:t>
            </a:r>
            <a:r>
              <a:rPr lang="hu-HU" dirty="0"/>
              <a:t> meg a </a:t>
            </a:r>
            <a:r>
              <a:rPr lang="hu-HU" b="1" dirty="0" err="1"/>
              <a:t>leftSubTreeShrunk</a:t>
            </a:r>
            <a:r>
              <a:rPr lang="hu-HU" b="1" dirty="0"/>
              <a:t>(</a:t>
            </a:r>
            <a:r>
              <a:rPr lang="hu-HU" b="1" i="1" dirty="0"/>
              <a:t>t</a:t>
            </a:r>
            <a:r>
              <a:rPr lang="hu-HU" b="1" dirty="0"/>
              <a:t>, </a:t>
            </a:r>
            <a:r>
              <a:rPr lang="hu-HU" b="1" i="1" dirty="0"/>
              <a:t>d</a:t>
            </a:r>
            <a:r>
              <a:rPr lang="hu-HU" b="1" dirty="0"/>
              <a:t>)</a:t>
            </a:r>
            <a:r>
              <a:rPr lang="hu-HU" dirty="0"/>
              <a:t> eljárás!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Szemléltessük az 1 2 7 3 5 6 8 9 4 számok egymás utáni beszúrását egy, kezdetben üres AVL fába! Az így adódó fából indulva, ezután szemléltessük az 1 3 4 8 9 2 számok egymás utáni törlését! Minden egyes beszúrás illetve törlés után rajzoljuk újra fát! Jelöljük, ha ki kell egyensúlyozni, a kiegyensúlyozás helyét, és a kiegyensúlyozás után is rajzoljuk újra fát! A rajzokon jelöljük a belső csúcsok egyensúlyait is, a szokásos módon!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dirty="0"/>
              <a:t>Rajzoljunk 0, 1, 2, 3, 4 és 5 magasságú Fibonacci fákat, amelyek egyben AVL fák is!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Mutassunk olyan, öt magasságú AVL fát, amelynek adott levelét törölve, minden, a fában a </a:t>
            </a:r>
            <a:r>
              <a:rPr lang="hu-HU" dirty="0" err="1"/>
              <a:t>törölt</a:t>
            </a:r>
            <a:r>
              <a:rPr lang="hu-HU" dirty="0"/>
              <a:t> csúcs feletti szinten ki kell egyensúlyozni! 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Az előadásról ismert </a:t>
            </a:r>
            <a:r>
              <a:rPr lang="hu-HU" b="1" dirty="0" err="1"/>
              <a:t>leftSubTreeShrunk</a:t>
            </a:r>
            <a:r>
              <a:rPr lang="hu-HU" b="1" dirty="0"/>
              <a:t>(</a:t>
            </a:r>
            <a:r>
              <a:rPr lang="hu-HU" b="1" i="1" dirty="0"/>
              <a:t>t</a:t>
            </a:r>
            <a:r>
              <a:rPr lang="hu-HU" b="1" dirty="0"/>
              <a:t>, </a:t>
            </a:r>
            <a:r>
              <a:rPr lang="hu-HU" b="1" i="1" dirty="0"/>
              <a:t>d</a:t>
            </a:r>
            <a:r>
              <a:rPr lang="hu-HU" b="1" dirty="0"/>
              <a:t>) </a:t>
            </a:r>
            <a:r>
              <a:rPr lang="hu-HU" dirty="0"/>
              <a:t>eljárás mintájára dolgozzuk ki az ott csak felhasznált </a:t>
            </a:r>
            <a:r>
              <a:rPr lang="hu-HU" b="1" dirty="0" err="1"/>
              <a:t>rightSubTreeShrunk</a:t>
            </a:r>
            <a:r>
              <a:rPr lang="hu-HU" b="1" dirty="0"/>
              <a:t>(</a:t>
            </a:r>
            <a:r>
              <a:rPr lang="hu-HU" b="1" i="1" dirty="0"/>
              <a:t>t</a:t>
            </a:r>
            <a:r>
              <a:rPr lang="hu-HU" b="1" dirty="0"/>
              <a:t>, </a:t>
            </a:r>
            <a:r>
              <a:rPr lang="hu-HU" b="1" i="1" dirty="0"/>
              <a:t>d</a:t>
            </a:r>
            <a:r>
              <a:rPr lang="hu-HU" b="1" dirty="0"/>
              <a:t>)</a:t>
            </a:r>
            <a:r>
              <a:rPr lang="hu-HU" dirty="0"/>
              <a:t> eljárást, ennek segédeljárásait, és az ehhez szükséges kiegyensúlyozási sémát!</a:t>
            </a:r>
          </a:p>
        </p:txBody>
      </p:sp>
    </p:spTree>
    <p:extLst>
      <p:ext uri="{BB962C8B-B14F-4D97-AF65-F5344CB8AC3E}">
        <p14:creationId xmlns:p14="http://schemas.microsoft.com/office/powerpoint/2010/main" val="1116566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32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34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8F251FD5-D2E8-68E0-BD0A-F68C306E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790" y="943536"/>
            <a:ext cx="6698127" cy="3842570"/>
          </a:xfrm>
        </p:spPr>
        <p:txBody>
          <a:bodyPr anchor="ctr">
            <a:normAutofit/>
          </a:bodyPr>
          <a:lstStyle/>
          <a:p>
            <a:r>
              <a:rPr lang="hu-HU" b="1" dirty="0"/>
              <a:t>Köszönöm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745FFA0C-393D-A955-DE5F-405BE088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0990" y="4019759"/>
            <a:ext cx="2531516" cy="905288"/>
          </a:xfrm>
        </p:spPr>
        <p:txBody>
          <a:bodyPr anchor="ctr">
            <a:normAutofit fontScale="92500"/>
          </a:bodyPr>
          <a:lstStyle/>
          <a:p>
            <a:r>
              <a:rPr lang="hu-HU" sz="3200" b="1" dirty="0">
                <a:solidFill>
                  <a:srgbClr val="C00000"/>
                </a:solidFill>
              </a:rPr>
              <a:t>Pusztai Kinga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BF61895-45AB-51B6-C9CB-6F5A07F2E42D}"/>
              </a:ext>
            </a:extLst>
          </p:cNvPr>
          <p:cNvSpPr txBox="1"/>
          <p:nvPr/>
        </p:nvSpPr>
        <p:spPr>
          <a:xfrm>
            <a:off x="5752104" y="5329238"/>
            <a:ext cx="5894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600" dirty="0"/>
              <a:t>A bemutató Ásványi Tibor: </a:t>
            </a:r>
            <a:r>
              <a:rPr lang="hu-HU" sz="1600" b="0" i="0" u="none" strike="noStrike" baseline="0" dirty="0">
                <a:hlinkClick r:id="rId3"/>
              </a:rPr>
              <a:t>Algoritmusok és adatszerkezetek II. Előadásjegyzete (Fák)</a:t>
            </a:r>
            <a:r>
              <a:rPr lang="hu-HU" sz="1600" b="0" i="0" u="none" strike="noStrike" baseline="0" dirty="0"/>
              <a:t> és Fekete </a:t>
            </a:r>
            <a:r>
              <a:rPr lang="hu-HU" sz="1600" dirty="0"/>
              <a:t>István: </a:t>
            </a:r>
            <a:r>
              <a:rPr lang="hu-HU" sz="1600" dirty="0">
                <a:hlinkClick r:id="rId4"/>
              </a:rPr>
              <a:t>Algoritmusok és adatszerkezetek / AVL-Fák</a:t>
            </a:r>
            <a:r>
              <a:rPr lang="hu-HU" sz="1600" dirty="0"/>
              <a:t> előadásjegyzete alapján készült</a:t>
            </a:r>
            <a:r>
              <a:rPr lang="hu-HU" sz="1600" b="0" i="0" u="none" strike="noStrike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01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ED549D-A8A6-529E-585D-83F0E2F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199444"/>
          </a:xfrm>
        </p:spPr>
        <p:txBody>
          <a:bodyPr/>
          <a:lstStyle/>
          <a:p>
            <a:r>
              <a:rPr lang="hu-HU" dirty="0"/>
              <a:t> AVL fák: a </a:t>
            </a:r>
            <a:r>
              <a:rPr lang="hu-HU" dirty="0" err="1"/>
              <a:t>remMin</a:t>
            </a:r>
            <a:r>
              <a:rPr lang="hu-HU" dirty="0"/>
              <a:t>(</a:t>
            </a:r>
            <a:r>
              <a:rPr lang="hu-HU" i="1" dirty="0"/>
              <a:t>t</a:t>
            </a:r>
            <a:r>
              <a:rPr lang="hu-HU" dirty="0"/>
              <a:t>; </a:t>
            </a:r>
            <a:r>
              <a:rPr lang="hu-HU" i="1" dirty="0" err="1"/>
              <a:t>minp</a:t>
            </a:r>
            <a:r>
              <a:rPr lang="hu-HU" dirty="0"/>
              <a:t>) eljárás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F294F1-0293-A71C-B5DB-95EF15D72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49867"/>
            <a:ext cx="10018713" cy="4741333"/>
          </a:xfrm>
        </p:spPr>
        <p:txBody>
          <a:bodyPr anchor="t"/>
          <a:lstStyle/>
          <a:p>
            <a:r>
              <a:rPr lang="hu-HU" dirty="0"/>
              <a:t>Bináris keresőfákra a </a:t>
            </a:r>
            <a:r>
              <a:rPr lang="hu-HU" dirty="0" err="1"/>
              <a:t>remMin</a:t>
            </a:r>
            <a:r>
              <a:rPr lang="hu-HU" dirty="0"/>
              <a:t> eljárás:</a:t>
            </a:r>
          </a:p>
          <a:p>
            <a:pPr lvl="1"/>
            <a:r>
              <a:rPr lang="hu-HU" sz="18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Pl. { </a:t>
            </a:r>
            <a:r>
              <a:rPr lang="hu-HU" sz="1800" kern="0" dirty="0">
                <a:effectLst/>
                <a:latin typeface="CMR12"/>
                <a:ea typeface="Calibri" panose="020F0502020204030204" pitchFamily="34" charset="0"/>
                <a:cs typeface="CMR12"/>
              </a:rPr>
              <a:t>[</a:t>
            </a:r>
            <a:r>
              <a:rPr lang="hu-HU" sz="18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2</a:t>
            </a:r>
            <a:r>
              <a:rPr lang="hu-HU" sz="1800" kern="0" dirty="0">
                <a:effectLst/>
                <a:latin typeface="CMR12"/>
                <a:ea typeface="Calibri" panose="020F0502020204030204" pitchFamily="34" charset="0"/>
                <a:cs typeface="CMR12"/>
              </a:rPr>
              <a:t>]</a:t>
            </a:r>
            <a:r>
              <a:rPr lang="hu-HU" sz="18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4</a:t>
            </a:r>
            <a:r>
              <a:rPr lang="hu-HU" sz="1800" kern="0" dirty="0">
                <a:effectLst/>
                <a:latin typeface="CMR12"/>
                <a:ea typeface="Calibri" panose="020F0502020204030204" pitchFamily="34" charset="0"/>
                <a:cs typeface="CMR12"/>
              </a:rPr>
              <a:t>+[</a:t>
            </a:r>
            <a:r>
              <a:rPr lang="hu-HU" sz="18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(6)8</a:t>
            </a:r>
            <a:r>
              <a:rPr lang="hu-HU" sz="1800" b="1" dirty="0"/>
              <a:t>◦ </a:t>
            </a:r>
            <a:r>
              <a:rPr lang="hu-HU" sz="18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(10)</a:t>
            </a:r>
            <a:r>
              <a:rPr lang="hu-HU" sz="1800" kern="0" dirty="0">
                <a:effectLst/>
                <a:latin typeface="CMR12"/>
                <a:ea typeface="Calibri" panose="020F0502020204030204" pitchFamily="34" charset="0"/>
                <a:cs typeface="CMR12"/>
              </a:rPr>
              <a:t>] </a:t>
            </a:r>
            <a:r>
              <a:rPr lang="hu-HU" sz="18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} AVL fára alkalmazva </a:t>
            </a:r>
          </a:p>
          <a:p>
            <a:pPr lvl="1"/>
            <a:r>
              <a:rPr lang="hu-HU" sz="1800" kern="0" dirty="0">
                <a:latin typeface="F16"/>
                <a:ea typeface="Calibri" panose="020F0502020204030204" pitchFamily="34" charset="0"/>
                <a:cs typeface="F16"/>
              </a:rPr>
              <a:t>Eredmény: </a:t>
            </a:r>
            <a:r>
              <a:rPr lang="hu-HU" sz="18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 </a:t>
            </a:r>
            <a:r>
              <a:rPr lang="hu-HU" sz="1800" i="1" kern="0" dirty="0" err="1">
                <a:effectLst/>
                <a:latin typeface="CMMI12"/>
                <a:ea typeface="Calibri" panose="020F0502020204030204" pitchFamily="34" charset="0"/>
                <a:cs typeface="CMMI12"/>
              </a:rPr>
              <a:t>minp</a:t>
            </a:r>
            <a:r>
              <a:rPr lang="hu-HU" sz="1800" kern="0" dirty="0">
                <a:latin typeface="CMMI12"/>
                <a:ea typeface="Calibri" panose="020F0502020204030204" pitchFamily="34" charset="0"/>
                <a:cs typeface="CMMI12"/>
              </a:rPr>
              <a:t>-&gt;</a:t>
            </a:r>
            <a:r>
              <a:rPr lang="hu-HU" sz="1800" kern="0" dirty="0">
                <a:effectLst/>
                <a:latin typeface="CMSY10"/>
                <a:ea typeface="Calibri" panose="020F0502020204030204" pitchFamily="34" charset="0"/>
                <a:cs typeface="CMSY10"/>
              </a:rPr>
              <a:t> </a:t>
            </a:r>
            <a:r>
              <a:rPr lang="hu-HU" sz="1800" i="1" kern="0" dirty="0" err="1">
                <a:effectLst/>
                <a:latin typeface="CMMI12"/>
                <a:ea typeface="Calibri" panose="020F0502020204030204" pitchFamily="34" charset="0"/>
                <a:cs typeface="CMMI12"/>
              </a:rPr>
              <a:t>key</a:t>
            </a:r>
            <a:r>
              <a:rPr lang="hu-HU" sz="1800" kern="0" dirty="0">
                <a:effectLst/>
                <a:latin typeface="CMMI12"/>
                <a:ea typeface="Calibri" panose="020F0502020204030204" pitchFamily="34" charset="0"/>
                <a:cs typeface="CMMI12"/>
              </a:rPr>
              <a:t> </a:t>
            </a:r>
            <a:r>
              <a:rPr lang="hu-HU" sz="1800" kern="0" dirty="0">
                <a:effectLst/>
                <a:latin typeface="CMR12"/>
                <a:ea typeface="Calibri" panose="020F0502020204030204" pitchFamily="34" charset="0"/>
                <a:cs typeface="CMR12"/>
              </a:rPr>
              <a:t>= 2 és</a:t>
            </a:r>
            <a:br>
              <a:rPr lang="hu-HU" sz="1800" kern="0" dirty="0">
                <a:effectLst/>
                <a:latin typeface="CMR12"/>
                <a:ea typeface="Calibri" panose="020F0502020204030204" pitchFamily="34" charset="0"/>
                <a:cs typeface="CMR12"/>
              </a:rPr>
            </a:br>
            <a:r>
              <a:rPr lang="hu-HU" sz="18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{ 4</a:t>
            </a:r>
            <a:r>
              <a:rPr lang="hu-HU" sz="1800" kern="0" dirty="0">
                <a:effectLst/>
                <a:latin typeface="CMR12"/>
                <a:ea typeface="Calibri" panose="020F0502020204030204" pitchFamily="34" charset="0"/>
                <a:cs typeface="CMR12"/>
              </a:rPr>
              <a:t>++[</a:t>
            </a:r>
            <a:r>
              <a:rPr lang="hu-HU" sz="18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(6)8</a:t>
            </a:r>
            <a:r>
              <a:rPr lang="hu-HU" sz="1800" b="1" dirty="0"/>
              <a:t>◦ </a:t>
            </a:r>
            <a:r>
              <a:rPr lang="hu-HU" sz="18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(10)</a:t>
            </a:r>
            <a:r>
              <a:rPr lang="hu-HU" sz="1800" kern="0" dirty="0">
                <a:effectLst/>
                <a:latin typeface="CMR12"/>
                <a:ea typeface="Calibri" panose="020F0502020204030204" pitchFamily="34" charset="0"/>
                <a:cs typeface="CMR12"/>
              </a:rPr>
              <a:t>] </a:t>
            </a:r>
            <a:r>
              <a:rPr lang="hu-HU" sz="18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} kiegyensúlyozatlan </a:t>
            </a:r>
            <a:r>
              <a:rPr lang="hu-HU" sz="1800" kern="0" dirty="0" err="1">
                <a:effectLst/>
                <a:latin typeface="F16"/>
                <a:ea typeface="Calibri" panose="020F0502020204030204" pitchFamily="34" charset="0"/>
                <a:cs typeface="F16"/>
              </a:rPr>
              <a:t>binkerfa</a:t>
            </a:r>
            <a:r>
              <a:rPr lang="hu-HU" sz="18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 </a:t>
            </a:r>
          </a:p>
          <a:p>
            <a:pPr lvl="1"/>
            <a:r>
              <a:rPr lang="hu-HU" sz="1800" kern="0" dirty="0">
                <a:latin typeface="F16"/>
                <a:ea typeface="Calibri" panose="020F0502020204030204" pitchFamily="34" charset="0"/>
                <a:cs typeface="F16"/>
              </a:rPr>
              <a:t>Balra forgatás-&gt; kiegyensúlyozza a fát</a:t>
            </a:r>
          </a:p>
          <a:p>
            <a:pPr lvl="1"/>
            <a:r>
              <a:rPr lang="hu-HU" sz="18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Nem csökkenti az aktuális részfa magasságát</a:t>
            </a:r>
          </a:p>
          <a:p>
            <a:r>
              <a:rPr lang="hu-HU" kern="0" dirty="0">
                <a:effectLst/>
                <a:latin typeface="F16"/>
                <a:ea typeface="Calibri" panose="020F0502020204030204" pitchFamily="34" charset="0"/>
                <a:cs typeface="F16"/>
              </a:rPr>
              <a:t>AVL fákra alkalmazott, a megfelelő kiegyensúlyozásokkal kiegészített </a:t>
            </a:r>
            <a:r>
              <a:rPr lang="hu-HU" kern="0" dirty="0" err="1">
                <a:effectLst/>
                <a:latin typeface="F16"/>
                <a:ea typeface="Calibri" panose="020F0502020204030204" pitchFamily="34" charset="0"/>
                <a:cs typeface="F16"/>
              </a:rPr>
              <a:t>AVLremMin</a:t>
            </a:r>
            <a:r>
              <a:rPr lang="hu-HU" kern="0" dirty="0">
                <a:effectLst/>
                <a:latin typeface="F16"/>
                <a:ea typeface="Calibri" panose="020F0502020204030204" pitchFamily="34" charset="0"/>
                <a:cs typeface="F16"/>
              </a:rPr>
              <a:t> eljárás:</a:t>
            </a:r>
          </a:p>
          <a:p>
            <a:pPr lvl="1"/>
            <a:r>
              <a:rPr lang="hu-HU" sz="1800" i="1" kern="0" dirty="0">
                <a:latin typeface="CMMI12"/>
                <a:ea typeface="Calibri" panose="020F0502020204030204" pitchFamily="34" charset="0"/>
                <a:cs typeface="CMMI12"/>
              </a:rPr>
              <a:t>d</a:t>
            </a:r>
            <a:r>
              <a:rPr lang="hu-HU" sz="1800" kern="0" dirty="0">
                <a:effectLst/>
                <a:latin typeface="CMMI12"/>
                <a:ea typeface="Calibri" panose="020F0502020204030204" pitchFamily="34" charset="0"/>
                <a:cs typeface="CMMI12"/>
              </a:rPr>
              <a:t>: </a:t>
            </a:r>
            <a:r>
              <a:rPr lang="hu-HU" sz="18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csökkent-e az aktuális részfa </a:t>
            </a:r>
            <a:br>
              <a:rPr lang="hu-HU" sz="1800" kern="0" dirty="0">
                <a:effectLst/>
                <a:latin typeface="F16"/>
                <a:ea typeface="Calibri" panose="020F0502020204030204" pitchFamily="34" charset="0"/>
                <a:cs typeface="F16"/>
              </a:rPr>
            </a:br>
            <a:r>
              <a:rPr lang="hu-HU" sz="18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magassága</a:t>
            </a:r>
            <a:endParaRPr lang="hu-HU" sz="1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0D53C77-8388-9F7E-0DFF-4747585C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356" y="1066800"/>
            <a:ext cx="5093843" cy="20375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C6AE66D-1C87-2F8A-D795-0A49D480C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119" y="4012609"/>
            <a:ext cx="6005080" cy="23395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7179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FB88F2-7B11-0540-1AF5-9F22F225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5772"/>
            <a:ext cx="10018713" cy="831028"/>
          </a:xfrm>
        </p:spPr>
        <p:txBody>
          <a:bodyPr/>
          <a:lstStyle/>
          <a:p>
            <a:r>
              <a:rPr lang="hu-HU" dirty="0"/>
              <a:t> </a:t>
            </a:r>
            <a:r>
              <a:rPr lang="hu-HU" dirty="0" err="1"/>
              <a:t>remMin</a:t>
            </a:r>
            <a:r>
              <a:rPr lang="hu-HU" dirty="0"/>
              <a:t>(</a:t>
            </a:r>
            <a:r>
              <a:rPr lang="hu-HU" i="1" dirty="0"/>
              <a:t>t</a:t>
            </a:r>
            <a:r>
              <a:rPr lang="hu-HU" dirty="0"/>
              <a:t>; </a:t>
            </a:r>
            <a:r>
              <a:rPr lang="hu-HU" i="1" dirty="0" err="1"/>
              <a:t>minp</a:t>
            </a:r>
            <a:r>
              <a:rPr lang="hu-HU" dirty="0"/>
              <a:t>) eljárás segédeljárásai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BD0F39-3D53-3D06-6AC1-6837BCD8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71A55DA-1D54-59AE-D3D3-E453ED74C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64" y="1175860"/>
            <a:ext cx="6020322" cy="198899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05BC0CC-8CEB-5D12-07B0-4D63DBA16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561" y="3584521"/>
            <a:ext cx="8335814" cy="209761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9522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ercs: függőleges 5">
            <a:extLst>
              <a:ext uri="{FF2B5EF4-FFF2-40B4-BE49-F238E27FC236}">
                <a16:creationId xmlns:a16="http://schemas.microsoft.com/office/drawing/2014/main" id="{F2FABB29-2456-8C95-ACA3-8BC8ECE46224}"/>
              </a:ext>
            </a:extLst>
          </p:cNvPr>
          <p:cNvSpPr/>
          <p:nvPr/>
        </p:nvSpPr>
        <p:spPr>
          <a:xfrm>
            <a:off x="1451555" y="1195851"/>
            <a:ext cx="6223712" cy="2657420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E56467F-962E-A085-B784-998870B0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614" y="397136"/>
            <a:ext cx="10018713" cy="981635"/>
          </a:xfrm>
        </p:spPr>
        <p:txBody>
          <a:bodyPr/>
          <a:lstStyle/>
          <a:p>
            <a:r>
              <a:rPr lang="hu-HU" dirty="0" err="1"/>
              <a:t>remMin</a:t>
            </a:r>
            <a:r>
              <a:rPr lang="hu-HU" dirty="0"/>
              <a:t>(</a:t>
            </a:r>
            <a:r>
              <a:rPr lang="hu-HU" i="1" dirty="0"/>
              <a:t>t</a:t>
            </a:r>
            <a:r>
              <a:rPr lang="hu-HU" dirty="0"/>
              <a:t>; </a:t>
            </a:r>
            <a:r>
              <a:rPr lang="hu-HU" i="1" dirty="0" err="1"/>
              <a:t>minp</a:t>
            </a:r>
            <a:r>
              <a:rPr lang="hu-HU" dirty="0"/>
              <a:t>) folytatás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A8B5F3-4D1C-D9BA-F062-125744A1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614" y="3429000"/>
            <a:ext cx="10018713" cy="3263153"/>
          </a:xfrm>
        </p:spPr>
        <p:txBody>
          <a:bodyPr>
            <a:normAutofit/>
          </a:bodyPr>
          <a:lstStyle/>
          <a:p>
            <a:r>
              <a:rPr lang="hu-HU" sz="2800" kern="0" dirty="0">
                <a:effectLst/>
                <a:ea typeface="Calibri" panose="020F0502020204030204" pitchFamily="34" charset="0"/>
                <a:cs typeface="F16"/>
              </a:rPr>
              <a:t>Algoritmus helyességének igazolása:</a:t>
            </a:r>
          </a:p>
          <a:p>
            <a:pPr lvl="1"/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 ~ beszúrás</a:t>
            </a:r>
          </a:p>
          <a:p>
            <a:r>
              <a:rPr lang="hu-HU" sz="2800" kern="0" dirty="0">
                <a:effectLst/>
                <a:ea typeface="Calibri" panose="020F0502020204030204" pitchFamily="34" charset="0"/>
                <a:cs typeface="F16"/>
              </a:rPr>
              <a:t>Lényeges különbség:</a:t>
            </a:r>
          </a:p>
          <a:p>
            <a:pPr lvl="1"/>
            <a:r>
              <a:rPr lang="hu-HU" kern="0" dirty="0">
                <a:ea typeface="Calibri" panose="020F0502020204030204" pitchFamily="34" charset="0"/>
                <a:cs typeface="F16"/>
              </a:rPr>
              <a:t>Beszúrásnál: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 minden beszúrást csak egyetlen kiegyensúlyozás követ</a:t>
            </a:r>
          </a:p>
          <a:p>
            <a:pPr lvl="1"/>
            <a:r>
              <a:rPr lang="hu-HU" kern="0" dirty="0">
                <a:ea typeface="Calibri" panose="020F0502020204030204" pitchFamily="34" charset="0"/>
                <a:cs typeface="F16"/>
              </a:rPr>
              <a:t>Minimum törlésnél: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 minden felette lévő szinten ki kell egyensúlyozni</a:t>
            </a:r>
            <a:endParaRPr lang="hu-HU" sz="3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B075F5F-5B3B-D356-81D8-759B578C6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90" y="1620121"/>
            <a:ext cx="3863675" cy="287298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Tartalom helye 14">
            <a:extLst>
              <a:ext uri="{FF2B5EF4-FFF2-40B4-BE49-F238E27FC236}">
                <a16:creationId xmlns:a16="http://schemas.microsoft.com/office/drawing/2014/main" id="{84450D2A-1D8A-77B0-5A05-325CDC2DF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8260" y="1790216"/>
            <a:ext cx="5431684" cy="1909882"/>
          </a:xfrm>
          <a:custGeom>
            <a:avLst/>
            <a:gdLst>
              <a:gd name="connsiteX0" fmla="*/ 0 w 5431684"/>
              <a:gd name="connsiteY0" fmla="*/ 0 h 1909882"/>
              <a:gd name="connsiteX1" fmla="*/ 651802 w 5431684"/>
              <a:gd name="connsiteY1" fmla="*/ 0 h 1909882"/>
              <a:gd name="connsiteX2" fmla="*/ 1303604 w 5431684"/>
              <a:gd name="connsiteY2" fmla="*/ 0 h 1909882"/>
              <a:gd name="connsiteX3" fmla="*/ 1846773 w 5431684"/>
              <a:gd name="connsiteY3" fmla="*/ 0 h 1909882"/>
              <a:gd name="connsiteX4" fmla="*/ 2444258 w 5431684"/>
              <a:gd name="connsiteY4" fmla="*/ 0 h 1909882"/>
              <a:gd name="connsiteX5" fmla="*/ 2933109 w 5431684"/>
              <a:gd name="connsiteY5" fmla="*/ 0 h 1909882"/>
              <a:gd name="connsiteX6" fmla="*/ 3476278 w 5431684"/>
              <a:gd name="connsiteY6" fmla="*/ 0 h 1909882"/>
              <a:gd name="connsiteX7" fmla="*/ 4128080 w 5431684"/>
              <a:gd name="connsiteY7" fmla="*/ 0 h 1909882"/>
              <a:gd name="connsiteX8" fmla="*/ 4562615 w 5431684"/>
              <a:gd name="connsiteY8" fmla="*/ 0 h 1909882"/>
              <a:gd name="connsiteX9" fmla="*/ 5431684 w 5431684"/>
              <a:gd name="connsiteY9" fmla="*/ 0 h 1909882"/>
              <a:gd name="connsiteX10" fmla="*/ 5431684 w 5431684"/>
              <a:gd name="connsiteY10" fmla="*/ 439273 h 1909882"/>
              <a:gd name="connsiteX11" fmla="*/ 5431684 w 5431684"/>
              <a:gd name="connsiteY11" fmla="*/ 897645 h 1909882"/>
              <a:gd name="connsiteX12" fmla="*/ 5431684 w 5431684"/>
              <a:gd name="connsiteY12" fmla="*/ 1375115 h 1909882"/>
              <a:gd name="connsiteX13" fmla="*/ 5431684 w 5431684"/>
              <a:gd name="connsiteY13" fmla="*/ 1909882 h 1909882"/>
              <a:gd name="connsiteX14" fmla="*/ 4779882 w 5431684"/>
              <a:gd name="connsiteY14" fmla="*/ 1909882 h 1909882"/>
              <a:gd name="connsiteX15" fmla="*/ 4236714 w 5431684"/>
              <a:gd name="connsiteY15" fmla="*/ 1909882 h 1909882"/>
              <a:gd name="connsiteX16" fmla="*/ 3693545 w 5431684"/>
              <a:gd name="connsiteY16" fmla="*/ 1909882 h 1909882"/>
              <a:gd name="connsiteX17" fmla="*/ 3150377 w 5431684"/>
              <a:gd name="connsiteY17" fmla="*/ 1909882 h 1909882"/>
              <a:gd name="connsiteX18" fmla="*/ 2607208 w 5431684"/>
              <a:gd name="connsiteY18" fmla="*/ 1909882 h 1909882"/>
              <a:gd name="connsiteX19" fmla="*/ 2118357 w 5431684"/>
              <a:gd name="connsiteY19" fmla="*/ 1909882 h 1909882"/>
              <a:gd name="connsiteX20" fmla="*/ 1520872 w 5431684"/>
              <a:gd name="connsiteY20" fmla="*/ 1909882 h 1909882"/>
              <a:gd name="connsiteX21" fmla="*/ 977703 w 5431684"/>
              <a:gd name="connsiteY21" fmla="*/ 1909882 h 1909882"/>
              <a:gd name="connsiteX22" fmla="*/ 0 w 5431684"/>
              <a:gd name="connsiteY22" fmla="*/ 1909882 h 1909882"/>
              <a:gd name="connsiteX23" fmla="*/ 0 w 5431684"/>
              <a:gd name="connsiteY23" fmla="*/ 1394214 h 1909882"/>
              <a:gd name="connsiteX24" fmla="*/ 0 w 5431684"/>
              <a:gd name="connsiteY24" fmla="*/ 878546 h 1909882"/>
              <a:gd name="connsiteX25" fmla="*/ 0 w 5431684"/>
              <a:gd name="connsiteY25" fmla="*/ 0 h 190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31684" h="1909882" fill="none" extrusionOk="0">
                <a:moveTo>
                  <a:pt x="0" y="0"/>
                </a:moveTo>
                <a:cubicBezTo>
                  <a:pt x="158152" y="-67925"/>
                  <a:pt x="395963" y="37454"/>
                  <a:pt x="651802" y="0"/>
                </a:cubicBezTo>
                <a:cubicBezTo>
                  <a:pt x="907641" y="-37454"/>
                  <a:pt x="1073269" y="64576"/>
                  <a:pt x="1303604" y="0"/>
                </a:cubicBezTo>
                <a:cubicBezTo>
                  <a:pt x="1533939" y="-64576"/>
                  <a:pt x="1609845" y="2883"/>
                  <a:pt x="1846773" y="0"/>
                </a:cubicBezTo>
                <a:cubicBezTo>
                  <a:pt x="2083701" y="-2883"/>
                  <a:pt x="2318166" y="5676"/>
                  <a:pt x="2444258" y="0"/>
                </a:cubicBezTo>
                <a:cubicBezTo>
                  <a:pt x="2570350" y="-5676"/>
                  <a:pt x="2736135" y="19647"/>
                  <a:pt x="2933109" y="0"/>
                </a:cubicBezTo>
                <a:cubicBezTo>
                  <a:pt x="3130083" y="-19647"/>
                  <a:pt x="3249374" y="49039"/>
                  <a:pt x="3476278" y="0"/>
                </a:cubicBezTo>
                <a:cubicBezTo>
                  <a:pt x="3703182" y="-49039"/>
                  <a:pt x="3877133" y="72475"/>
                  <a:pt x="4128080" y="0"/>
                </a:cubicBezTo>
                <a:cubicBezTo>
                  <a:pt x="4379027" y="-72475"/>
                  <a:pt x="4417012" y="6201"/>
                  <a:pt x="4562615" y="0"/>
                </a:cubicBezTo>
                <a:cubicBezTo>
                  <a:pt x="4708218" y="-6201"/>
                  <a:pt x="5117132" y="41119"/>
                  <a:pt x="5431684" y="0"/>
                </a:cubicBezTo>
                <a:cubicBezTo>
                  <a:pt x="5437354" y="218577"/>
                  <a:pt x="5393928" y="292846"/>
                  <a:pt x="5431684" y="439273"/>
                </a:cubicBezTo>
                <a:cubicBezTo>
                  <a:pt x="5469440" y="585700"/>
                  <a:pt x="5418755" y="685845"/>
                  <a:pt x="5431684" y="897645"/>
                </a:cubicBezTo>
                <a:cubicBezTo>
                  <a:pt x="5444613" y="1109445"/>
                  <a:pt x="5425247" y="1201576"/>
                  <a:pt x="5431684" y="1375115"/>
                </a:cubicBezTo>
                <a:cubicBezTo>
                  <a:pt x="5438121" y="1548654"/>
                  <a:pt x="5375032" y="1790647"/>
                  <a:pt x="5431684" y="1909882"/>
                </a:cubicBezTo>
                <a:cubicBezTo>
                  <a:pt x="5108690" y="1935690"/>
                  <a:pt x="5024053" y="1876786"/>
                  <a:pt x="4779882" y="1909882"/>
                </a:cubicBezTo>
                <a:cubicBezTo>
                  <a:pt x="4535711" y="1942978"/>
                  <a:pt x="4373621" y="1879476"/>
                  <a:pt x="4236714" y="1909882"/>
                </a:cubicBezTo>
                <a:cubicBezTo>
                  <a:pt x="4099807" y="1940288"/>
                  <a:pt x="3839591" y="1868512"/>
                  <a:pt x="3693545" y="1909882"/>
                </a:cubicBezTo>
                <a:cubicBezTo>
                  <a:pt x="3547499" y="1951252"/>
                  <a:pt x="3407794" y="1863463"/>
                  <a:pt x="3150377" y="1909882"/>
                </a:cubicBezTo>
                <a:cubicBezTo>
                  <a:pt x="2892960" y="1956301"/>
                  <a:pt x="2843200" y="1873671"/>
                  <a:pt x="2607208" y="1909882"/>
                </a:cubicBezTo>
                <a:cubicBezTo>
                  <a:pt x="2371216" y="1946093"/>
                  <a:pt x="2254784" y="1855697"/>
                  <a:pt x="2118357" y="1909882"/>
                </a:cubicBezTo>
                <a:cubicBezTo>
                  <a:pt x="1981930" y="1964067"/>
                  <a:pt x="1719848" y="1868858"/>
                  <a:pt x="1520872" y="1909882"/>
                </a:cubicBezTo>
                <a:cubicBezTo>
                  <a:pt x="1321897" y="1950906"/>
                  <a:pt x="1246799" y="1902108"/>
                  <a:pt x="977703" y="1909882"/>
                </a:cubicBezTo>
                <a:cubicBezTo>
                  <a:pt x="708607" y="1917656"/>
                  <a:pt x="266083" y="1857078"/>
                  <a:pt x="0" y="1909882"/>
                </a:cubicBezTo>
                <a:cubicBezTo>
                  <a:pt x="-49479" y="1741655"/>
                  <a:pt x="7886" y="1554651"/>
                  <a:pt x="0" y="1394214"/>
                </a:cubicBezTo>
                <a:cubicBezTo>
                  <a:pt x="-7886" y="1233777"/>
                  <a:pt x="23560" y="1026502"/>
                  <a:pt x="0" y="878546"/>
                </a:cubicBezTo>
                <a:cubicBezTo>
                  <a:pt x="-23560" y="730590"/>
                  <a:pt x="25859" y="199639"/>
                  <a:pt x="0" y="0"/>
                </a:cubicBezTo>
                <a:close/>
              </a:path>
              <a:path w="5431684" h="1909882" stroke="0" extrusionOk="0">
                <a:moveTo>
                  <a:pt x="0" y="0"/>
                </a:moveTo>
                <a:cubicBezTo>
                  <a:pt x="238719" y="-5883"/>
                  <a:pt x="381514" y="29414"/>
                  <a:pt x="488852" y="0"/>
                </a:cubicBezTo>
                <a:cubicBezTo>
                  <a:pt x="596190" y="-29414"/>
                  <a:pt x="733671" y="5683"/>
                  <a:pt x="869069" y="0"/>
                </a:cubicBezTo>
                <a:cubicBezTo>
                  <a:pt x="1004467" y="-5683"/>
                  <a:pt x="1208377" y="57532"/>
                  <a:pt x="1520872" y="0"/>
                </a:cubicBezTo>
                <a:cubicBezTo>
                  <a:pt x="1833367" y="-57532"/>
                  <a:pt x="1829778" y="13307"/>
                  <a:pt x="2009723" y="0"/>
                </a:cubicBezTo>
                <a:cubicBezTo>
                  <a:pt x="2189668" y="-13307"/>
                  <a:pt x="2315107" y="32977"/>
                  <a:pt x="2498575" y="0"/>
                </a:cubicBezTo>
                <a:cubicBezTo>
                  <a:pt x="2682043" y="-32977"/>
                  <a:pt x="2949734" y="77760"/>
                  <a:pt x="3150377" y="0"/>
                </a:cubicBezTo>
                <a:cubicBezTo>
                  <a:pt x="3351020" y="-77760"/>
                  <a:pt x="3376616" y="12074"/>
                  <a:pt x="3584911" y="0"/>
                </a:cubicBezTo>
                <a:cubicBezTo>
                  <a:pt x="3793206" y="-12074"/>
                  <a:pt x="4102083" y="47244"/>
                  <a:pt x="4236714" y="0"/>
                </a:cubicBezTo>
                <a:cubicBezTo>
                  <a:pt x="4371345" y="-47244"/>
                  <a:pt x="4699817" y="14071"/>
                  <a:pt x="4888516" y="0"/>
                </a:cubicBezTo>
                <a:cubicBezTo>
                  <a:pt x="5077215" y="-14071"/>
                  <a:pt x="5309965" y="57365"/>
                  <a:pt x="5431684" y="0"/>
                </a:cubicBezTo>
                <a:cubicBezTo>
                  <a:pt x="5457163" y="118294"/>
                  <a:pt x="5373558" y="401994"/>
                  <a:pt x="5431684" y="515668"/>
                </a:cubicBezTo>
                <a:cubicBezTo>
                  <a:pt x="5489810" y="629342"/>
                  <a:pt x="5407463" y="877840"/>
                  <a:pt x="5431684" y="1012237"/>
                </a:cubicBezTo>
                <a:cubicBezTo>
                  <a:pt x="5455905" y="1146634"/>
                  <a:pt x="5420423" y="1283870"/>
                  <a:pt x="5431684" y="1432412"/>
                </a:cubicBezTo>
                <a:cubicBezTo>
                  <a:pt x="5442945" y="1580954"/>
                  <a:pt x="5424257" y="1702459"/>
                  <a:pt x="5431684" y="1909882"/>
                </a:cubicBezTo>
                <a:cubicBezTo>
                  <a:pt x="5320011" y="1956510"/>
                  <a:pt x="5006799" y="1901412"/>
                  <a:pt x="4888516" y="1909882"/>
                </a:cubicBezTo>
                <a:cubicBezTo>
                  <a:pt x="4770233" y="1918352"/>
                  <a:pt x="4486623" y="1898251"/>
                  <a:pt x="4345347" y="1909882"/>
                </a:cubicBezTo>
                <a:cubicBezTo>
                  <a:pt x="4204071" y="1921513"/>
                  <a:pt x="3999523" y="1878539"/>
                  <a:pt x="3693545" y="1909882"/>
                </a:cubicBezTo>
                <a:cubicBezTo>
                  <a:pt x="3387567" y="1941225"/>
                  <a:pt x="3323596" y="1896812"/>
                  <a:pt x="3150377" y="1909882"/>
                </a:cubicBezTo>
                <a:cubicBezTo>
                  <a:pt x="2977158" y="1922952"/>
                  <a:pt x="2930940" y="1873462"/>
                  <a:pt x="2770159" y="1909882"/>
                </a:cubicBezTo>
                <a:cubicBezTo>
                  <a:pt x="2609378" y="1946302"/>
                  <a:pt x="2523136" y="1897517"/>
                  <a:pt x="2335624" y="1909882"/>
                </a:cubicBezTo>
                <a:cubicBezTo>
                  <a:pt x="2148113" y="1922247"/>
                  <a:pt x="1965171" y="1841001"/>
                  <a:pt x="1683822" y="1909882"/>
                </a:cubicBezTo>
                <a:cubicBezTo>
                  <a:pt x="1402473" y="1978763"/>
                  <a:pt x="1298139" y="1877433"/>
                  <a:pt x="1140654" y="1909882"/>
                </a:cubicBezTo>
                <a:cubicBezTo>
                  <a:pt x="983169" y="1942331"/>
                  <a:pt x="907030" y="1866737"/>
                  <a:pt x="706119" y="1909882"/>
                </a:cubicBezTo>
                <a:cubicBezTo>
                  <a:pt x="505209" y="1953027"/>
                  <a:pt x="159272" y="1877079"/>
                  <a:pt x="0" y="1909882"/>
                </a:cubicBezTo>
                <a:cubicBezTo>
                  <a:pt x="-31787" y="1710843"/>
                  <a:pt x="27566" y="1614999"/>
                  <a:pt x="0" y="1489708"/>
                </a:cubicBezTo>
                <a:cubicBezTo>
                  <a:pt x="-27566" y="1364417"/>
                  <a:pt x="2371" y="1221992"/>
                  <a:pt x="0" y="1069534"/>
                </a:cubicBezTo>
                <a:cubicBezTo>
                  <a:pt x="-2371" y="917076"/>
                  <a:pt x="33904" y="708891"/>
                  <a:pt x="0" y="572965"/>
                </a:cubicBezTo>
                <a:cubicBezTo>
                  <a:pt x="-33904" y="437039"/>
                  <a:pt x="8444" y="143451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50351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549884-F306-753A-AFAF-C3703B4F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70649"/>
            <a:ext cx="10018713" cy="852544"/>
          </a:xfrm>
        </p:spPr>
        <p:txBody>
          <a:bodyPr/>
          <a:lstStyle/>
          <a:p>
            <a:r>
              <a:rPr lang="hu-HU" dirty="0"/>
              <a:t>AVL fák: törlés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7F06B5-EA32-14EF-CCBD-06E32B48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6071"/>
            <a:ext cx="10018713" cy="4285129"/>
          </a:xfrm>
        </p:spPr>
        <p:txBody>
          <a:bodyPr anchor="t">
            <a:normAutofit/>
          </a:bodyPr>
          <a:lstStyle/>
          <a:p>
            <a:r>
              <a:rPr lang="fr-FR" sz="2800" b="0" i="0" u="none" strike="noStrike" baseline="0" dirty="0"/>
              <a:t>Bináris keres</a:t>
            </a:r>
            <a:r>
              <a:rPr lang="hu-HU" sz="2800" b="0" i="0" u="none" strike="noStrike" baseline="0" dirty="0"/>
              <a:t>ő</a:t>
            </a:r>
            <a:r>
              <a:rPr lang="fr-FR" sz="2800" b="0" i="0" u="none" strike="noStrike" baseline="0" dirty="0"/>
              <a:t>fákra a del(</a:t>
            </a:r>
            <a:r>
              <a:rPr lang="fr-FR" sz="2800" b="0" i="1" u="none" strike="noStrike" baseline="0" dirty="0"/>
              <a:t>t</a:t>
            </a:r>
            <a:r>
              <a:rPr lang="fr-FR" sz="2800" b="0" i="0" u="none" strike="noStrike" baseline="0" dirty="0"/>
              <a:t>; </a:t>
            </a:r>
            <a:r>
              <a:rPr lang="fr-FR" sz="2800" b="0" i="1" u="none" strike="noStrike" baseline="0" dirty="0"/>
              <a:t>k</a:t>
            </a:r>
            <a:r>
              <a:rPr lang="fr-FR" sz="2800" b="0" i="0" u="none" strike="noStrike" baseline="0" dirty="0"/>
              <a:t>) és a delRoot(</a:t>
            </a:r>
            <a:r>
              <a:rPr lang="fr-FR" sz="2800" b="0" i="1" u="none" strike="noStrike" baseline="0" dirty="0"/>
              <a:t>t</a:t>
            </a:r>
            <a:r>
              <a:rPr lang="fr-FR" sz="2800" b="0" i="0" u="none" strike="noStrike" baseline="0" dirty="0"/>
              <a:t>) eljárások:</a:t>
            </a:r>
            <a:endParaRPr lang="hu-HU" sz="2800" b="0" i="0" u="none" strike="noStrike" baseline="0" dirty="0"/>
          </a:p>
          <a:p>
            <a:r>
              <a:rPr lang="hu-HU" sz="2800" dirty="0"/>
              <a:t>Változtatások:</a:t>
            </a:r>
          </a:p>
          <a:p>
            <a:pPr lvl="1"/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~ </a:t>
            </a:r>
            <a:r>
              <a:rPr lang="hu-HU" kern="0" dirty="0" err="1">
                <a:effectLst/>
                <a:ea typeface="Calibri" panose="020F0502020204030204" pitchFamily="34" charset="0"/>
                <a:cs typeface="F16"/>
              </a:rPr>
              <a:t>AVLremMin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(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t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; </a:t>
            </a:r>
            <a:r>
              <a:rPr lang="hu-HU" i="1" kern="0" dirty="0" err="1">
                <a:effectLst/>
                <a:ea typeface="Calibri" panose="020F0502020204030204" pitchFamily="34" charset="0"/>
                <a:cs typeface="CMMI12"/>
              </a:rPr>
              <a:t>minp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;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d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) </a:t>
            </a:r>
          </a:p>
          <a:p>
            <a:pPr lvl="1"/>
            <a:r>
              <a:rPr lang="hu-HU" kern="0" dirty="0">
                <a:ea typeface="Calibri" panose="020F0502020204030204" pitchFamily="34" charset="0"/>
                <a:cs typeface="F16"/>
              </a:rPr>
              <a:t>+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d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paraméter</a:t>
            </a:r>
            <a:br>
              <a:rPr lang="hu-HU" kern="0" dirty="0">
                <a:effectLst/>
                <a:ea typeface="Calibri" panose="020F0502020204030204" pitchFamily="34" charset="0"/>
                <a:cs typeface="F16"/>
              </a:rPr>
            </a:br>
            <a:endParaRPr lang="hu-HU" kern="0" dirty="0">
              <a:effectLst/>
              <a:ea typeface="Calibri" panose="020F0502020204030204" pitchFamily="34" charset="0"/>
              <a:cs typeface="F16"/>
            </a:endParaRPr>
          </a:p>
          <a:p>
            <a:pPr lvl="1"/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ha csökkent az aktuális részfa magassága:</a:t>
            </a:r>
          </a:p>
          <a:p>
            <a:pPr lvl="2"/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módosítjuk a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t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kern="0" dirty="0">
                <a:ea typeface="Calibri" panose="020F0502020204030204" pitchFamily="34" charset="0"/>
                <a:cs typeface="CMMI12"/>
              </a:rPr>
              <a:t>-&gt;</a:t>
            </a:r>
            <a:r>
              <a:rPr lang="hu-HU" kern="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b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értéket</a:t>
            </a:r>
          </a:p>
          <a:p>
            <a:pPr lvl="2"/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ha kell: kiegyensúlyozunk</a:t>
            </a:r>
          </a:p>
          <a:p>
            <a:pPr lvl="2"/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ha kell: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d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-t beállítjuk.</a:t>
            </a:r>
            <a:endParaRPr lang="hu-HU" sz="2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E2EC68C-128D-713A-7C5B-5F82E804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821" y="2011548"/>
            <a:ext cx="6723530" cy="172431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4C78571-B109-80BA-396F-A13E208EE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461" y="4424215"/>
            <a:ext cx="6174890" cy="19822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7323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41B942-C38C-37E3-F9EF-A7B64E6F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888" y="160467"/>
            <a:ext cx="10018713" cy="906332"/>
          </a:xfrm>
        </p:spPr>
        <p:txBody>
          <a:bodyPr/>
          <a:lstStyle/>
          <a:p>
            <a:r>
              <a:rPr lang="hu-HU" dirty="0" err="1"/>
              <a:t>del</a:t>
            </a:r>
            <a:r>
              <a:rPr lang="hu-HU" dirty="0"/>
              <a:t>(</a:t>
            </a:r>
            <a:r>
              <a:rPr lang="hu-HU" i="1" dirty="0"/>
              <a:t>t</a:t>
            </a:r>
            <a:r>
              <a:rPr lang="hu-HU" dirty="0"/>
              <a:t>, </a:t>
            </a:r>
            <a:r>
              <a:rPr lang="hu-HU" i="1" dirty="0"/>
              <a:t>k</a:t>
            </a:r>
            <a:r>
              <a:rPr lang="hu-HU" dirty="0"/>
              <a:t>) eljárás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1EC261-B93A-65D3-DD70-8F075CA4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7537447-C384-8A5D-9510-95A836CEA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522" y="1066799"/>
            <a:ext cx="7271271" cy="18647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7134B53-3E9D-19D2-C473-AA26712DC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669" y="3191965"/>
            <a:ext cx="8764325" cy="316825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4868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3C2484-F168-5874-AE1E-0CC226A6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676" y="235771"/>
            <a:ext cx="10018713" cy="831028"/>
          </a:xfrm>
        </p:spPr>
        <p:txBody>
          <a:bodyPr/>
          <a:lstStyle/>
          <a:p>
            <a:r>
              <a:rPr lang="hu-HU" dirty="0" err="1"/>
              <a:t>delRoot</a:t>
            </a:r>
            <a:r>
              <a:rPr lang="hu-HU" dirty="0"/>
              <a:t>(</a:t>
            </a:r>
            <a:r>
              <a:rPr lang="hu-HU" i="1" dirty="0"/>
              <a:t>t</a:t>
            </a:r>
            <a:r>
              <a:rPr lang="hu-HU" dirty="0"/>
              <a:t>) eljárás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A38F9A-391F-C2D6-8EED-9940628E2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C3C9236-5B91-9F03-485D-D01A34A0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57" y="1066799"/>
            <a:ext cx="6756768" cy="216905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B3A6905-A45B-E5E6-7103-3EAAD0671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370" y="3549900"/>
            <a:ext cx="9327688" cy="283488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5686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7FAF3FB7-9EC2-5A48-72A2-0F89768C2D0C}"/>
              </a:ext>
            </a:extLst>
          </p:cNvPr>
          <p:cNvSpPr/>
          <p:nvPr/>
        </p:nvSpPr>
        <p:spPr>
          <a:xfrm>
            <a:off x="2736479" y="5798650"/>
            <a:ext cx="4028003" cy="854344"/>
          </a:xfrm>
          <a:prstGeom prst="horizontalScroll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E173D32-6D90-7ACF-88E2-7C1B85FC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98525"/>
            <a:ext cx="10018713" cy="874059"/>
          </a:xfrm>
        </p:spPr>
        <p:txBody>
          <a:bodyPr/>
          <a:lstStyle/>
          <a:p>
            <a:r>
              <a:rPr lang="hu-HU" dirty="0" err="1"/>
              <a:t>delRoot</a:t>
            </a:r>
            <a:r>
              <a:rPr lang="hu-HU" dirty="0"/>
              <a:t>(</a:t>
            </a:r>
            <a:r>
              <a:rPr lang="hu-HU" i="1" dirty="0"/>
              <a:t>t</a:t>
            </a:r>
            <a:r>
              <a:rPr lang="hu-HU" dirty="0"/>
              <a:t>) eljárás folytatás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134AB65-A8A7-7CB9-6716-AC57B5D304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09" y="3511618"/>
                <a:ext cx="10018713" cy="334638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hu-HU" kern="0">
                    <a:effectLst/>
                    <a:ea typeface="Calibri" panose="020F0502020204030204" pitchFamily="34" charset="0"/>
                    <a:cs typeface="F16"/>
                  </a:rPr>
                  <a:t>ElőforItt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is lehetséges, hogy több szinten </a:t>
                </a:r>
                <a:r>
                  <a:rPr lang="hu-HU" kern="0" dirty="0" err="1">
                    <a:effectLst/>
                    <a:ea typeface="Calibri" panose="020F0502020204030204" pitchFamily="34" charset="0"/>
                    <a:cs typeface="F16"/>
                  </a:rPr>
                  <a:t>ke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, a legrosszabb esetben akár minden szinten is ki kell egyensúlyozni</a:t>
                </a:r>
              </a:p>
              <a:p>
                <a:r>
                  <a:rPr lang="hu-HU" kern="0" dirty="0">
                    <a:ea typeface="Calibri" panose="020F0502020204030204" pitchFamily="34" charset="0"/>
                    <a:cs typeface="F16"/>
                  </a:rPr>
                  <a:t>Futási idő</a:t>
                </a:r>
              </a:p>
              <a:p>
                <a:pPr lvl="1"/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egyetlen kiegyensúlyozás sem tartalmaz se rekurziót, se ciklust, és ezért konstans számú eljáráshívásból áll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sem itt, sem az </a:t>
                </a:r>
                <a:r>
                  <a:rPr lang="hu-HU" sz="1800" kern="0" dirty="0" err="1">
                    <a:effectLst/>
                    <a:ea typeface="Calibri" panose="020F0502020204030204" pitchFamily="34" charset="0"/>
                    <a:cs typeface="F16"/>
                  </a:rPr>
                  <a:t>AVLremMin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 eljárásnál nem befolyásolja a futási időnek az </a:t>
                </a:r>
                <a:r>
                  <a:rPr lang="hu-HU" sz="1800" kern="0" dirty="0" err="1">
                    <a:effectLst/>
                    <a:ea typeface="Calibri" panose="020F0502020204030204" pitchFamily="34" charset="0"/>
                    <a:cs typeface="F16"/>
                  </a:rPr>
                  <a:t>AVLinsert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 eljárásra is érvényes nagyságrendjét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hu-HU" sz="1800" kern="0" dirty="0">
                  <a:effectLst/>
                  <a:ea typeface="Calibri" panose="020F0502020204030204" pitchFamily="34" charset="0"/>
                  <a:cs typeface="F16"/>
                </a:endParaRPr>
              </a:p>
              <a:p>
                <a:pPr marL="1795463"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hu-HU" sz="2200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𝑴𝑻</m:t>
                    </m:r>
                    <m:r>
                      <a:rPr lang="hu-HU" sz="2200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∈ </m:t>
                    </m:r>
                    <m:r>
                      <a:rPr lang="hu-HU" sz="2200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𝜣</m:t>
                    </m:r>
                    <m:r>
                      <a:rPr lang="hu-HU" sz="2200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 (</m:t>
                    </m:r>
                    <m:func>
                      <m:funcPr>
                        <m:ctrlPr>
                          <a:rPr lang="hu-HU" sz="2200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</m:ctrlPr>
                      </m:funcPr>
                      <m:fName>
                        <m:r>
                          <a:rPr lang="hu-HU" sz="2200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𝒍𝒐𝒈</m:t>
                        </m:r>
                      </m:fName>
                      <m:e>
                        <m:r>
                          <a:rPr lang="hu-HU" sz="2200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𝒏</m:t>
                        </m:r>
                        <m:r>
                          <a:rPr lang="hu-HU" sz="2200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16"/>
                          </a:rPr>
                          <m:t>)</m:t>
                        </m:r>
                      </m:e>
                    </m:func>
                  </m:oMath>
                </a14:m>
                <a:r>
                  <a:rPr lang="hu-HU" sz="2200" kern="0" dirty="0">
                    <a:ea typeface="Calibri" panose="020F0502020204030204" pitchFamily="34" charset="0"/>
                    <a:cs typeface="F16"/>
                  </a:rPr>
                  <a:t>, ahol </a:t>
                </a:r>
                <a:r>
                  <a:rPr lang="hu-HU" sz="2200" i="1" kern="0" dirty="0">
                    <a:ea typeface="Calibri" panose="020F0502020204030204" pitchFamily="34" charset="0"/>
                    <a:cs typeface="F16"/>
                  </a:rPr>
                  <a:t>n</a:t>
                </a:r>
                <a:r>
                  <a:rPr lang="hu-HU" sz="2200" kern="0" dirty="0">
                    <a:ea typeface="Calibri" panose="020F0502020204030204" pitchFamily="34" charset="0"/>
                    <a:cs typeface="F16"/>
                  </a:rPr>
                  <a:t> = |</a:t>
                </a:r>
                <a:r>
                  <a:rPr lang="hu-HU" sz="2200" i="1" kern="0" dirty="0">
                    <a:ea typeface="Calibri" panose="020F0502020204030204" pitchFamily="34" charset="0"/>
                    <a:cs typeface="F16"/>
                  </a:rPr>
                  <a:t>t</a:t>
                </a:r>
                <a:r>
                  <a:rPr lang="hu-HU" sz="2200" kern="0" dirty="0">
                    <a:ea typeface="Calibri" panose="020F0502020204030204" pitchFamily="34" charset="0"/>
                    <a:cs typeface="F16"/>
                  </a:rPr>
                  <a:t>|</a:t>
                </a:r>
              </a:p>
              <a:p>
                <a:pPr lvl="1"/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134AB65-A8A7-7CB9-6716-AC57B5D304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9" y="3511618"/>
                <a:ext cx="10018713" cy="3346382"/>
              </a:xfrm>
              <a:blipFill>
                <a:blip r:embed="rId2"/>
                <a:stretch>
                  <a:fillRect l="-1338" t="-856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Kép 6">
            <a:extLst>
              <a:ext uri="{FF2B5EF4-FFF2-40B4-BE49-F238E27FC236}">
                <a16:creationId xmlns:a16="http://schemas.microsoft.com/office/drawing/2014/main" id="{C82CBD42-490C-752C-52C7-2601EB4B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479" y="1403116"/>
            <a:ext cx="7971211" cy="194326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71344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613AC3FE9C0B2B4A89A5E08D6923D69F" ma:contentTypeVersion="16" ma:contentTypeDescription="Új dokumentum létrehozása." ma:contentTypeScope="" ma:versionID="02a0016a1b1553334943ccb611bb1fe6">
  <xsd:schema xmlns:xsd="http://www.w3.org/2001/XMLSchema" xmlns:xs="http://www.w3.org/2001/XMLSchema" xmlns:p="http://schemas.microsoft.com/office/2006/metadata/properties" xmlns:ns3="342ecf54-1f04-4a63-b4d3-479bbdc0bc48" xmlns:ns4="c38100df-fd9b-45a2-b895-8bad87b57679" targetNamespace="http://schemas.microsoft.com/office/2006/metadata/properties" ma:root="true" ma:fieldsID="2df7c54a3f8482abb7aab530b53d1944" ns3:_="" ns4:_="">
    <xsd:import namespace="342ecf54-1f04-4a63-b4d3-479bbdc0bc48"/>
    <xsd:import namespace="c38100df-fd9b-45a2-b895-8bad87b5767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ecf54-1f04-4a63-b4d3-479bbdc0bc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Megosztási tipp kivonata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8100df-fd9b-45a2-b895-8bad87b576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8100df-fd9b-45a2-b895-8bad87b5767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7D11E1-B7BA-4105-8398-6159C3F03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2ecf54-1f04-4a63-b4d3-479bbdc0bc48"/>
    <ds:schemaRef ds:uri="c38100df-fd9b-45a2-b895-8bad87b576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C5C2B0-DF96-42A3-88F4-6DA43A87FACE}">
  <ds:schemaRefs>
    <ds:schemaRef ds:uri="342ecf54-1f04-4a63-b4d3-479bbdc0bc48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c38100df-fd9b-45a2-b895-8bad87b57679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AFAAD1C-3C73-4B23-9213-EDBCE46D94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49655</TotalTime>
  <Words>1612</Words>
  <Application>Microsoft Office PowerPoint</Application>
  <PresentationFormat>Szélesvásznú</PresentationFormat>
  <Paragraphs>165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38" baseType="lpstr">
      <vt:lpstr>Arial</vt:lpstr>
      <vt:lpstr>Calibri</vt:lpstr>
      <vt:lpstr>Cambria Math</vt:lpstr>
      <vt:lpstr>CMMI12</vt:lpstr>
      <vt:lpstr>CMMI8</vt:lpstr>
      <vt:lpstr>CMR12</vt:lpstr>
      <vt:lpstr>CMR8</vt:lpstr>
      <vt:lpstr>CMSY10</vt:lpstr>
      <vt:lpstr>Corbel</vt:lpstr>
      <vt:lpstr>F16</vt:lpstr>
      <vt:lpstr>F57</vt:lpstr>
      <vt:lpstr>F63</vt:lpstr>
      <vt:lpstr>F64</vt:lpstr>
      <vt:lpstr>Wingdings</vt:lpstr>
      <vt:lpstr>Parallax</vt:lpstr>
      <vt:lpstr>Algoritmusok és adatszerkezetek II. 2. Előadás</vt:lpstr>
      <vt:lpstr>Tartalom</vt:lpstr>
      <vt:lpstr> AVL fák: a remMin(t; minp) eljárás</vt:lpstr>
      <vt:lpstr> remMin(t; minp) eljárás segédeljárásai</vt:lpstr>
      <vt:lpstr>remMin(t; minp) folytatás</vt:lpstr>
      <vt:lpstr>AVL fák: törlés</vt:lpstr>
      <vt:lpstr>del(t, k) eljárás </vt:lpstr>
      <vt:lpstr>delRoot(t) eljárás</vt:lpstr>
      <vt:lpstr>delRoot(t) eljárás folytatás</vt:lpstr>
      <vt:lpstr>AVL fa magassága*</vt:lpstr>
      <vt:lpstr>Bizonyítás folytatása</vt:lpstr>
      <vt:lpstr>Bizonyítás folytatása</vt:lpstr>
      <vt:lpstr>Összefüggés az &lt;f_h  :h ∈ N&gt; és az  &lt;F_h  :h ∈ N&gt; sorozatok között</vt:lpstr>
      <vt:lpstr>Összefüggés az &lt;f_h  :h ∈ N&gt; és az  &lt;F_h  :h ∈ N&gt; sorozatok között</vt:lpstr>
      <vt:lpstr>Összefüggés az &lt;f_h  :h ∈ N&gt; és az  &lt;F_h  :h ∈ N&gt; sorozatok között</vt:lpstr>
      <vt:lpstr>Általános fák</vt:lpstr>
      <vt:lpstr>Általános fák ábrázolása</vt:lpstr>
      <vt:lpstr>Általános fák ábrázolása</vt:lpstr>
      <vt:lpstr>Általános fa bejárásai</vt:lpstr>
      <vt:lpstr>Általános fa C# kód*</vt:lpstr>
      <vt:lpstr>Általános fák ábrázolása másképp*</vt:lpstr>
      <vt:lpstr>Ellenőrző kérdések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Kinga</dc:creator>
  <cp:lastModifiedBy>Kovácsné Pusztai Kinga</cp:lastModifiedBy>
  <cp:revision>176</cp:revision>
  <dcterms:created xsi:type="dcterms:W3CDTF">2022-02-02T14:32:23Z</dcterms:created>
  <dcterms:modified xsi:type="dcterms:W3CDTF">2025-09-16T09:14:57Z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0x010100613AC3FE9C0B2B4A89A5E08D6923D69F</vt:lpwstr>
  </property>
</Properties>
</file>