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70" r:id="rId2"/>
    <p:sldId id="305" r:id="rId3"/>
    <p:sldId id="271" r:id="rId4"/>
    <p:sldId id="272" r:id="rId5"/>
    <p:sldId id="532" r:id="rId6"/>
    <p:sldId id="274" r:id="rId7"/>
    <p:sldId id="273" r:id="rId8"/>
    <p:sldId id="276" r:id="rId9"/>
    <p:sldId id="533" r:id="rId10"/>
    <p:sldId id="275" r:id="rId11"/>
    <p:sldId id="321" r:id="rId12"/>
    <p:sldId id="278" r:id="rId13"/>
    <p:sldId id="534" r:id="rId14"/>
    <p:sldId id="277" r:id="rId15"/>
    <p:sldId id="279" r:id="rId16"/>
    <p:sldId id="280" r:id="rId17"/>
    <p:sldId id="281" r:id="rId18"/>
    <p:sldId id="535" r:id="rId19"/>
    <p:sldId id="284" r:id="rId20"/>
    <p:sldId id="322" r:id="rId21"/>
    <p:sldId id="282" r:id="rId22"/>
    <p:sldId id="536" r:id="rId23"/>
    <p:sldId id="285" r:id="rId24"/>
    <p:sldId id="283" r:id="rId25"/>
    <p:sldId id="286" r:id="rId26"/>
    <p:sldId id="287" r:id="rId27"/>
    <p:sldId id="531" r:id="rId28"/>
    <p:sldId id="26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FE196C-9D77-47B0-8016-2D1D26327F79}" v="2" dt="2025-08-04T10:57:50.0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Világos stílus 2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Világos stílus 3 – 3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Világos stílus 1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jhelji Dániel" userId="S::eszgyb@inf.elte.hu::f9922000-3d25-499a-81ff-462d231c8db9" providerId="AD" clId="Web-{1FEF948B-7505-9F8D-11C0-B01A62A18B97}"/>
    <pc:docChg chg="sldOrd">
      <pc:chgData name="Ujhelji Dániel" userId="S::eszgyb@inf.elte.hu::f9922000-3d25-499a-81ff-462d231c8db9" providerId="AD" clId="Web-{1FEF948B-7505-9F8D-11C0-B01A62A18B97}" dt="2024-01-07T13:18:50.092" v="0"/>
      <pc:docMkLst>
        <pc:docMk/>
      </pc:docMkLst>
      <pc:sldChg chg="ord">
        <pc:chgData name="Ujhelji Dániel" userId="S::eszgyb@inf.elte.hu::f9922000-3d25-499a-81ff-462d231c8db9" providerId="AD" clId="Web-{1FEF948B-7505-9F8D-11C0-B01A62A18B97}" dt="2024-01-07T13:18:50.092" v="0"/>
        <pc:sldMkLst>
          <pc:docMk/>
          <pc:sldMk cId="1643043222" sldId="279"/>
        </pc:sldMkLst>
      </pc:sldChg>
    </pc:docChg>
  </pc:docChgLst>
  <pc:docChgLst>
    <pc:chgData name="Vendégfelhasználó" userId="S::urn:spo:anon#ee422709eba22a45c358085447f6c92c0389e74dd7ad024dd36d414e2c6c3daa::" providerId="AD" clId="Web-{A7DB2FE1-0C0F-2BF9-A915-E7383206EF0A}"/>
    <pc:docChg chg="modSld">
      <pc:chgData name="Vendégfelhasználó" userId="S::urn:spo:anon#ee422709eba22a45c358085447f6c92c0389e74dd7ad024dd36d414e2c6c3daa::" providerId="AD" clId="Web-{A7DB2FE1-0C0F-2BF9-A915-E7383206EF0A}" dt="2024-09-25T07:46:27.696" v="0"/>
      <pc:docMkLst>
        <pc:docMk/>
      </pc:docMkLst>
      <pc:sldChg chg="delSp">
        <pc:chgData name="Vendégfelhasználó" userId="S::urn:spo:anon#ee422709eba22a45c358085447f6c92c0389e74dd7ad024dd36d414e2c6c3daa::" providerId="AD" clId="Web-{A7DB2FE1-0C0F-2BF9-A915-E7383206EF0A}" dt="2024-09-25T07:46:27.696" v="0"/>
        <pc:sldMkLst>
          <pc:docMk/>
          <pc:sldMk cId="2431493244" sldId="270"/>
        </pc:sldMkLst>
      </pc:sldChg>
    </pc:docChg>
  </pc:docChgLst>
  <pc:docChgLst>
    <pc:chgData name="Vendégfelhasználó" userId="S::urn:spo:anon#751f8ca9aa8b424ee80c659767722bca5461fd109a18666877b46809b6638e51::" providerId="AD" clId="Web-{268731E7-2693-EFB6-5335-8F7A267B2203}"/>
    <pc:docChg chg="sldOrd">
      <pc:chgData name="Vendégfelhasználó" userId="S::urn:spo:anon#751f8ca9aa8b424ee80c659767722bca5461fd109a18666877b46809b6638e51::" providerId="AD" clId="Web-{268731E7-2693-EFB6-5335-8F7A267B2203}" dt="2023-12-19T23:37:12.406" v="0"/>
      <pc:docMkLst>
        <pc:docMk/>
      </pc:docMkLst>
      <pc:sldChg chg="ord">
        <pc:chgData name="Vendégfelhasználó" userId="S::urn:spo:anon#751f8ca9aa8b424ee80c659767722bca5461fd109a18666877b46809b6638e51::" providerId="AD" clId="Web-{268731E7-2693-EFB6-5335-8F7A267B2203}" dt="2023-12-19T23:37:12.406" v="0"/>
        <pc:sldMkLst>
          <pc:docMk/>
          <pc:sldMk cId="3180522820" sldId="275"/>
        </pc:sldMkLst>
      </pc:sldChg>
    </pc:docChg>
  </pc:docChgLst>
  <pc:docChgLst>
    <pc:chgData name="Vendégfelhasználó" userId="S::urn:spo:anon#ee422709eba22a45c358085447f6c92c0389e74dd7ad024dd36d414e2c6c3daa::" providerId="AD" clId="Web-{9CD5B0DC-ECA0-21D3-F148-2A57710455AB}"/>
    <pc:docChg chg="modSld sldOrd">
      <pc:chgData name="Vendégfelhasználó" userId="S::urn:spo:anon#ee422709eba22a45c358085447f6c92c0389e74dd7ad024dd36d414e2c6c3daa::" providerId="AD" clId="Web-{9CD5B0DC-ECA0-21D3-F148-2A57710455AB}" dt="2024-01-22T15:45:52.686" v="2" actId="1076"/>
      <pc:docMkLst>
        <pc:docMk/>
      </pc:docMkLst>
      <pc:sldChg chg="modSp ord">
        <pc:chgData name="Vendégfelhasználó" userId="S::urn:spo:anon#ee422709eba22a45c358085447f6c92c0389e74dd7ad024dd36d414e2c6c3daa::" providerId="AD" clId="Web-{9CD5B0DC-ECA0-21D3-F148-2A57710455AB}" dt="2024-01-22T15:41:46.739" v="1" actId="1076"/>
        <pc:sldMkLst>
          <pc:docMk/>
          <pc:sldMk cId="1365332724" sldId="280"/>
        </pc:sldMkLst>
      </pc:sldChg>
      <pc:sldChg chg="modSp">
        <pc:chgData name="Vendégfelhasználó" userId="S::urn:spo:anon#ee422709eba22a45c358085447f6c92c0389e74dd7ad024dd36d414e2c6c3daa::" providerId="AD" clId="Web-{9CD5B0DC-ECA0-21D3-F148-2A57710455AB}" dt="2024-01-22T15:45:52.686" v="2" actId="1076"/>
        <pc:sldMkLst>
          <pc:docMk/>
          <pc:sldMk cId="1327682694" sldId="286"/>
        </pc:sldMkLst>
      </pc:sldChg>
    </pc:docChg>
  </pc:docChgLst>
  <pc:docChgLst>
    <pc:chgData name="Vendégfelhasználó" userId="S::urn:spo:anon#a54b1117cdbd529ebc7699d1bce8e8434f896da9c4351e1e28d971c4ee4e0409::" providerId="AD" clId="Web-{A698F38A-B5DC-8B49-CFB8-F037DEEE7D35}"/>
    <pc:docChg chg="modSld">
      <pc:chgData name="Vendégfelhasználó" userId="S::urn:spo:anon#a54b1117cdbd529ebc7699d1bce8e8434f896da9c4351e1e28d971c4ee4e0409::" providerId="AD" clId="Web-{A698F38A-B5DC-8B49-CFB8-F037DEEE7D35}" dt="2024-01-07T17:55:41.892" v="0" actId="1076"/>
      <pc:docMkLst>
        <pc:docMk/>
      </pc:docMkLst>
      <pc:sldChg chg="modSp">
        <pc:chgData name="Vendégfelhasználó" userId="S::urn:spo:anon#a54b1117cdbd529ebc7699d1bce8e8434f896da9c4351e1e28d971c4ee4e0409::" providerId="AD" clId="Web-{A698F38A-B5DC-8B49-CFB8-F037DEEE7D35}" dt="2024-01-07T17:55:41.892" v="0" actId="1076"/>
        <pc:sldMkLst>
          <pc:docMk/>
          <pc:sldMk cId="3062904410" sldId="273"/>
        </pc:sldMkLst>
      </pc:sldChg>
    </pc:docChg>
  </pc:docChgLst>
  <pc:docChgLst>
    <pc:chgData name="Vendégfelhasználó" userId="S::urn:spo:anon#a54b1117cdbd529ebc7699d1bce8e8434f896da9c4351e1e28d971c4ee4e0409::" providerId="AD" clId="Web-{8422360E-A02C-A44D-4E49-28CC0C026161}"/>
    <pc:docChg chg="modSld">
      <pc:chgData name="Vendégfelhasználó" userId="S::urn:spo:anon#a54b1117cdbd529ebc7699d1bce8e8434f896da9c4351e1e28d971c4ee4e0409::" providerId="AD" clId="Web-{8422360E-A02C-A44D-4E49-28CC0C026161}" dt="2024-01-07T17:52:27.612" v="1" actId="1076"/>
      <pc:docMkLst>
        <pc:docMk/>
      </pc:docMkLst>
      <pc:sldChg chg="modSp">
        <pc:chgData name="Vendégfelhasználó" userId="S::urn:spo:anon#a54b1117cdbd529ebc7699d1bce8e8434f896da9c4351e1e28d971c4ee4e0409::" providerId="AD" clId="Web-{8422360E-A02C-A44D-4E49-28CC0C026161}" dt="2024-01-07T17:52:27.612" v="1" actId="1076"/>
        <pc:sldMkLst>
          <pc:docMk/>
          <pc:sldMk cId="3062904410" sldId="273"/>
        </pc:sldMkLst>
      </pc:sldChg>
    </pc:docChg>
  </pc:docChgLst>
  <pc:docChgLst>
    <pc:chgData name="Kovácsné Pusztai Kinga" userId="1282fdc4-838f-4805-a47a-02b770215156" providerId="ADAL" clId="{ACF948D5-9E38-4D0B-8E53-D082EBC401C6}"/>
    <pc:docChg chg="custSel modSld">
      <pc:chgData name="Kovácsné Pusztai Kinga" userId="1282fdc4-838f-4805-a47a-02b770215156" providerId="ADAL" clId="{ACF948D5-9E38-4D0B-8E53-D082EBC401C6}" dt="2024-11-11T17:04:04.256" v="1" actId="27636"/>
      <pc:docMkLst>
        <pc:docMk/>
      </pc:docMkLst>
      <pc:sldChg chg="modSp mod">
        <pc:chgData name="Kovácsné Pusztai Kinga" userId="1282fdc4-838f-4805-a47a-02b770215156" providerId="ADAL" clId="{ACF948D5-9E38-4D0B-8E53-D082EBC401C6}" dt="2024-11-11T17:04:04.256" v="1" actId="27636"/>
        <pc:sldMkLst>
          <pc:docMk/>
          <pc:sldMk cId="37054272" sldId="317"/>
        </pc:sldMkLst>
      </pc:sldChg>
    </pc:docChg>
  </pc:docChgLst>
  <pc:docChgLst>
    <pc:chgData name="Kovácsné Pusztai Kinga" userId="1282fdc4-838f-4805-a47a-02b770215156" providerId="ADAL" clId="{4AFE196C-9D77-47B0-8016-2D1D26327F79}"/>
    <pc:docChg chg="undo custSel addSld modSld">
      <pc:chgData name="Kovácsné Pusztai Kinga" userId="1282fdc4-838f-4805-a47a-02b770215156" providerId="ADAL" clId="{4AFE196C-9D77-47B0-8016-2D1D26327F79}" dt="2025-09-02T08:01:41.823" v="23" actId="6549"/>
      <pc:docMkLst>
        <pc:docMk/>
      </pc:docMkLst>
      <pc:sldChg chg="modSp mod">
        <pc:chgData name="Kovácsné Pusztai Kinga" userId="1282fdc4-838f-4805-a47a-02b770215156" providerId="ADAL" clId="{4AFE196C-9D77-47B0-8016-2D1D26327F79}" dt="2025-08-04T10:41:59.961" v="17" actId="108"/>
        <pc:sldMkLst>
          <pc:docMk/>
          <pc:sldMk cId="3062904410" sldId="273"/>
        </pc:sldMkLst>
        <pc:picChg chg="mod">
          <ac:chgData name="Kovácsné Pusztai Kinga" userId="1282fdc4-838f-4805-a47a-02b770215156" providerId="ADAL" clId="{4AFE196C-9D77-47B0-8016-2D1D26327F79}" dt="2025-08-04T10:41:59.961" v="17" actId="108"/>
          <ac:picMkLst>
            <pc:docMk/>
            <pc:sldMk cId="3062904410" sldId="273"/>
            <ac:picMk id="5" creationId="{A16B0032-F38E-C517-B2A5-666143F02386}"/>
          </ac:picMkLst>
        </pc:picChg>
      </pc:sldChg>
      <pc:sldChg chg="modSp mod">
        <pc:chgData name="Kovácsné Pusztai Kinga" userId="1282fdc4-838f-4805-a47a-02b770215156" providerId="ADAL" clId="{4AFE196C-9D77-47B0-8016-2D1D26327F79}" dt="2025-08-04T10:41:43.570" v="16" actId="108"/>
        <pc:sldMkLst>
          <pc:docMk/>
          <pc:sldMk cId="1643043222" sldId="279"/>
        </pc:sldMkLst>
        <pc:picChg chg="mod">
          <ac:chgData name="Kovácsné Pusztai Kinga" userId="1282fdc4-838f-4805-a47a-02b770215156" providerId="ADAL" clId="{4AFE196C-9D77-47B0-8016-2D1D26327F79}" dt="2025-08-04T10:41:39.489" v="12" actId="108"/>
          <ac:picMkLst>
            <pc:docMk/>
            <pc:sldMk cId="1643043222" sldId="279"/>
            <ac:picMk id="5" creationId="{B26C1770-ABFB-66FD-22DC-5A5BF295A17C}"/>
          </ac:picMkLst>
        </pc:picChg>
        <pc:picChg chg="mod">
          <ac:chgData name="Kovácsné Pusztai Kinga" userId="1282fdc4-838f-4805-a47a-02b770215156" providerId="ADAL" clId="{4AFE196C-9D77-47B0-8016-2D1D26327F79}" dt="2025-08-04T10:41:40.557" v="13" actId="108"/>
          <ac:picMkLst>
            <pc:docMk/>
            <pc:sldMk cId="1643043222" sldId="279"/>
            <ac:picMk id="11" creationId="{AF59C04D-0EE5-7416-1DEE-DDC171FF729F}"/>
          </ac:picMkLst>
        </pc:picChg>
        <pc:picChg chg="mod">
          <ac:chgData name="Kovácsné Pusztai Kinga" userId="1282fdc4-838f-4805-a47a-02b770215156" providerId="ADAL" clId="{4AFE196C-9D77-47B0-8016-2D1D26327F79}" dt="2025-08-04T10:41:41.463" v="14" actId="108"/>
          <ac:picMkLst>
            <pc:docMk/>
            <pc:sldMk cId="1643043222" sldId="279"/>
            <ac:picMk id="17" creationId="{3463A354-E8F2-393F-403B-F8B39663C706}"/>
          </ac:picMkLst>
        </pc:picChg>
        <pc:picChg chg="mod">
          <ac:chgData name="Kovácsné Pusztai Kinga" userId="1282fdc4-838f-4805-a47a-02b770215156" providerId="ADAL" clId="{4AFE196C-9D77-47B0-8016-2D1D26327F79}" dt="2025-08-04T10:41:42.624" v="15" actId="108"/>
          <ac:picMkLst>
            <pc:docMk/>
            <pc:sldMk cId="1643043222" sldId="279"/>
            <ac:picMk id="23" creationId="{5E4FCA07-4FBB-5608-14A8-936EF8C4DF68}"/>
          </ac:picMkLst>
        </pc:picChg>
        <pc:picChg chg="mod">
          <ac:chgData name="Kovácsné Pusztai Kinga" userId="1282fdc4-838f-4805-a47a-02b770215156" providerId="ADAL" clId="{4AFE196C-9D77-47B0-8016-2D1D26327F79}" dt="2025-08-04T10:41:43.570" v="16" actId="108"/>
          <ac:picMkLst>
            <pc:docMk/>
            <pc:sldMk cId="1643043222" sldId="279"/>
            <ac:picMk id="28" creationId="{4694A075-2284-FC0D-A494-6E7C64FB75F6}"/>
          </ac:picMkLst>
        </pc:picChg>
      </pc:sldChg>
      <pc:sldChg chg="modSp mod">
        <pc:chgData name="Kovácsné Pusztai Kinga" userId="1282fdc4-838f-4805-a47a-02b770215156" providerId="ADAL" clId="{4AFE196C-9D77-47B0-8016-2D1D26327F79}" dt="2025-08-04T10:41:36.795" v="11" actId="108"/>
        <pc:sldMkLst>
          <pc:docMk/>
          <pc:sldMk cId="1365332724" sldId="280"/>
        </pc:sldMkLst>
        <pc:picChg chg="mod">
          <ac:chgData name="Kovácsné Pusztai Kinga" userId="1282fdc4-838f-4805-a47a-02b770215156" providerId="ADAL" clId="{4AFE196C-9D77-47B0-8016-2D1D26327F79}" dt="2025-08-04T10:41:34.810" v="9" actId="108"/>
          <ac:picMkLst>
            <pc:docMk/>
            <pc:sldMk cId="1365332724" sldId="280"/>
            <ac:picMk id="4" creationId="{AB64D8D6-FC37-C19D-6CBD-A6FD05C2045D}"/>
          </ac:picMkLst>
        </pc:picChg>
        <pc:picChg chg="mod">
          <ac:chgData name="Kovácsné Pusztai Kinga" userId="1282fdc4-838f-4805-a47a-02b770215156" providerId="ADAL" clId="{4AFE196C-9D77-47B0-8016-2D1D26327F79}" dt="2025-08-04T10:41:36.795" v="11" actId="108"/>
          <ac:picMkLst>
            <pc:docMk/>
            <pc:sldMk cId="1365332724" sldId="280"/>
            <ac:picMk id="28" creationId="{4694A075-2284-FC0D-A494-6E7C64FB75F6}"/>
          </ac:picMkLst>
        </pc:picChg>
        <pc:picChg chg="mod">
          <ac:chgData name="Kovácsné Pusztai Kinga" userId="1282fdc4-838f-4805-a47a-02b770215156" providerId="ADAL" clId="{4AFE196C-9D77-47B0-8016-2D1D26327F79}" dt="2025-08-04T10:41:35.814" v="10" actId="108"/>
          <ac:picMkLst>
            <pc:docMk/>
            <pc:sldMk cId="1365332724" sldId="280"/>
            <ac:picMk id="34" creationId="{944F46CC-FE4A-8C0E-C858-43A1AA05A4EC}"/>
          </ac:picMkLst>
        </pc:picChg>
      </pc:sldChg>
      <pc:sldChg chg="modSp mod">
        <pc:chgData name="Kovácsné Pusztai Kinga" userId="1282fdc4-838f-4805-a47a-02b770215156" providerId="ADAL" clId="{4AFE196C-9D77-47B0-8016-2D1D26327F79}" dt="2025-08-04T10:41:28.024" v="8" actId="108"/>
        <pc:sldMkLst>
          <pc:docMk/>
          <pc:sldMk cId="1327682694" sldId="286"/>
        </pc:sldMkLst>
        <pc:picChg chg="mod">
          <ac:chgData name="Kovácsné Pusztai Kinga" userId="1282fdc4-838f-4805-a47a-02b770215156" providerId="ADAL" clId="{4AFE196C-9D77-47B0-8016-2D1D26327F79}" dt="2025-08-04T10:41:27.168" v="7" actId="108"/>
          <ac:picMkLst>
            <pc:docMk/>
            <pc:sldMk cId="1327682694" sldId="286"/>
            <ac:picMk id="4" creationId="{E3A96E68-A421-A62D-FA14-9A5EC4D2077F}"/>
          </ac:picMkLst>
        </pc:picChg>
        <pc:picChg chg="mod">
          <ac:chgData name="Kovácsné Pusztai Kinga" userId="1282fdc4-838f-4805-a47a-02b770215156" providerId="ADAL" clId="{4AFE196C-9D77-47B0-8016-2D1D26327F79}" dt="2025-08-04T10:41:28.024" v="8" actId="108"/>
          <ac:picMkLst>
            <pc:docMk/>
            <pc:sldMk cId="1327682694" sldId="286"/>
            <ac:picMk id="16" creationId="{EF9DAA17-45EB-46C7-6B6D-68CB1C1409EB}"/>
          </ac:picMkLst>
        </pc:picChg>
      </pc:sldChg>
      <pc:sldChg chg="modSp mod">
        <pc:chgData name="Kovácsné Pusztai Kinga" userId="1282fdc4-838f-4805-a47a-02b770215156" providerId="ADAL" clId="{4AFE196C-9D77-47B0-8016-2D1D26327F79}" dt="2025-08-04T10:41:23.774" v="6" actId="108"/>
        <pc:sldMkLst>
          <pc:docMk/>
          <pc:sldMk cId="2557822928" sldId="287"/>
        </pc:sldMkLst>
        <pc:picChg chg="mod">
          <ac:chgData name="Kovácsné Pusztai Kinga" userId="1282fdc4-838f-4805-a47a-02b770215156" providerId="ADAL" clId="{4AFE196C-9D77-47B0-8016-2D1D26327F79}" dt="2025-08-04T10:41:23.774" v="6" actId="108"/>
          <ac:picMkLst>
            <pc:docMk/>
            <pc:sldMk cId="2557822928" sldId="287"/>
            <ac:picMk id="7" creationId="{F115E62F-F34A-D249-BE92-621DA6D75890}"/>
          </ac:picMkLst>
        </pc:picChg>
        <pc:picChg chg="mod">
          <ac:chgData name="Kovácsné Pusztai Kinga" userId="1282fdc4-838f-4805-a47a-02b770215156" providerId="ADAL" clId="{4AFE196C-9D77-47B0-8016-2D1D26327F79}" dt="2025-08-04T10:41:21.927" v="5" actId="108"/>
          <ac:picMkLst>
            <pc:docMk/>
            <pc:sldMk cId="2557822928" sldId="287"/>
            <ac:picMk id="9" creationId="{44328EB5-7E8E-0984-9C57-E4859D3B0DA2}"/>
          </ac:picMkLst>
        </pc:picChg>
        <pc:picChg chg="mod">
          <ac:chgData name="Kovácsné Pusztai Kinga" userId="1282fdc4-838f-4805-a47a-02b770215156" providerId="ADAL" clId="{4AFE196C-9D77-47B0-8016-2D1D26327F79}" dt="2025-08-04T10:41:20.828" v="4" actId="108"/>
          <ac:picMkLst>
            <pc:docMk/>
            <pc:sldMk cId="2557822928" sldId="287"/>
            <ac:picMk id="16" creationId="{EF9DAA17-45EB-46C7-6B6D-68CB1C1409EB}"/>
          </ac:picMkLst>
        </pc:picChg>
      </pc:sldChg>
      <pc:sldChg chg="add">
        <pc:chgData name="Kovácsné Pusztai Kinga" userId="1282fdc4-838f-4805-a47a-02b770215156" providerId="ADAL" clId="{4AFE196C-9D77-47B0-8016-2D1D26327F79}" dt="2025-08-04T10:35:05.756" v="0"/>
        <pc:sldMkLst>
          <pc:docMk/>
          <pc:sldMk cId="2244582942" sldId="305"/>
        </pc:sldMkLst>
      </pc:sldChg>
      <pc:sldChg chg="modSp mod">
        <pc:chgData name="Kovácsné Pusztai Kinga" userId="1282fdc4-838f-4805-a47a-02b770215156" providerId="ADAL" clId="{4AFE196C-9D77-47B0-8016-2D1D26327F79}" dt="2025-08-04T10:37:58.403" v="1" actId="108"/>
        <pc:sldMkLst>
          <pc:docMk/>
          <pc:sldMk cId="2229335450" sldId="318"/>
        </pc:sldMkLst>
        <pc:picChg chg="mod">
          <ac:chgData name="Kovácsné Pusztai Kinga" userId="1282fdc4-838f-4805-a47a-02b770215156" providerId="ADAL" clId="{4AFE196C-9D77-47B0-8016-2D1D26327F79}" dt="2025-08-04T10:37:58.403" v="1" actId="108"/>
          <ac:picMkLst>
            <pc:docMk/>
            <pc:sldMk cId="2229335450" sldId="318"/>
            <ac:picMk id="16" creationId="{3504E744-F8A2-C7CF-15A5-35CA1E6F3E13}"/>
          </ac:picMkLst>
        </pc:picChg>
      </pc:sldChg>
      <pc:sldChg chg="modSp mod">
        <pc:chgData name="Kovácsné Pusztai Kinga" userId="1282fdc4-838f-4805-a47a-02b770215156" providerId="ADAL" clId="{4AFE196C-9D77-47B0-8016-2D1D26327F79}" dt="2025-08-04T10:42:10.152" v="19" actId="108"/>
        <pc:sldMkLst>
          <pc:docMk/>
          <pc:sldMk cId="571674980" sldId="319"/>
        </pc:sldMkLst>
        <pc:picChg chg="mod">
          <ac:chgData name="Kovácsné Pusztai Kinga" userId="1282fdc4-838f-4805-a47a-02b770215156" providerId="ADAL" clId="{4AFE196C-9D77-47B0-8016-2D1D26327F79}" dt="2025-08-04T10:42:09.108" v="18" actId="108"/>
          <ac:picMkLst>
            <pc:docMk/>
            <pc:sldMk cId="571674980" sldId="319"/>
            <ac:picMk id="5" creationId="{0E8B0D66-931E-4EFC-9F01-D2412CB1DA0A}"/>
          </ac:picMkLst>
        </pc:picChg>
        <pc:picChg chg="mod">
          <ac:chgData name="Kovácsné Pusztai Kinga" userId="1282fdc4-838f-4805-a47a-02b770215156" providerId="ADAL" clId="{4AFE196C-9D77-47B0-8016-2D1D26327F79}" dt="2025-08-04T10:42:10.152" v="19" actId="108"/>
          <ac:picMkLst>
            <pc:docMk/>
            <pc:sldMk cId="571674980" sldId="319"/>
            <ac:picMk id="7" creationId="{6A896F2D-0C6D-5136-0E8B-12DD1C022E30}"/>
          </ac:picMkLst>
        </pc:picChg>
      </pc:sldChg>
      <pc:sldChg chg="modSp mod">
        <pc:chgData name="Kovácsné Pusztai Kinga" userId="1282fdc4-838f-4805-a47a-02b770215156" providerId="ADAL" clId="{4AFE196C-9D77-47B0-8016-2D1D26327F79}" dt="2025-08-04T10:38:08.343" v="3" actId="108"/>
        <pc:sldMkLst>
          <pc:docMk/>
          <pc:sldMk cId="4076001574" sldId="320"/>
        </pc:sldMkLst>
        <pc:picChg chg="mod">
          <ac:chgData name="Kovácsné Pusztai Kinga" userId="1282fdc4-838f-4805-a47a-02b770215156" providerId="ADAL" clId="{4AFE196C-9D77-47B0-8016-2D1D26327F79}" dt="2025-08-04T10:38:07.351" v="2" actId="108"/>
          <ac:picMkLst>
            <pc:docMk/>
            <pc:sldMk cId="4076001574" sldId="320"/>
            <ac:picMk id="5" creationId="{D9A1EA6D-312D-F6DE-9CC8-9D66119FE65C}"/>
          </ac:picMkLst>
        </pc:picChg>
        <pc:picChg chg="mod">
          <ac:chgData name="Kovácsné Pusztai Kinga" userId="1282fdc4-838f-4805-a47a-02b770215156" providerId="ADAL" clId="{4AFE196C-9D77-47B0-8016-2D1D26327F79}" dt="2025-08-04T10:38:08.343" v="3" actId="108"/>
          <ac:picMkLst>
            <pc:docMk/>
            <pc:sldMk cId="4076001574" sldId="320"/>
            <ac:picMk id="7" creationId="{D2CA09B8-1F63-1901-CF35-7A70EFCE778D}"/>
          </ac:picMkLst>
        </pc:picChg>
      </pc:sldChg>
      <pc:sldChg chg="modSp add mod">
        <pc:chgData name="Kovácsné Pusztai Kinga" userId="1282fdc4-838f-4805-a47a-02b770215156" providerId="ADAL" clId="{4AFE196C-9D77-47B0-8016-2D1D26327F79}" dt="2025-09-02T08:01:41.823" v="23" actId="6549"/>
        <pc:sldMkLst>
          <pc:docMk/>
          <pc:sldMk cId="1116566802" sldId="531"/>
        </pc:sldMkLst>
        <pc:spChg chg="mod">
          <ac:chgData name="Kovácsné Pusztai Kinga" userId="1282fdc4-838f-4805-a47a-02b770215156" providerId="ADAL" clId="{4AFE196C-9D77-47B0-8016-2D1D26327F79}" dt="2025-09-02T08:01:41.823" v="23" actId="6549"/>
          <ac:spMkLst>
            <pc:docMk/>
            <pc:sldMk cId="1116566802" sldId="531"/>
            <ac:spMk id="3" creationId="{B2253D2E-D2FA-577A-E1F7-B012A9D79A3A}"/>
          </ac:spMkLst>
        </pc:spChg>
      </pc:sldChg>
    </pc:docChg>
  </pc:docChgLst>
  <pc:docChgLst>
    <pc:chgData name="Vendégfelhasználó" userId="S::urn:spo:anon#ee422709eba22a45c358085447f6c92c0389e74dd7ad024dd36d414e2c6c3daa::" providerId="AD" clId="Web-{AC5161D8-A47A-E74E-7859-66B3F2C0BA04}"/>
    <pc:docChg chg="modSld">
      <pc:chgData name="Vendégfelhasználó" userId="S::urn:spo:anon#ee422709eba22a45c358085447f6c92c0389e74dd7ad024dd36d414e2c6c3daa::" providerId="AD" clId="Web-{AC5161D8-A47A-E74E-7859-66B3F2C0BA04}" dt="2023-10-10T19:52:37.783" v="1" actId="1076"/>
      <pc:docMkLst>
        <pc:docMk/>
      </pc:docMkLst>
      <pc:sldChg chg="modSp">
        <pc:chgData name="Vendégfelhasználó" userId="S::urn:spo:anon#ee422709eba22a45c358085447f6c92c0389e74dd7ad024dd36d414e2c6c3daa::" providerId="AD" clId="Web-{AC5161D8-A47A-E74E-7859-66B3F2C0BA04}" dt="2023-10-10T19:52:37.783" v="1" actId="1076"/>
        <pc:sldMkLst>
          <pc:docMk/>
          <pc:sldMk cId="1327682694" sldId="286"/>
        </pc:sldMkLst>
      </pc:sldChg>
    </pc:docChg>
  </pc:docChgLst>
  <pc:docChgLst>
    <pc:chgData name="Vendégfelhasználó" userId="S::urn:spo:anon#df79e9ab5e4132391d4db473850dc1a659df06ad7588376e591b5b83bb58cdd0::" providerId="AD" clId="Web-{85C2AEB0-932E-A5C9-ECD3-9853917750C8}"/>
    <pc:docChg chg="modSld">
      <pc:chgData name="Vendégfelhasználó" userId="S::urn:spo:anon#df79e9ab5e4132391d4db473850dc1a659df06ad7588376e591b5b83bb58cdd0::" providerId="AD" clId="Web-{85C2AEB0-932E-A5C9-ECD3-9853917750C8}" dt="2024-11-11T17:02:53.166" v="2" actId="20577"/>
      <pc:docMkLst>
        <pc:docMk/>
      </pc:docMkLst>
      <pc:sldChg chg="modSp">
        <pc:chgData name="Vendégfelhasználó" userId="S::urn:spo:anon#df79e9ab5e4132391d4db473850dc1a659df06ad7588376e591b5b83bb58cdd0::" providerId="AD" clId="Web-{85C2AEB0-932E-A5C9-ECD3-9853917750C8}" dt="2024-11-11T17:02:53.166" v="2" actId="20577"/>
        <pc:sldMkLst>
          <pc:docMk/>
          <pc:sldMk cId="37054272" sldId="317"/>
        </pc:sldMkLst>
      </pc:sldChg>
    </pc:docChg>
  </pc:docChgLst>
  <pc:docChgLst>
    <pc:chgData name="Guest User" userId="S::urn:spo:anon#df79e9ab5e4132391d4db473850dc1a659df06ad7588376e591b5b83bb58cdd0::" providerId="AD" clId="Web-{A9AFE0E6-380E-EE33-D7EF-561297FCF313}"/>
    <pc:docChg chg="modSld">
      <pc:chgData name="Guest User" userId="S::urn:spo:anon#df79e9ab5e4132391d4db473850dc1a659df06ad7588376e591b5b83bb58cdd0::" providerId="AD" clId="Web-{A9AFE0E6-380E-EE33-D7EF-561297FCF313}" dt="2023-09-26T15:44:48.136" v="1" actId="1076"/>
      <pc:docMkLst>
        <pc:docMk/>
      </pc:docMkLst>
      <pc:sldChg chg="modSp">
        <pc:chgData name="Guest User" userId="S::urn:spo:anon#df79e9ab5e4132391d4db473850dc1a659df06ad7588376e591b5b83bb58cdd0::" providerId="AD" clId="Web-{A9AFE0E6-380E-EE33-D7EF-561297FCF313}" dt="2023-09-26T15:44:48.136" v="1" actId="1076"/>
        <pc:sldMkLst>
          <pc:docMk/>
          <pc:sldMk cId="37054272" sldId="317"/>
        </pc:sldMkLst>
      </pc:sldChg>
    </pc:docChg>
  </pc:docChgLst>
  <pc:docChgLst>
    <pc:chgData clId="Web-{763B7A42-96CC-BE62-989D-9A56D553EFB9}"/>
    <pc:docChg chg="modSld">
      <pc:chgData name="" userId="" providerId="" clId="Web-{763B7A42-96CC-BE62-989D-9A56D553EFB9}" dt="2024-01-16T12:55:45.187" v="0"/>
      <pc:docMkLst>
        <pc:docMk/>
      </pc:docMkLst>
      <pc:sldChg chg="addSp">
        <pc:chgData name="" userId="" providerId="" clId="Web-{763B7A42-96CC-BE62-989D-9A56D553EFB9}" dt="2024-01-16T12:55:45.187" v="0"/>
        <pc:sldMkLst>
          <pc:docMk/>
          <pc:sldMk cId="2431493244" sldId="270"/>
        </pc:sldMkLst>
      </pc:sldChg>
    </pc:docChg>
  </pc:docChgLst>
  <pc:docChgLst>
    <pc:chgData name="Révész Olivér" userId="S::vg89c7@inf.elte.hu::5b6b25e3-9273-4710-8f43-247f6545e352" providerId="AD" clId="Web-{A073D451-29F3-E868-0E19-53D7D319F1DA}"/>
    <pc:docChg chg="sldOrd">
      <pc:chgData name="Révész Olivér" userId="S::vg89c7@inf.elte.hu::5b6b25e3-9273-4710-8f43-247f6545e352" providerId="AD" clId="Web-{A073D451-29F3-E868-0E19-53D7D319F1DA}" dt="2023-09-26T14:16:35.965" v="0"/>
      <pc:docMkLst>
        <pc:docMk/>
      </pc:docMkLst>
      <pc:sldChg chg="ord">
        <pc:chgData name="Révész Olivér" userId="S::vg89c7@inf.elte.hu::5b6b25e3-9273-4710-8f43-247f6545e352" providerId="AD" clId="Web-{A073D451-29F3-E868-0E19-53D7D319F1DA}" dt="2023-09-26T14:16:35.965" v="0"/>
        <pc:sldMkLst>
          <pc:docMk/>
          <pc:sldMk cId="3816074410" sldId="272"/>
        </pc:sldMkLst>
      </pc:sldChg>
    </pc:docChg>
  </pc:docChgLst>
  <pc:docChgLst>
    <pc:chgData name="Vendégfelhasználó" userId="S::urn:spo:anon#df79e9ab5e4132391d4db473850dc1a659df06ad7588376e591b5b83bb58cdd0::" providerId="AD" clId="Web-{6F4D5B9F-136A-D0BC-2488-9C4DAE38A93B}"/>
    <pc:docChg chg="modSld">
      <pc:chgData name="Vendégfelhasználó" userId="S::urn:spo:anon#df79e9ab5e4132391d4db473850dc1a659df06ad7588376e591b5b83bb58cdd0::" providerId="AD" clId="Web-{6F4D5B9F-136A-D0BC-2488-9C4DAE38A93B}" dt="2023-12-26T18:24:27.789" v="0" actId="1076"/>
      <pc:docMkLst>
        <pc:docMk/>
      </pc:docMkLst>
      <pc:sldChg chg="modSp">
        <pc:chgData name="Vendégfelhasználó" userId="S::urn:spo:anon#df79e9ab5e4132391d4db473850dc1a659df06ad7588376e591b5b83bb58cdd0::" providerId="AD" clId="Web-{6F4D5B9F-136A-D0BC-2488-9C4DAE38A93B}" dt="2023-12-26T18:24:27.789" v="0" actId="1076"/>
        <pc:sldMkLst>
          <pc:docMk/>
          <pc:sldMk cId="3180522820" sldId="275"/>
        </pc:sldMkLst>
      </pc:sldChg>
    </pc:docChg>
  </pc:docChgLst>
  <pc:docChgLst>
    <pc:chgData name="Kovácsné Pusztai Kinga" userId="1282fdc4-838f-4805-a47a-02b770215156" providerId="ADAL" clId="{A9E7331A-0643-4D9D-B7C6-80E26DB430FD}"/>
    <pc:docChg chg="undo custSel addSld delSld modSld sldOrd">
      <pc:chgData name="Kovácsné Pusztai Kinga" userId="1282fdc4-838f-4805-a47a-02b770215156" providerId="ADAL" clId="{A9E7331A-0643-4D9D-B7C6-80E26DB430FD}" dt="2023-07-28T08:43:26.818" v="3730"/>
      <pc:docMkLst>
        <pc:docMk/>
      </pc:docMkLst>
      <pc:sldChg chg="del">
        <pc:chgData name="Kovácsné Pusztai Kinga" userId="1282fdc4-838f-4805-a47a-02b770215156" providerId="ADAL" clId="{A9E7331A-0643-4D9D-B7C6-80E26DB430FD}" dt="2023-07-28T08:41:17.405" v="3717" actId="47"/>
        <pc:sldMkLst>
          <pc:docMk/>
          <pc:sldMk cId="1014852387" sldId="257"/>
        </pc:sldMkLst>
      </pc:sldChg>
      <pc:sldChg chg="del">
        <pc:chgData name="Kovácsné Pusztai Kinga" userId="1282fdc4-838f-4805-a47a-02b770215156" providerId="ADAL" clId="{A9E7331A-0643-4D9D-B7C6-80E26DB430FD}" dt="2023-07-28T08:41:19.973" v="3718" actId="47"/>
        <pc:sldMkLst>
          <pc:docMk/>
          <pc:sldMk cId="2807657494" sldId="258"/>
        </pc:sldMkLst>
      </pc:sldChg>
      <pc:sldChg chg="modSp mod">
        <pc:chgData name="Kovácsné Pusztai Kinga" userId="1282fdc4-838f-4805-a47a-02b770215156" providerId="ADAL" clId="{A9E7331A-0643-4D9D-B7C6-80E26DB430FD}" dt="2023-07-26T15:57:50.023" v="10" actId="6549"/>
        <pc:sldMkLst>
          <pc:docMk/>
          <pc:sldMk cId="3166015993" sldId="269"/>
        </pc:sldMkLst>
      </pc:sldChg>
      <pc:sldChg chg="modSp new mod">
        <pc:chgData name="Kovácsné Pusztai Kinga" userId="1282fdc4-838f-4805-a47a-02b770215156" providerId="ADAL" clId="{A9E7331A-0643-4D9D-B7C6-80E26DB430FD}" dt="2023-07-27T10:10:05.742" v="603" actId="20577"/>
        <pc:sldMkLst>
          <pc:docMk/>
          <pc:sldMk cId="1286281218" sldId="271"/>
        </pc:sldMkLst>
      </pc:sldChg>
      <pc:sldChg chg="modSp new mod ord">
        <pc:chgData name="Kovácsné Pusztai Kinga" userId="1282fdc4-838f-4805-a47a-02b770215156" providerId="ADAL" clId="{A9E7331A-0643-4D9D-B7C6-80E26DB430FD}" dt="2023-07-27T10:18:06.051" v="626" actId="27636"/>
        <pc:sldMkLst>
          <pc:docMk/>
          <pc:sldMk cId="3816074410" sldId="272"/>
        </pc:sldMkLst>
      </pc:sldChg>
      <pc:sldChg chg="addSp modSp new mod">
        <pc:chgData name="Kovácsné Pusztai Kinga" userId="1282fdc4-838f-4805-a47a-02b770215156" providerId="ADAL" clId="{A9E7331A-0643-4D9D-B7C6-80E26DB430FD}" dt="2023-07-28T06:28:56.796" v="1000" actId="20577"/>
        <pc:sldMkLst>
          <pc:docMk/>
          <pc:sldMk cId="3062904410" sldId="273"/>
        </pc:sldMkLst>
      </pc:sldChg>
      <pc:sldChg chg="modSp new mod">
        <pc:chgData name="Kovácsné Pusztai Kinga" userId="1282fdc4-838f-4805-a47a-02b770215156" providerId="ADAL" clId="{A9E7331A-0643-4D9D-B7C6-80E26DB430FD}" dt="2023-07-27T10:31:13.071" v="859" actId="207"/>
        <pc:sldMkLst>
          <pc:docMk/>
          <pc:sldMk cId="4263333358" sldId="274"/>
        </pc:sldMkLst>
      </pc:sldChg>
      <pc:sldChg chg="modSp new mod">
        <pc:chgData name="Kovácsné Pusztai Kinga" userId="1282fdc4-838f-4805-a47a-02b770215156" providerId="ADAL" clId="{A9E7331A-0643-4D9D-B7C6-80E26DB430FD}" dt="2023-07-28T06:55:58.562" v="1591" actId="27636"/>
        <pc:sldMkLst>
          <pc:docMk/>
          <pc:sldMk cId="3180522820" sldId="275"/>
        </pc:sldMkLst>
      </pc:sldChg>
      <pc:sldChg chg="add del">
        <pc:chgData name="Kovácsné Pusztai Kinga" userId="1282fdc4-838f-4805-a47a-02b770215156" providerId="ADAL" clId="{A9E7331A-0643-4D9D-B7C6-80E26DB430FD}" dt="2023-07-28T06:27:59.581" v="977" actId="47"/>
        <pc:sldMkLst>
          <pc:docMk/>
          <pc:sldMk cId="2223534282" sldId="276"/>
        </pc:sldMkLst>
      </pc:sldChg>
      <pc:sldChg chg="modSp new mod">
        <pc:chgData name="Kovácsné Pusztai Kinga" userId="1282fdc4-838f-4805-a47a-02b770215156" providerId="ADAL" clId="{A9E7331A-0643-4D9D-B7C6-80E26DB430FD}" dt="2023-07-28T07:02:11.448" v="1601" actId="12"/>
        <pc:sldMkLst>
          <pc:docMk/>
          <pc:sldMk cId="2877321828" sldId="276"/>
        </pc:sldMkLst>
      </pc:sldChg>
      <pc:sldChg chg="modSp new mod">
        <pc:chgData name="Kovácsné Pusztai Kinga" userId="1282fdc4-838f-4805-a47a-02b770215156" providerId="ADAL" clId="{A9E7331A-0643-4D9D-B7C6-80E26DB430FD}" dt="2023-07-28T06:50:33.505" v="1562" actId="403"/>
        <pc:sldMkLst>
          <pc:docMk/>
          <pc:sldMk cId="2173205389" sldId="277"/>
        </pc:sldMkLst>
      </pc:sldChg>
      <pc:sldChg chg="modSp new mod">
        <pc:chgData name="Kovácsné Pusztai Kinga" userId="1282fdc4-838f-4805-a47a-02b770215156" providerId="ADAL" clId="{A9E7331A-0643-4D9D-B7C6-80E26DB430FD}" dt="2023-07-28T07:04:24.946" v="1621" actId="255"/>
        <pc:sldMkLst>
          <pc:docMk/>
          <pc:sldMk cId="3137240286" sldId="278"/>
        </pc:sldMkLst>
      </pc:sldChg>
      <pc:sldChg chg="addSp delSp modSp new mod modAnim">
        <pc:chgData name="Kovácsné Pusztai Kinga" userId="1282fdc4-838f-4805-a47a-02b770215156" providerId="ADAL" clId="{A9E7331A-0643-4D9D-B7C6-80E26DB430FD}" dt="2023-07-28T08:42:41.747" v="3726"/>
        <pc:sldMkLst>
          <pc:docMk/>
          <pc:sldMk cId="1643043222" sldId="279"/>
        </pc:sldMkLst>
      </pc:sldChg>
      <pc:sldChg chg="addSp delSp modSp add mod">
        <pc:chgData name="Kovácsné Pusztai Kinga" userId="1282fdc4-838f-4805-a47a-02b770215156" providerId="ADAL" clId="{A9E7331A-0643-4D9D-B7C6-80E26DB430FD}" dt="2023-07-28T07:31:12.203" v="2186" actId="1038"/>
        <pc:sldMkLst>
          <pc:docMk/>
          <pc:sldMk cId="1365332724" sldId="280"/>
        </pc:sldMkLst>
      </pc:sldChg>
      <pc:sldChg chg="addSp delSp modSp new del mod">
        <pc:chgData name="Kovácsné Pusztai Kinga" userId="1282fdc4-838f-4805-a47a-02b770215156" providerId="ADAL" clId="{A9E7331A-0643-4D9D-B7C6-80E26DB430FD}" dt="2023-07-28T07:35:30.861" v="2247" actId="47"/>
        <pc:sldMkLst>
          <pc:docMk/>
          <pc:sldMk cId="849448211" sldId="281"/>
        </pc:sldMkLst>
      </pc:sldChg>
      <pc:sldChg chg="modSp new mod">
        <pc:chgData name="Kovácsné Pusztai Kinga" userId="1282fdc4-838f-4805-a47a-02b770215156" providerId="ADAL" clId="{A9E7331A-0643-4D9D-B7C6-80E26DB430FD}" dt="2023-07-28T08:13:15.710" v="2965" actId="20577"/>
        <pc:sldMkLst>
          <pc:docMk/>
          <pc:sldMk cId="1056516781" sldId="281"/>
        </pc:sldMkLst>
      </pc:sldChg>
      <pc:sldChg chg="modSp add mod">
        <pc:chgData name="Kovácsné Pusztai Kinga" userId="1282fdc4-838f-4805-a47a-02b770215156" providerId="ADAL" clId="{A9E7331A-0643-4D9D-B7C6-80E26DB430FD}" dt="2023-07-28T08:10:48.591" v="2934" actId="255"/>
        <pc:sldMkLst>
          <pc:docMk/>
          <pc:sldMk cId="1334651925" sldId="282"/>
        </pc:sldMkLst>
      </pc:sldChg>
      <pc:sldChg chg="modSp add mod">
        <pc:chgData name="Kovácsné Pusztai Kinga" userId="1282fdc4-838f-4805-a47a-02b770215156" providerId="ADAL" clId="{A9E7331A-0643-4D9D-B7C6-80E26DB430FD}" dt="2023-07-28T08:24:27.313" v="2982" actId="1076"/>
        <pc:sldMkLst>
          <pc:docMk/>
          <pc:sldMk cId="332590332" sldId="283"/>
        </pc:sldMkLst>
      </pc:sldChg>
      <pc:sldChg chg="modSp add mod">
        <pc:chgData name="Kovácsné Pusztai Kinga" userId="1282fdc4-838f-4805-a47a-02b770215156" providerId="ADAL" clId="{A9E7331A-0643-4D9D-B7C6-80E26DB430FD}" dt="2023-07-28T08:12:53.574" v="2961" actId="20577"/>
        <pc:sldMkLst>
          <pc:docMk/>
          <pc:sldMk cId="748910266" sldId="284"/>
        </pc:sldMkLst>
      </pc:sldChg>
      <pc:sldChg chg="modSp add mod">
        <pc:chgData name="Kovácsné Pusztai Kinga" userId="1282fdc4-838f-4805-a47a-02b770215156" providerId="ADAL" clId="{A9E7331A-0643-4D9D-B7C6-80E26DB430FD}" dt="2023-07-28T08:13:57.584" v="2969" actId="1076"/>
        <pc:sldMkLst>
          <pc:docMk/>
          <pc:sldMk cId="3105565515" sldId="285"/>
        </pc:sldMkLst>
      </pc:sldChg>
      <pc:sldChg chg="addSp delSp modSp add mod modAnim">
        <pc:chgData name="Kovácsné Pusztai Kinga" userId="1282fdc4-838f-4805-a47a-02b770215156" providerId="ADAL" clId="{A9E7331A-0643-4D9D-B7C6-80E26DB430FD}" dt="2023-07-28T08:42:58.058" v="3727"/>
        <pc:sldMkLst>
          <pc:docMk/>
          <pc:sldMk cId="1327682694" sldId="286"/>
        </pc:sldMkLst>
      </pc:sldChg>
      <pc:sldChg chg="addSp delSp modSp add mod modAnim">
        <pc:chgData name="Kovácsné Pusztai Kinga" userId="1282fdc4-838f-4805-a47a-02b770215156" providerId="ADAL" clId="{A9E7331A-0643-4D9D-B7C6-80E26DB430FD}" dt="2023-07-28T08:43:26.818" v="3730"/>
        <pc:sldMkLst>
          <pc:docMk/>
          <pc:sldMk cId="2557822928" sldId="287"/>
        </pc:sldMkLst>
      </pc:sldChg>
    </pc:docChg>
  </pc:docChgLst>
  <pc:docChgLst>
    <pc:chgData name="Guest User" userId="S::urn:spo:anon#ee422709eba22a45c358085447f6c92c0389e74dd7ad024dd36d414e2c6c3daa::" providerId="AD" clId="Web-{D5AEFC16-584D-68CC-D666-C6AF90619D19}"/>
    <pc:docChg chg="sldOrd">
      <pc:chgData name="Guest User" userId="S::urn:spo:anon#ee422709eba22a45c358085447f6c92c0389e74dd7ad024dd36d414e2c6c3daa::" providerId="AD" clId="Web-{D5AEFC16-584D-68CC-D666-C6AF90619D19}" dt="2023-11-01T12:44:21.438" v="0"/>
      <pc:docMkLst>
        <pc:docMk/>
      </pc:docMkLst>
      <pc:sldChg chg="ord">
        <pc:chgData name="Guest User" userId="S::urn:spo:anon#ee422709eba22a45c358085447f6c92c0389e74dd7ad024dd36d414e2c6c3daa::" providerId="AD" clId="Web-{D5AEFC16-584D-68CC-D666-C6AF90619D19}" dt="2023-11-01T12:44:21.438" v="0"/>
        <pc:sldMkLst>
          <pc:docMk/>
          <pc:sldMk cId="2173205389" sldId="277"/>
        </pc:sldMkLst>
      </pc:sldChg>
    </pc:docChg>
  </pc:docChgLst>
  <pc:docChgLst>
    <pc:chgData name="Guest User" userId="S::urn:spo:anon#8e38c3e48961c4a9907a9fcf7018d302a79c76a66ebf46efb9c716eefbe046a4::" providerId="AD" clId="Web-{D2DFCC7A-1320-393D-7F4E-A20A109F07DA}"/>
    <pc:docChg chg="sldOrd">
      <pc:chgData name="Guest User" userId="S::urn:spo:anon#8e38c3e48961c4a9907a9fcf7018d302a79c76a66ebf46efb9c716eefbe046a4::" providerId="AD" clId="Web-{D2DFCC7A-1320-393D-7F4E-A20A109F07DA}" dt="2024-01-05T16:30:28.769" v="0"/>
      <pc:docMkLst>
        <pc:docMk/>
      </pc:docMkLst>
      <pc:sldChg chg="ord">
        <pc:chgData name="Guest User" userId="S::urn:spo:anon#8e38c3e48961c4a9907a9fcf7018d302a79c76a66ebf46efb9c716eefbe046a4::" providerId="AD" clId="Web-{D2DFCC7A-1320-393D-7F4E-A20A109F07DA}" dt="2024-01-05T16:30:28.769" v="0"/>
        <pc:sldMkLst>
          <pc:docMk/>
          <pc:sldMk cId="3062904410" sldId="273"/>
        </pc:sldMkLst>
      </pc:sldChg>
    </pc:docChg>
  </pc:docChgLst>
  <pc:docChgLst>
    <pc:chgData name="Kovácsné Pusztai Kinga" userId="1282fdc4-838f-4805-a47a-02b770215156" providerId="ADAL" clId="{A1AD4824-5041-414C-A05A-B86A08AC06F9}"/>
    <pc:docChg chg="undo custSel addSld modSld sldOrd">
      <pc:chgData name="Kovácsné Pusztai Kinga" userId="1282fdc4-838f-4805-a47a-02b770215156" providerId="ADAL" clId="{A1AD4824-5041-414C-A05A-B86A08AC06F9}" dt="2023-09-25T19:44:02.245" v="70"/>
      <pc:docMkLst>
        <pc:docMk/>
      </pc:docMkLst>
      <pc:sldChg chg="addSp delSp modSp mod">
        <pc:chgData name="Kovácsné Pusztai Kinga" userId="1282fdc4-838f-4805-a47a-02b770215156" providerId="ADAL" clId="{A1AD4824-5041-414C-A05A-B86A08AC06F9}" dt="2023-09-22T19:26:26.038" v="23" actId="6549"/>
        <pc:sldMkLst>
          <pc:docMk/>
          <pc:sldMk cId="2431493244" sldId="270"/>
        </pc:sldMkLst>
      </pc:sldChg>
      <pc:sldChg chg="modSp mod">
        <pc:chgData name="Kovácsné Pusztai Kinga" userId="1282fdc4-838f-4805-a47a-02b770215156" providerId="ADAL" clId="{A1AD4824-5041-414C-A05A-B86A08AC06F9}" dt="2023-09-25T16:17:55.004" v="37" actId="1076"/>
        <pc:sldMkLst>
          <pc:docMk/>
          <pc:sldMk cId="1286281218" sldId="271"/>
        </pc:sldMkLst>
      </pc:sldChg>
      <pc:sldChg chg="modSp mod">
        <pc:chgData name="Kovácsné Pusztai Kinga" userId="1282fdc4-838f-4805-a47a-02b770215156" providerId="ADAL" clId="{A1AD4824-5041-414C-A05A-B86A08AC06F9}" dt="2023-09-25T16:16:40.220" v="35" actId="6549"/>
        <pc:sldMkLst>
          <pc:docMk/>
          <pc:sldMk cId="3816074410" sldId="272"/>
        </pc:sldMkLst>
      </pc:sldChg>
      <pc:sldChg chg="addSp delSp modSp mod">
        <pc:chgData name="Kovácsné Pusztai Kinga" userId="1282fdc4-838f-4805-a47a-02b770215156" providerId="ADAL" clId="{A1AD4824-5041-414C-A05A-B86A08AC06F9}" dt="2023-09-25T16:27:17.729" v="68" actId="27636"/>
        <pc:sldMkLst>
          <pc:docMk/>
          <pc:sldMk cId="3062904410" sldId="273"/>
        </pc:sldMkLst>
      </pc:sldChg>
      <pc:sldChg chg="add ord">
        <pc:chgData name="Kovácsné Pusztai Kinga" userId="1282fdc4-838f-4805-a47a-02b770215156" providerId="ADAL" clId="{A1AD4824-5041-414C-A05A-B86A08AC06F9}" dt="2023-09-25T19:44:02.245" v="70"/>
        <pc:sldMkLst>
          <pc:docMk/>
          <pc:sldMk cId="37054272" sldId="317"/>
        </pc:sldMkLst>
      </pc:sldChg>
      <pc:sldChg chg="add ord">
        <pc:chgData name="Kovácsné Pusztai Kinga" userId="1282fdc4-838f-4805-a47a-02b770215156" providerId="ADAL" clId="{A1AD4824-5041-414C-A05A-B86A08AC06F9}" dt="2023-09-25T19:44:02.245" v="70"/>
        <pc:sldMkLst>
          <pc:docMk/>
          <pc:sldMk cId="2229335450" sldId="318"/>
        </pc:sldMkLst>
      </pc:sldChg>
      <pc:sldChg chg="add ord">
        <pc:chgData name="Kovácsné Pusztai Kinga" userId="1282fdc4-838f-4805-a47a-02b770215156" providerId="ADAL" clId="{A1AD4824-5041-414C-A05A-B86A08AC06F9}" dt="2023-09-25T19:44:02.245" v="70"/>
        <pc:sldMkLst>
          <pc:docMk/>
          <pc:sldMk cId="571674980" sldId="319"/>
        </pc:sldMkLst>
      </pc:sldChg>
      <pc:sldChg chg="add ord">
        <pc:chgData name="Kovácsné Pusztai Kinga" userId="1282fdc4-838f-4805-a47a-02b770215156" providerId="ADAL" clId="{A1AD4824-5041-414C-A05A-B86A08AC06F9}" dt="2023-09-25T19:44:02.245" v="70"/>
        <pc:sldMkLst>
          <pc:docMk/>
          <pc:sldMk cId="4076001574" sldId="320"/>
        </pc:sldMkLst>
      </pc:sldChg>
    </pc:docChg>
  </pc:docChgLst>
  <pc:docChgLst>
    <pc:chgData name="Kovácsné Pusztai Kinga" userId="1282fdc4-838f-4805-a47a-02b770215156" providerId="ADAL" clId="{DBD7C15A-ED85-4C4C-A6DC-8CA3A06B4694}"/>
    <pc:docChg chg="custSel addSld modSld">
      <pc:chgData name="Kovácsné Pusztai Kinga" userId="1282fdc4-838f-4805-a47a-02b770215156" providerId="ADAL" clId="{DBD7C15A-ED85-4C4C-A6DC-8CA3A06B4694}" dt="2024-09-30T15:20:38.289" v="23" actId="1076"/>
      <pc:docMkLst>
        <pc:docMk/>
      </pc:docMkLst>
      <pc:sldChg chg="modSp mod">
        <pc:chgData name="Kovácsné Pusztai Kinga" userId="1282fdc4-838f-4805-a47a-02b770215156" providerId="ADAL" clId="{DBD7C15A-ED85-4C4C-A6DC-8CA3A06B4694}" dt="2024-09-30T15:17:30.451" v="2" actId="27636"/>
        <pc:sldMkLst>
          <pc:docMk/>
          <pc:sldMk cId="3180522820" sldId="275"/>
        </pc:sldMkLst>
      </pc:sldChg>
      <pc:sldChg chg="modSp mod">
        <pc:chgData name="Kovácsné Pusztai Kinga" userId="1282fdc4-838f-4805-a47a-02b770215156" providerId="ADAL" clId="{DBD7C15A-ED85-4C4C-A6DC-8CA3A06B4694}" dt="2024-09-30T15:18:34.362" v="5" actId="403"/>
        <pc:sldMkLst>
          <pc:docMk/>
          <pc:sldMk cId="1056516781" sldId="281"/>
        </pc:sldMkLst>
      </pc:sldChg>
      <pc:sldChg chg="modSp mod">
        <pc:chgData name="Kovácsné Pusztai Kinga" userId="1282fdc4-838f-4805-a47a-02b770215156" providerId="ADAL" clId="{DBD7C15A-ED85-4C4C-A6DC-8CA3A06B4694}" dt="2024-09-30T15:19:48.991" v="15" actId="403"/>
        <pc:sldMkLst>
          <pc:docMk/>
          <pc:sldMk cId="1334651925" sldId="282"/>
        </pc:sldMkLst>
      </pc:sldChg>
      <pc:sldChg chg="modSp mod">
        <pc:chgData name="Kovácsné Pusztai Kinga" userId="1282fdc4-838f-4805-a47a-02b770215156" providerId="ADAL" clId="{DBD7C15A-ED85-4C4C-A6DC-8CA3A06B4694}" dt="2024-09-30T15:20:38.289" v="23" actId="1076"/>
        <pc:sldMkLst>
          <pc:docMk/>
          <pc:sldMk cId="332590332" sldId="283"/>
        </pc:sldMkLst>
      </pc:sldChg>
      <pc:sldChg chg="modSp mod">
        <pc:chgData name="Kovácsné Pusztai Kinga" userId="1282fdc4-838f-4805-a47a-02b770215156" providerId="ADAL" clId="{DBD7C15A-ED85-4C4C-A6DC-8CA3A06B4694}" dt="2024-09-30T15:18:59.850" v="9" actId="403"/>
        <pc:sldMkLst>
          <pc:docMk/>
          <pc:sldMk cId="748910266" sldId="284"/>
        </pc:sldMkLst>
      </pc:sldChg>
      <pc:sldChg chg="modSp mod">
        <pc:chgData name="Kovácsné Pusztai Kinga" userId="1282fdc4-838f-4805-a47a-02b770215156" providerId="ADAL" clId="{DBD7C15A-ED85-4C4C-A6DC-8CA3A06B4694}" dt="2024-09-30T15:20:21.593" v="20" actId="14100"/>
        <pc:sldMkLst>
          <pc:docMk/>
          <pc:sldMk cId="3105565515" sldId="285"/>
        </pc:sldMkLst>
      </pc:sldChg>
      <pc:sldChg chg="modSp add mod">
        <pc:chgData name="Kovácsné Pusztai Kinga" userId="1282fdc4-838f-4805-a47a-02b770215156" providerId="ADAL" clId="{DBD7C15A-ED85-4C4C-A6DC-8CA3A06B4694}" dt="2024-09-30T15:17:41.246" v="4" actId="27636"/>
        <pc:sldMkLst>
          <pc:docMk/>
          <pc:sldMk cId="1652391755" sldId="321"/>
        </pc:sldMkLst>
      </pc:sldChg>
      <pc:sldChg chg="modSp add mod">
        <pc:chgData name="Kovácsné Pusztai Kinga" userId="1282fdc4-838f-4805-a47a-02b770215156" providerId="ADAL" clId="{DBD7C15A-ED85-4C4C-A6DC-8CA3A06B4694}" dt="2024-09-30T15:19:13.826" v="12" actId="403"/>
        <pc:sldMkLst>
          <pc:docMk/>
          <pc:sldMk cId="2022400622" sldId="322"/>
        </pc:sldMkLst>
      </pc:sldChg>
    </pc:docChg>
  </pc:docChgLst>
  <pc:docChgLst>
    <pc:chgData name="Vendégfelhasználó" userId="S::urn:spo:anon#a54b1117cdbd529ebc7699d1bce8e8434f896da9c4351e1e28d971c4ee4e0409::" providerId="AD" clId="Web-{AE9A625E-76C0-0C3A-A727-2059E8D7B7A5}"/>
    <pc:docChg chg="modSld">
      <pc:chgData name="Vendégfelhasználó" userId="S::urn:spo:anon#a54b1117cdbd529ebc7699d1bce8e8434f896da9c4351e1e28d971c4ee4e0409::" providerId="AD" clId="Web-{AE9A625E-76C0-0C3A-A727-2059E8D7B7A5}" dt="2024-01-03T17:23:56.345" v="1" actId="1076"/>
      <pc:docMkLst>
        <pc:docMk/>
      </pc:docMkLst>
      <pc:sldChg chg="modSp">
        <pc:chgData name="Vendégfelhasználó" userId="S::urn:spo:anon#a54b1117cdbd529ebc7699d1bce8e8434f896da9c4351e1e28d971c4ee4e0409::" providerId="AD" clId="Web-{AE9A625E-76C0-0C3A-A727-2059E8D7B7A5}" dt="2024-01-03T17:23:56.345" v="1" actId="1076"/>
        <pc:sldMkLst>
          <pc:docMk/>
          <pc:sldMk cId="3180522820" sldId="275"/>
        </pc:sldMkLst>
      </pc:sldChg>
    </pc:docChg>
  </pc:docChgLst>
  <pc:docChgLst>
    <pc:chgData name="Guest User" userId="S::urn:spo:anon#ee422709eba22a45c358085447f6c92c0389e74dd7ad024dd36d414e2c6c3daa::" providerId="AD" clId="Web-{0BD20C62-8AB2-46CA-BDC9-62B88E7DE0F4}"/>
    <pc:docChg chg="addSld delSld">
      <pc:chgData name="Guest User" userId="S::urn:spo:anon#ee422709eba22a45c358085447f6c92c0389e74dd7ad024dd36d414e2c6c3daa::" providerId="AD" clId="Web-{0BD20C62-8AB2-46CA-BDC9-62B88E7DE0F4}" dt="2024-01-29T17:07:53.407" v="1"/>
      <pc:docMkLst>
        <pc:docMk/>
      </pc:docMkLst>
      <pc:sldChg chg="add del">
        <pc:chgData name="Guest User" userId="S::urn:spo:anon#ee422709eba22a45c358085447f6c92c0389e74dd7ad024dd36d414e2c6c3daa::" providerId="AD" clId="Web-{0BD20C62-8AB2-46CA-BDC9-62B88E7DE0F4}" dt="2024-01-29T17:07:53.407" v="1"/>
        <pc:sldMkLst>
          <pc:docMk/>
          <pc:sldMk cId="2877321828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5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3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2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47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98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28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15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12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0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3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6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3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2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9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7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6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xhere.com/hu/photo/895600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6.xml"/><Relationship Id="rId7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7.xml"/><Relationship Id="rId9" Type="http://schemas.openxmlformats.org/officeDocument/2006/relationships/slide" Target="slide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aszt.inf.elte.hu/~asvanyi/ad/ad2jegyzet/B+%20fa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amop412.elte.hu/tananyagok/algoritmusok/lecke14_lap1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3">
            <a:extLst>
              <a:ext uri="{FF2B5EF4-FFF2-40B4-BE49-F238E27FC236}">
                <a16:creationId xmlns:a16="http://schemas.microsoft.com/office/drawing/2014/main" id="{4FEB7930-F0D6-4044-8BA9-D730103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 descr="A képen szöveg, névjegykártya látható&#10;&#10;Automatikusan generált leírás">
            <a:extLst>
              <a:ext uri="{FF2B5EF4-FFF2-40B4-BE49-F238E27FC236}">
                <a16:creationId xmlns:a16="http://schemas.microsoft.com/office/drawing/2014/main" id="{7E74CC86-7BF2-81B7-2414-BD09AD0C80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4405" t="6530" r="16030" b="1"/>
          <a:stretch/>
        </p:blipFill>
        <p:spPr>
          <a:xfrm>
            <a:off x="20" y="10"/>
            <a:ext cx="5448280" cy="685799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</p:pic>
      <p:grpSp>
        <p:nvGrpSpPr>
          <p:cNvPr id="58" name="Group 45">
            <a:extLst>
              <a:ext uri="{FF2B5EF4-FFF2-40B4-BE49-F238E27FC236}">
                <a16:creationId xmlns:a16="http://schemas.microsoft.com/office/drawing/2014/main" id="{3D37B8A0-A486-4042-834D-0C08DD3B4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36718" y="0"/>
            <a:ext cx="2611581" cy="6858000"/>
            <a:chOff x="2836718" y="0"/>
            <a:chExt cx="2611581" cy="6858000"/>
          </a:xfrm>
        </p:grpSpPr>
        <p:sp useBgFill="1">
          <p:nvSpPr>
            <p:cNvPr id="47" name="Rectangle 19">
              <a:extLst>
                <a:ext uri="{FF2B5EF4-FFF2-40B4-BE49-F238E27FC236}">
                  <a16:creationId xmlns:a16="http://schemas.microsoft.com/office/drawing/2014/main" id="{D467C104-5C3F-411A-B2C4-EBFD4228D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0"/>
              <a:ext cx="2611581" cy="2554287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2554287">
                  <a:moveTo>
                    <a:pt x="675409" y="0"/>
                  </a:moveTo>
                  <a:lnTo>
                    <a:pt x="2611581" y="0"/>
                  </a:lnTo>
                  <a:lnTo>
                    <a:pt x="2611581" y="2554287"/>
                  </a:lnTo>
                  <a:lnTo>
                    <a:pt x="0" y="2554287"/>
                  </a:lnTo>
                  <a:lnTo>
                    <a:pt x="67540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59" name="Rectangle 20">
              <a:extLst>
                <a:ext uri="{FF2B5EF4-FFF2-40B4-BE49-F238E27FC236}">
                  <a16:creationId xmlns:a16="http://schemas.microsoft.com/office/drawing/2014/main" id="{6B04D505-A84F-4973-9090-0F1ACF7AB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2554287"/>
              <a:ext cx="2611581" cy="4303713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4303713">
                  <a:moveTo>
                    <a:pt x="0" y="0"/>
                  </a:moveTo>
                  <a:lnTo>
                    <a:pt x="2611581" y="0"/>
                  </a:lnTo>
                  <a:lnTo>
                    <a:pt x="2611581" y="4303713"/>
                  </a:lnTo>
                  <a:lnTo>
                    <a:pt x="2171701" y="363869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45CE9A4-4A26-4B57-A688-E6D3A8498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1FA9CDC9-B659-42F5-9DA2-70B1A3945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C007AF8D-D1A5-4CAC-AE7B-D2A3E72B8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096A8434-7327-4C0E-BAAF-F4D86BBDF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602C7E10-50F7-489D-8249-9ECB0B45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950DCCEA-5572-4095-A960-C569CF692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5CDFA5C2-7CC1-4739-B874-1ABBCDEC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978399" y="1380068"/>
            <a:ext cx="6524623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b="1"/>
              <a:t>Algoritmusok és adatszerkezetek II.</a:t>
            </a:r>
            <a:br>
              <a:rPr lang="hu-HU" b="1"/>
            </a:br>
            <a:r>
              <a:rPr lang="hu-HU" b="1"/>
              <a:t>3. Előadás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170611" y="3996267"/>
            <a:ext cx="5332411" cy="1388534"/>
          </a:xfrm>
        </p:spPr>
        <p:txBody>
          <a:bodyPr>
            <a:normAutofit fontScale="70000" lnSpcReduction="20000"/>
          </a:bodyPr>
          <a:lstStyle/>
          <a:p>
            <a:pPr algn="l"/>
            <a:br>
              <a:rPr lang="hu-HU"/>
            </a:br>
            <a:r>
              <a:rPr lang="hu-HU" sz="3200" b="1">
                <a:solidFill>
                  <a:srgbClr val="C00000"/>
                </a:solidFill>
              </a:rPr>
              <a:t>B+ fa fogalma, láncolt és szöveges ábrázolása, elhelyezkedése a háttértáron, magassága, műveletei. Általános fák.	</a:t>
            </a:r>
          </a:p>
        </p:txBody>
      </p:sp>
    </p:spTree>
    <p:extLst>
      <p:ext uri="{BB962C8B-B14F-4D97-AF65-F5344CB8AC3E}">
        <p14:creationId xmlns:p14="http://schemas.microsoft.com/office/powerpoint/2010/main" val="2431493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27638A-4138-B43E-1231-61D6864F4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771" y="1"/>
            <a:ext cx="10018713" cy="1463298"/>
          </a:xfrm>
        </p:spPr>
        <p:txBody>
          <a:bodyPr/>
          <a:lstStyle/>
          <a:p>
            <a:r>
              <a:rPr lang="hu-HU" i="1" dirty="0"/>
              <a:t>d</a:t>
            </a:r>
            <a:r>
              <a:rPr lang="hu-HU" dirty="0"/>
              <a:t>-</a:t>
            </a:r>
            <a:r>
              <a:rPr lang="hu-HU" dirty="0" err="1"/>
              <a:t>ed</a:t>
            </a:r>
            <a:r>
              <a:rPr lang="hu-HU" dirty="0"/>
              <a:t> fokú B+ fa invariánsai</a:t>
            </a:r>
            <a:br>
              <a:rPr lang="hu-HU" dirty="0"/>
            </a:br>
            <a:r>
              <a:rPr lang="hu-HU" dirty="0"/>
              <a:t>(4 ≤ </a:t>
            </a:r>
            <a:r>
              <a:rPr lang="hu-HU" i="1" dirty="0"/>
              <a:t>d</a:t>
            </a:r>
            <a:r>
              <a:rPr lang="hu-HU" dirty="0"/>
              <a:t> állandó)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10319C-4B61-A3F7-311D-596DBBDE7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235" y="1371858"/>
            <a:ext cx="10018713" cy="4873556"/>
          </a:xfrm>
        </p:spPr>
        <p:txBody>
          <a:bodyPr>
            <a:normAutofit/>
          </a:bodyPr>
          <a:lstStyle/>
          <a:p>
            <a:r>
              <a:rPr lang="hu-HU" dirty="0"/>
              <a:t>Minden levélben legfeljebb </a:t>
            </a:r>
            <a:r>
              <a:rPr lang="hu-HU" i="1" dirty="0"/>
              <a:t>d</a:t>
            </a:r>
            <a:r>
              <a:rPr lang="hu-HU" dirty="0"/>
              <a:t>-1 kulcs, és ugyanennyi, a megfelelő (azaz ilyen kulcsú) adatrekordra hivatkozó mutató található. </a:t>
            </a:r>
          </a:p>
          <a:p>
            <a:r>
              <a:rPr lang="hu-HU" dirty="0"/>
              <a:t>A gyökértől mindegyik levél ugyanolyan távol található. </a:t>
            </a:r>
            <a:br>
              <a:rPr lang="hu-HU" dirty="0"/>
            </a:br>
            <a:r>
              <a:rPr lang="hu-HU" dirty="0"/>
              <a:t>(Más szavakkal, minden levél azonos mélységben, a legalsó szinten van.) </a:t>
            </a:r>
          </a:p>
          <a:p>
            <a:r>
              <a:rPr lang="hu-HU" dirty="0"/>
              <a:t>Minden belső csúcsban eggyel több mutató van, mint kulcs, ahol </a:t>
            </a:r>
            <a:r>
              <a:rPr lang="hu-HU" i="1" dirty="0"/>
              <a:t>d</a:t>
            </a:r>
            <a:r>
              <a:rPr lang="hu-HU" dirty="0"/>
              <a:t> a felső határ a mutatók számára. </a:t>
            </a:r>
          </a:p>
          <a:p>
            <a:r>
              <a:rPr lang="hu-HU" dirty="0"/>
              <a:t>Minden </a:t>
            </a:r>
            <a:r>
              <a:rPr lang="hu-HU" i="1" dirty="0"/>
              <a:t>Cs</a:t>
            </a:r>
            <a:r>
              <a:rPr lang="hu-HU" dirty="0"/>
              <a:t> belső csúcsra, ahol k a </a:t>
            </a:r>
            <a:r>
              <a:rPr lang="hu-HU" i="1" dirty="0"/>
              <a:t>Cs</a:t>
            </a:r>
            <a:r>
              <a:rPr lang="hu-HU" dirty="0"/>
              <a:t> csúcsban a kulcsok száma: az első gyerekhez tartozó részfában minden kulcs kisebb, mint a </a:t>
            </a:r>
            <a:r>
              <a:rPr lang="hu-HU" i="1" dirty="0"/>
              <a:t>Cs</a:t>
            </a:r>
            <a:r>
              <a:rPr lang="hu-HU" dirty="0"/>
              <a:t> első kulcsa; az utolsó gyerekhez tartozó részfában minden kulcs nagyobb-egyenlő, mint a </a:t>
            </a:r>
            <a:r>
              <a:rPr lang="hu-HU" i="1" dirty="0"/>
              <a:t>Cs</a:t>
            </a:r>
            <a:r>
              <a:rPr lang="hu-HU" dirty="0"/>
              <a:t> utolsó kulcsa; és az </a:t>
            </a:r>
            <a:r>
              <a:rPr lang="hu-HU" i="1" dirty="0"/>
              <a:t>i</a:t>
            </a:r>
            <a:r>
              <a:rPr lang="hu-HU" dirty="0"/>
              <a:t>-</a:t>
            </a:r>
            <a:r>
              <a:rPr lang="hu-HU" dirty="0" err="1"/>
              <a:t>edik</a:t>
            </a:r>
            <a:r>
              <a:rPr lang="hu-HU" dirty="0"/>
              <a:t> gyerekhez tartozó részfában (2 ≤ </a:t>
            </a:r>
            <a:r>
              <a:rPr lang="hu-HU" i="1" dirty="0"/>
              <a:t>i</a:t>
            </a:r>
            <a:r>
              <a:rPr lang="hu-HU" dirty="0"/>
              <a:t> ≤ </a:t>
            </a:r>
            <a:r>
              <a:rPr lang="hu-HU" i="1" dirty="0"/>
              <a:t>k</a:t>
            </a:r>
            <a:r>
              <a:rPr lang="hu-HU" dirty="0"/>
              <a:t>) lévő tetszőleges </a:t>
            </a:r>
            <a:r>
              <a:rPr lang="hu-HU" i="1" dirty="0"/>
              <a:t>r</a:t>
            </a:r>
            <a:r>
              <a:rPr lang="hu-HU" dirty="0"/>
              <a:t> kulcsra </a:t>
            </a:r>
            <a:r>
              <a:rPr lang="hu-HU" i="1" dirty="0" err="1"/>
              <a:t>Cs.kulcs</a:t>
            </a:r>
            <a:r>
              <a:rPr lang="hu-HU" i="1" dirty="0"/>
              <a:t>[i-1]</a:t>
            </a:r>
            <a:r>
              <a:rPr lang="hu-HU" dirty="0"/>
              <a:t> ≤ </a:t>
            </a:r>
            <a:r>
              <a:rPr lang="hu-HU" i="1" dirty="0"/>
              <a:t>r</a:t>
            </a:r>
            <a:r>
              <a:rPr lang="hu-HU" dirty="0"/>
              <a:t> &lt; </a:t>
            </a:r>
            <a:r>
              <a:rPr lang="hu-HU" i="1" dirty="0" err="1"/>
              <a:t>Cs.kulcs</a:t>
            </a:r>
            <a:r>
              <a:rPr lang="hu-HU" i="1" dirty="0"/>
              <a:t>[i]</a:t>
            </a:r>
            <a:r>
              <a:rPr lang="hu-H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80522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27638A-4138-B43E-1231-61D6864F4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771" y="0"/>
            <a:ext cx="10018713" cy="1752599"/>
          </a:xfrm>
        </p:spPr>
        <p:txBody>
          <a:bodyPr/>
          <a:lstStyle/>
          <a:p>
            <a:r>
              <a:rPr lang="hu-HU" i="1"/>
              <a:t>d</a:t>
            </a:r>
            <a:r>
              <a:rPr lang="hu-HU"/>
              <a:t>-</a:t>
            </a:r>
            <a:r>
              <a:rPr lang="hu-HU" err="1"/>
              <a:t>ed</a:t>
            </a:r>
            <a:r>
              <a:rPr lang="hu-HU"/>
              <a:t> fokú B+ fa invariánsai</a:t>
            </a:r>
            <a:br>
              <a:rPr lang="hu-HU"/>
            </a:br>
            <a:r>
              <a:rPr lang="hu-HU"/>
              <a:t>(4 ≤ </a:t>
            </a:r>
            <a:r>
              <a:rPr lang="hu-HU" i="1"/>
              <a:t>d</a:t>
            </a:r>
            <a:r>
              <a:rPr lang="hu-HU"/>
              <a:t> állandó)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410319C-4B61-A3F7-311D-596DBBDE7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91915" y="1463298"/>
                <a:ext cx="10018713" cy="4873556"/>
              </a:xfrm>
            </p:spPr>
            <p:txBody>
              <a:bodyPr>
                <a:normAutofit/>
              </a:bodyPr>
              <a:lstStyle/>
              <a:p>
                <a:r>
                  <a:rPr lang="hu-HU" dirty="0"/>
                  <a:t>A gyökércsúcsnak legalább két gyereke van </a:t>
                </a:r>
                <a:br>
                  <a:rPr lang="hu-HU" dirty="0"/>
                </a:br>
                <a:r>
                  <a:rPr lang="hu-HU" dirty="0"/>
                  <a:t>(kivéve, ha ez a fa egyetlen csúcsa, következésképpen az egyetlen levele is).</a:t>
                </a:r>
              </a:p>
              <a:p>
                <a:r>
                  <a:rPr lang="hu-HU" dirty="0"/>
                  <a:t>Minden, a gyökértől különböző belső csúcsnak legalább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"/>
                        <m:ctrlPr>
                          <a:rPr lang="hu-HU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hu-H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</m:d>
                    <m:r>
                      <a:rPr lang="hu-H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/</m:t>
                    </m:r>
                    <m:d>
                      <m:dPr>
                        <m:begChr m:val=""/>
                        <m:endChr m:val="⌋"/>
                        <m:ctrlPr>
                          <a:rPr lang="hu-HU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hu-H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hu-HU" dirty="0"/>
                  <a:t> gyereke van. </a:t>
                </a:r>
              </a:p>
              <a:p>
                <a:r>
                  <a:rPr lang="hu-HU" dirty="0"/>
                  <a:t>Minden levél legalább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"/>
                        <m:ctrlPr>
                          <a:rPr lang="hu-HU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hu-H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</m:d>
                    <m:r>
                      <a:rPr lang="hu-H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/</m:t>
                    </m:r>
                    <m:d>
                      <m:dPr>
                        <m:begChr m:val=""/>
                        <m:endChr m:val="⌋"/>
                        <m:ctrlPr>
                          <a:rPr lang="hu-HU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hu-H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</m:d>
                    <m:r>
                      <a:rPr lang="hu-H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hu-HU" dirty="0"/>
                  <a:t>kulcsot tartalmaz (kivéve, ha a fának egyetlen csúcsa van). </a:t>
                </a:r>
              </a:p>
              <a:p>
                <a:r>
                  <a:rPr lang="hu-HU" dirty="0"/>
                  <a:t>A B+ fa által reprezentált adathalmaz minden kulcsa megjelenik valamelyik levélben, balról jobbra szigorúan monoton növekvő sorrendben.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410319C-4B61-A3F7-311D-596DBBDE7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1915" y="1463298"/>
                <a:ext cx="10018713" cy="4873556"/>
              </a:xfrm>
              <a:blipFill>
                <a:blip r:embed="rId2"/>
                <a:stretch>
                  <a:fillRect l="-1582" r="-18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391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942A79-13CE-8521-3C9F-4DBD773C2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587" y="98898"/>
            <a:ext cx="10018713" cy="967902"/>
          </a:xfrm>
        </p:spPr>
        <p:txBody>
          <a:bodyPr/>
          <a:lstStyle/>
          <a:p>
            <a:r>
              <a:rPr lang="hu-HU"/>
              <a:t>B+ fa beszúrás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A637EF-8588-6BA0-67CC-F5DA77D6B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96502"/>
            <a:ext cx="10018713" cy="556259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CIDFont+F2"/>
                <a:cs typeface="CIDFont+F2"/>
              </a:rPr>
              <a:t>Ha a fa üres 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kern="0" dirty="0">
                <a:effectLst/>
                <a:ea typeface="CIDFont+F2"/>
                <a:cs typeface="CIDFont+F2"/>
              </a:rPr>
              <a:t>új levélcsúcs létrehozása (gyökércsúcs)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kern="0" dirty="0">
                <a:effectLst/>
                <a:ea typeface="CIDFont+F2"/>
                <a:cs typeface="CIDFont+F2"/>
              </a:rPr>
              <a:t>beszúrjuk a kulcs/mutató párt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CIDFont+F2"/>
                <a:cs typeface="CIDFont+F2"/>
              </a:rPr>
              <a:t>Különben keressük meg a kulcsnak megfelelő levelet</a:t>
            </a:r>
            <a:endParaRPr lang="hu-HU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CIDFont+F2"/>
                <a:cs typeface="CIDFont+F2"/>
              </a:rPr>
              <a:t>Ha a levélben már szerepel a kulcs,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kern="0" dirty="0">
                <a:effectLst/>
                <a:ea typeface="CIDFont+F2"/>
                <a:cs typeface="CIDFont+F2"/>
              </a:rPr>
              <a:t>a beszúrás sikertelen. </a:t>
            </a:r>
            <a:endParaRPr lang="hu-HU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CIDFont+F2"/>
                <a:cs typeface="CIDFont+F2"/>
              </a:rPr>
              <a:t>Különben menjünk az 1. pontra! </a:t>
            </a:r>
            <a:endParaRPr lang="hu-HU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sz="2400" kern="0" dirty="0">
                <a:effectLst/>
                <a:ea typeface="CIDFont+F2"/>
                <a:cs typeface="CIDFont+F2"/>
              </a:rPr>
              <a:t>Ha a csúcsban van üres hely</a:t>
            </a:r>
            <a:endParaRPr lang="hu-HU" sz="2400" kern="0" dirty="0">
              <a:ea typeface="CIDFont+F2"/>
              <a:cs typeface="CIDFont+F2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kern="0" dirty="0">
                <a:effectLst/>
                <a:ea typeface="CIDFont+F2"/>
                <a:cs typeface="CIDFont+F2"/>
              </a:rPr>
              <a:t>szúrjuk be a megfelelő kulcs/mutató párt kulcs szerint rendezetten ebbe a csúcsba! </a:t>
            </a:r>
            <a:endParaRPr lang="hu-HU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240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B1883-C48A-2112-C26B-B06326625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3264DD-9814-E1DE-300F-A59FB21B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587" y="98898"/>
            <a:ext cx="10018713" cy="967902"/>
          </a:xfrm>
        </p:spPr>
        <p:txBody>
          <a:bodyPr/>
          <a:lstStyle/>
          <a:p>
            <a:r>
              <a:rPr lang="hu-HU"/>
              <a:t>B+ fa beszúrás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7D8ABC-718B-A65A-A305-20F1618D9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070" y="1196503"/>
            <a:ext cx="10941370" cy="5562599"/>
          </a:xfrm>
        </p:spPr>
        <p:txBody>
          <a:bodyPr>
            <a:normAutofit lnSpcReduction="10000"/>
          </a:bodyPr>
          <a:lstStyle/>
          <a:p>
            <a:pPr marL="800100" lvl="1" indent="-342900">
              <a:buFont typeface="+mj-lt"/>
              <a:buAutoNum type="arabicPeriod" startAt="2"/>
            </a:pPr>
            <a:r>
              <a:rPr lang="hu-HU" sz="2600" kern="0" dirty="0">
                <a:effectLst/>
                <a:ea typeface="CIDFont+F2"/>
                <a:cs typeface="CIDFont+F2"/>
              </a:rPr>
              <a:t>Ha a csúcs már tele van</a:t>
            </a:r>
            <a:endParaRPr lang="hu-HU" sz="2600" kern="0" dirty="0">
              <a:ea typeface="CIDFont+F2"/>
              <a:cs typeface="CIDFont+F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hu-HU" sz="2400" kern="0" dirty="0">
                <a:effectLst/>
                <a:ea typeface="CIDFont+F2"/>
                <a:cs typeface="CIDFont+F2"/>
              </a:rPr>
              <a:t> vágjuk szét két csúccsá</a:t>
            </a:r>
            <a:endParaRPr lang="hu-HU" sz="2400" kern="0" dirty="0">
              <a:ea typeface="CIDFont+F2"/>
              <a:cs typeface="CIDFont+F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hu-HU" sz="2400" kern="0" dirty="0">
                <a:effectLst/>
                <a:ea typeface="CIDFont+F2"/>
                <a:cs typeface="CIDFont+F2"/>
              </a:rPr>
              <a:t> osszuk el a </a:t>
            </a:r>
            <a:r>
              <a:rPr lang="hu-HU" sz="2400" i="1" kern="0" dirty="0">
                <a:effectLst/>
                <a:ea typeface="CIDFont+F3"/>
                <a:cs typeface="CIDFont+F3"/>
              </a:rPr>
              <a:t>d</a:t>
            </a:r>
            <a:r>
              <a:rPr lang="hu-HU" sz="2400" kern="0" dirty="0">
                <a:effectLst/>
                <a:ea typeface="CIDFont+F3"/>
                <a:cs typeface="CIDFont+F3"/>
              </a:rPr>
              <a:t> </a:t>
            </a:r>
            <a:r>
              <a:rPr lang="hu-HU" sz="2400" kern="0" dirty="0">
                <a:effectLst/>
                <a:ea typeface="CIDFont+F2"/>
                <a:cs typeface="CIDFont+F2"/>
              </a:rPr>
              <a:t>darab kulcsot egyenlően a két csúcs között! </a:t>
            </a:r>
          </a:p>
          <a:p>
            <a:pPr lvl="3"/>
            <a:r>
              <a:rPr lang="hu-HU" sz="2400" kern="0" dirty="0">
                <a:effectLst/>
                <a:ea typeface="CIDFont+F2"/>
                <a:cs typeface="CIDFont+F2"/>
              </a:rPr>
              <a:t>Ha a csúcs egy levél, 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hu-HU" sz="2200" kern="0" dirty="0">
                <a:effectLst/>
                <a:ea typeface="CIDFont+F2"/>
                <a:cs typeface="CIDFont+F2"/>
              </a:rPr>
              <a:t>vegyük a második csúcs legkisebb értékének másolatát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hu-HU" sz="2200" kern="0" dirty="0">
                <a:effectLst/>
                <a:ea typeface="CIDFont+F2"/>
                <a:cs typeface="CIDFont+F2"/>
              </a:rPr>
              <a:t>és ismételjük meg ezt a beszúró algoritmust, hogy beszúrjuk azt a szülő csúcsba! </a:t>
            </a:r>
          </a:p>
          <a:p>
            <a:pPr lvl="3"/>
            <a:r>
              <a:rPr lang="hu-HU" sz="2400" kern="0" dirty="0">
                <a:effectLst/>
                <a:ea typeface="CIDFont+F2"/>
                <a:cs typeface="CIDFont+F2"/>
              </a:rPr>
              <a:t>Ha a csúcs nem levél, 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hu-HU" sz="2200" kern="0" dirty="0">
                <a:effectLst/>
                <a:ea typeface="CIDFont+F2"/>
                <a:cs typeface="CIDFont+F2"/>
              </a:rPr>
              <a:t>vegyük ki a középső értéket a kulcsok elosztása során, 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hu-HU" sz="2200" kern="0" dirty="0">
                <a:effectLst/>
                <a:ea typeface="CIDFont+F2"/>
                <a:cs typeface="CIDFont+F2"/>
              </a:rPr>
              <a:t>és ismételjük meg ezt a beszúró algoritmust, hogy beszúrjuk ezt a középső értéket a szülő csúcsba! </a:t>
            </a:r>
          </a:p>
          <a:p>
            <a:pPr lvl="3"/>
            <a:r>
              <a:rPr lang="hu-HU" sz="2400" kern="0" dirty="0">
                <a:effectLst/>
                <a:ea typeface="CIDFont+F2"/>
                <a:cs typeface="CIDFont+F2"/>
              </a:rPr>
              <a:t>(Ha kell, a szülő csúcsot előbb létrehozzuk. Ekkor a B+ fa magassága nő.)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698243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7842B2-43D8-BFE2-3B2E-C22C62A45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925749"/>
            <a:ext cx="10018713" cy="821987"/>
          </a:xfrm>
        </p:spPr>
        <p:txBody>
          <a:bodyPr/>
          <a:lstStyle/>
          <a:p>
            <a:r>
              <a:rPr lang="hu-HU"/>
              <a:t>B+ fa műveletek: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A9A481-13D5-4E8D-F86B-A9C26B611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04676"/>
            <a:ext cx="10018713" cy="4201484"/>
          </a:xfrm>
        </p:spPr>
        <p:txBody>
          <a:bodyPr>
            <a:normAutofit/>
          </a:bodyPr>
          <a:lstStyle/>
          <a:p>
            <a:r>
              <a:rPr lang="hu-HU" sz="2800" dirty="0"/>
              <a:t>Beszúrás, törlés</a:t>
            </a:r>
          </a:p>
          <a:p>
            <a:r>
              <a:rPr lang="hu-HU" sz="2800" dirty="0"/>
              <a:t>Konkrét algoritmust nem tárgyalunk</a:t>
            </a:r>
          </a:p>
          <a:p>
            <a:r>
              <a:rPr lang="hu-HU" sz="2800" dirty="0"/>
              <a:t>A példákban általában </a:t>
            </a:r>
            <a:r>
              <a:rPr lang="hu-HU" sz="2800" i="1" dirty="0"/>
              <a:t>d</a:t>
            </a:r>
            <a:r>
              <a:rPr lang="hu-HU" sz="2800" dirty="0"/>
              <a:t>=4 értékkel dolgozunk</a:t>
            </a:r>
          </a:p>
          <a:p>
            <a:pPr lvl="1"/>
            <a:r>
              <a:rPr lang="hu-HU" sz="2400" dirty="0"/>
              <a:t>A fenti invariánsok alapján:</a:t>
            </a:r>
          </a:p>
          <a:p>
            <a:pPr lvl="1"/>
            <a:r>
              <a:rPr lang="hu-HU" sz="2400" dirty="0"/>
              <a:t>Minden levél legalább két kulcsot tartalmaz</a:t>
            </a:r>
          </a:p>
          <a:p>
            <a:pPr lvl="1"/>
            <a:r>
              <a:rPr lang="hu-HU" sz="2400" dirty="0"/>
              <a:t>Minden belső csúcsnak legalább két gyereke és legalább egy hasító kulcsa van</a:t>
            </a:r>
          </a:p>
        </p:txBody>
      </p:sp>
    </p:spTree>
    <p:extLst>
      <p:ext uri="{BB962C8B-B14F-4D97-AF65-F5344CB8AC3E}">
        <p14:creationId xmlns:p14="http://schemas.microsoft.com/office/powerpoint/2010/main" val="2173205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86AD4F-1440-D58E-8A5D-5979C4DB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043" y="624425"/>
            <a:ext cx="10018713" cy="880353"/>
          </a:xfrm>
        </p:spPr>
        <p:txBody>
          <a:bodyPr/>
          <a:lstStyle/>
          <a:p>
            <a:r>
              <a:rPr lang="hu-HU"/>
              <a:t>B+ fa beszúrás példa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26C1770-ABFB-66FD-22DC-5A5BF295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094" y="2017884"/>
            <a:ext cx="2142352" cy="1593910"/>
          </a:xfrm>
          <a:custGeom>
            <a:avLst/>
            <a:gdLst>
              <a:gd name="connsiteX0" fmla="*/ 0 w 2142352"/>
              <a:gd name="connsiteY0" fmla="*/ 0 h 1593910"/>
              <a:gd name="connsiteX1" fmla="*/ 578435 w 2142352"/>
              <a:gd name="connsiteY1" fmla="*/ 0 h 1593910"/>
              <a:gd name="connsiteX2" fmla="*/ 1135447 w 2142352"/>
              <a:gd name="connsiteY2" fmla="*/ 0 h 1593910"/>
              <a:gd name="connsiteX3" fmla="*/ 2142352 w 2142352"/>
              <a:gd name="connsiteY3" fmla="*/ 0 h 1593910"/>
              <a:gd name="connsiteX4" fmla="*/ 2142352 w 2142352"/>
              <a:gd name="connsiteY4" fmla="*/ 483486 h 1593910"/>
              <a:gd name="connsiteX5" fmla="*/ 2142352 w 2142352"/>
              <a:gd name="connsiteY5" fmla="*/ 1046668 h 1593910"/>
              <a:gd name="connsiteX6" fmla="*/ 2142352 w 2142352"/>
              <a:gd name="connsiteY6" fmla="*/ 1593910 h 1593910"/>
              <a:gd name="connsiteX7" fmla="*/ 1649611 w 2142352"/>
              <a:gd name="connsiteY7" fmla="*/ 1593910 h 1593910"/>
              <a:gd name="connsiteX8" fmla="*/ 1135447 w 2142352"/>
              <a:gd name="connsiteY8" fmla="*/ 1593910 h 1593910"/>
              <a:gd name="connsiteX9" fmla="*/ 664129 w 2142352"/>
              <a:gd name="connsiteY9" fmla="*/ 1593910 h 1593910"/>
              <a:gd name="connsiteX10" fmla="*/ 0 w 2142352"/>
              <a:gd name="connsiteY10" fmla="*/ 1593910 h 1593910"/>
              <a:gd name="connsiteX11" fmla="*/ 0 w 2142352"/>
              <a:gd name="connsiteY11" fmla="*/ 1046668 h 1593910"/>
              <a:gd name="connsiteX12" fmla="*/ 0 w 2142352"/>
              <a:gd name="connsiteY12" fmla="*/ 563182 h 1593910"/>
              <a:gd name="connsiteX13" fmla="*/ 0 w 2142352"/>
              <a:gd name="connsiteY13" fmla="*/ 0 h 159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42352" h="1593910" fill="none" extrusionOk="0">
                <a:moveTo>
                  <a:pt x="0" y="0"/>
                </a:moveTo>
                <a:cubicBezTo>
                  <a:pt x="281884" y="-14839"/>
                  <a:pt x="429503" y="19995"/>
                  <a:pt x="578435" y="0"/>
                </a:cubicBezTo>
                <a:cubicBezTo>
                  <a:pt x="727367" y="-19995"/>
                  <a:pt x="1004220" y="20369"/>
                  <a:pt x="1135447" y="0"/>
                </a:cubicBezTo>
                <a:cubicBezTo>
                  <a:pt x="1266674" y="-20369"/>
                  <a:pt x="1664455" y="36575"/>
                  <a:pt x="2142352" y="0"/>
                </a:cubicBezTo>
                <a:cubicBezTo>
                  <a:pt x="2200275" y="103950"/>
                  <a:pt x="2111913" y="366295"/>
                  <a:pt x="2142352" y="483486"/>
                </a:cubicBezTo>
                <a:cubicBezTo>
                  <a:pt x="2172791" y="600677"/>
                  <a:pt x="2075592" y="871163"/>
                  <a:pt x="2142352" y="1046668"/>
                </a:cubicBezTo>
                <a:cubicBezTo>
                  <a:pt x="2209112" y="1222173"/>
                  <a:pt x="2132735" y="1474219"/>
                  <a:pt x="2142352" y="1593910"/>
                </a:cubicBezTo>
                <a:cubicBezTo>
                  <a:pt x="1971130" y="1645932"/>
                  <a:pt x="1787699" y="1574638"/>
                  <a:pt x="1649611" y="1593910"/>
                </a:cubicBezTo>
                <a:cubicBezTo>
                  <a:pt x="1511523" y="1613182"/>
                  <a:pt x="1302706" y="1554647"/>
                  <a:pt x="1135447" y="1593910"/>
                </a:cubicBezTo>
                <a:cubicBezTo>
                  <a:pt x="968188" y="1633173"/>
                  <a:pt x="783044" y="1574099"/>
                  <a:pt x="664129" y="1593910"/>
                </a:cubicBezTo>
                <a:cubicBezTo>
                  <a:pt x="545214" y="1613721"/>
                  <a:pt x="206605" y="1525671"/>
                  <a:pt x="0" y="1593910"/>
                </a:cubicBezTo>
                <a:cubicBezTo>
                  <a:pt x="-1159" y="1379191"/>
                  <a:pt x="4440" y="1299449"/>
                  <a:pt x="0" y="1046668"/>
                </a:cubicBezTo>
                <a:cubicBezTo>
                  <a:pt x="-4440" y="793887"/>
                  <a:pt x="47228" y="731900"/>
                  <a:pt x="0" y="563182"/>
                </a:cubicBezTo>
                <a:cubicBezTo>
                  <a:pt x="-47228" y="394464"/>
                  <a:pt x="9393" y="181515"/>
                  <a:pt x="0" y="0"/>
                </a:cubicBezTo>
                <a:close/>
              </a:path>
              <a:path w="2142352" h="1593910" stroke="0" extrusionOk="0">
                <a:moveTo>
                  <a:pt x="0" y="0"/>
                </a:moveTo>
                <a:cubicBezTo>
                  <a:pt x="121610" y="-10443"/>
                  <a:pt x="364246" y="28238"/>
                  <a:pt x="514164" y="0"/>
                </a:cubicBezTo>
                <a:cubicBezTo>
                  <a:pt x="664082" y="-28238"/>
                  <a:pt x="823059" y="50230"/>
                  <a:pt x="985482" y="0"/>
                </a:cubicBezTo>
                <a:cubicBezTo>
                  <a:pt x="1147905" y="-50230"/>
                  <a:pt x="1442270" y="9719"/>
                  <a:pt x="1563917" y="0"/>
                </a:cubicBezTo>
                <a:cubicBezTo>
                  <a:pt x="1685565" y="-9719"/>
                  <a:pt x="1910036" y="334"/>
                  <a:pt x="2142352" y="0"/>
                </a:cubicBezTo>
                <a:cubicBezTo>
                  <a:pt x="2174422" y="125612"/>
                  <a:pt x="2103673" y="382611"/>
                  <a:pt x="2142352" y="515364"/>
                </a:cubicBezTo>
                <a:cubicBezTo>
                  <a:pt x="2181031" y="648117"/>
                  <a:pt x="2090318" y="792131"/>
                  <a:pt x="2142352" y="1014789"/>
                </a:cubicBezTo>
                <a:cubicBezTo>
                  <a:pt x="2194386" y="1237448"/>
                  <a:pt x="2100781" y="1419191"/>
                  <a:pt x="2142352" y="1593910"/>
                </a:cubicBezTo>
                <a:cubicBezTo>
                  <a:pt x="1907295" y="1602458"/>
                  <a:pt x="1867343" y="1577239"/>
                  <a:pt x="1606764" y="1593910"/>
                </a:cubicBezTo>
                <a:cubicBezTo>
                  <a:pt x="1346185" y="1610581"/>
                  <a:pt x="1326502" y="1562661"/>
                  <a:pt x="1135447" y="1593910"/>
                </a:cubicBezTo>
                <a:cubicBezTo>
                  <a:pt x="944392" y="1625159"/>
                  <a:pt x="744076" y="1556925"/>
                  <a:pt x="599859" y="1593910"/>
                </a:cubicBezTo>
                <a:cubicBezTo>
                  <a:pt x="455642" y="1630895"/>
                  <a:pt x="249624" y="1554084"/>
                  <a:pt x="0" y="1593910"/>
                </a:cubicBezTo>
                <a:cubicBezTo>
                  <a:pt x="-15426" y="1342290"/>
                  <a:pt x="34687" y="1246310"/>
                  <a:pt x="0" y="1078546"/>
                </a:cubicBezTo>
                <a:cubicBezTo>
                  <a:pt x="-34687" y="910782"/>
                  <a:pt x="28849" y="736406"/>
                  <a:pt x="0" y="563182"/>
                </a:cubicBezTo>
                <a:cubicBezTo>
                  <a:pt x="-28849" y="389958"/>
                  <a:pt x="28324" y="256142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ECD58A3B-58CB-DD1D-48FE-3D4D0F635591}"/>
              </a:ext>
            </a:extLst>
          </p:cNvPr>
          <p:cNvSpPr txBox="1"/>
          <p:nvPr/>
        </p:nvSpPr>
        <p:spPr>
          <a:xfrm>
            <a:off x="3533781" y="2875522"/>
            <a:ext cx="1453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err="1"/>
              <a:t>Beszúródik</a:t>
            </a:r>
            <a:r>
              <a:rPr lang="hu-HU" sz="1600"/>
              <a:t> a megfelelő levélbe.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AF59C04D-0EE5-7416-1DEE-DDC171FF7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900" y="2017884"/>
            <a:ext cx="2130989" cy="1593910"/>
          </a:xfrm>
          <a:custGeom>
            <a:avLst/>
            <a:gdLst>
              <a:gd name="connsiteX0" fmla="*/ 0 w 2130989"/>
              <a:gd name="connsiteY0" fmla="*/ 0 h 1593910"/>
              <a:gd name="connsiteX1" fmla="*/ 575367 w 2130989"/>
              <a:gd name="connsiteY1" fmla="*/ 0 h 1593910"/>
              <a:gd name="connsiteX2" fmla="*/ 1129424 w 2130989"/>
              <a:gd name="connsiteY2" fmla="*/ 0 h 1593910"/>
              <a:gd name="connsiteX3" fmla="*/ 2130989 w 2130989"/>
              <a:gd name="connsiteY3" fmla="*/ 0 h 1593910"/>
              <a:gd name="connsiteX4" fmla="*/ 2130989 w 2130989"/>
              <a:gd name="connsiteY4" fmla="*/ 483486 h 1593910"/>
              <a:gd name="connsiteX5" fmla="*/ 2130989 w 2130989"/>
              <a:gd name="connsiteY5" fmla="*/ 1046668 h 1593910"/>
              <a:gd name="connsiteX6" fmla="*/ 2130989 w 2130989"/>
              <a:gd name="connsiteY6" fmla="*/ 1593910 h 1593910"/>
              <a:gd name="connsiteX7" fmla="*/ 1640862 w 2130989"/>
              <a:gd name="connsiteY7" fmla="*/ 1593910 h 1593910"/>
              <a:gd name="connsiteX8" fmla="*/ 1129424 w 2130989"/>
              <a:gd name="connsiteY8" fmla="*/ 1593910 h 1593910"/>
              <a:gd name="connsiteX9" fmla="*/ 660607 w 2130989"/>
              <a:gd name="connsiteY9" fmla="*/ 1593910 h 1593910"/>
              <a:gd name="connsiteX10" fmla="*/ 0 w 2130989"/>
              <a:gd name="connsiteY10" fmla="*/ 1593910 h 1593910"/>
              <a:gd name="connsiteX11" fmla="*/ 0 w 2130989"/>
              <a:gd name="connsiteY11" fmla="*/ 1046668 h 1593910"/>
              <a:gd name="connsiteX12" fmla="*/ 0 w 2130989"/>
              <a:gd name="connsiteY12" fmla="*/ 563182 h 1593910"/>
              <a:gd name="connsiteX13" fmla="*/ 0 w 2130989"/>
              <a:gd name="connsiteY13" fmla="*/ 0 h 159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0989" h="1593910" fill="none" extrusionOk="0">
                <a:moveTo>
                  <a:pt x="0" y="0"/>
                </a:moveTo>
                <a:cubicBezTo>
                  <a:pt x="115255" y="-41114"/>
                  <a:pt x="373015" y="10825"/>
                  <a:pt x="575367" y="0"/>
                </a:cubicBezTo>
                <a:cubicBezTo>
                  <a:pt x="777719" y="-10825"/>
                  <a:pt x="920805" y="15619"/>
                  <a:pt x="1129424" y="0"/>
                </a:cubicBezTo>
                <a:cubicBezTo>
                  <a:pt x="1338043" y="-15619"/>
                  <a:pt x="1736450" y="21917"/>
                  <a:pt x="2130989" y="0"/>
                </a:cubicBezTo>
                <a:cubicBezTo>
                  <a:pt x="2188912" y="103950"/>
                  <a:pt x="2100550" y="366295"/>
                  <a:pt x="2130989" y="483486"/>
                </a:cubicBezTo>
                <a:cubicBezTo>
                  <a:pt x="2161428" y="600677"/>
                  <a:pt x="2064229" y="871163"/>
                  <a:pt x="2130989" y="1046668"/>
                </a:cubicBezTo>
                <a:cubicBezTo>
                  <a:pt x="2197749" y="1222173"/>
                  <a:pt x="2121372" y="1474219"/>
                  <a:pt x="2130989" y="1593910"/>
                </a:cubicBezTo>
                <a:cubicBezTo>
                  <a:pt x="1999263" y="1621234"/>
                  <a:pt x="1806704" y="1541718"/>
                  <a:pt x="1640862" y="1593910"/>
                </a:cubicBezTo>
                <a:cubicBezTo>
                  <a:pt x="1475020" y="1646102"/>
                  <a:pt x="1310783" y="1567590"/>
                  <a:pt x="1129424" y="1593910"/>
                </a:cubicBezTo>
                <a:cubicBezTo>
                  <a:pt x="948065" y="1620230"/>
                  <a:pt x="784733" y="1567333"/>
                  <a:pt x="660607" y="1593910"/>
                </a:cubicBezTo>
                <a:cubicBezTo>
                  <a:pt x="536481" y="1620487"/>
                  <a:pt x="167104" y="1515786"/>
                  <a:pt x="0" y="1593910"/>
                </a:cubicBezTo>
                <a:cubicBezTo>
                  <a:pt x="-1159" y="1379191"/>
                  <a:pt x="4440" y="1299449"/>
                  <a:pt x="0" y="1046668"/>
                </a:cubicBezTo>
                <a:cubicBezTo>
                  <a:pt x="-4440" y="793887"/>
                  <a:pt x="47228" y="731900"/>
                  <a:pt x="0" y="563182"/>
                </a:cubicBezTo>
                <a:cubicBezTo>
                  <a:pt x="-47228" y="394464"/>
                  <a:pt x="9393" y="181515"/>
                  <a:pt x="0" y="0"/>
                </a:cubicBezTo>
                <a:close/>
              </a:path>
              <a:path w="2130989" h="1593910" stroke="0" extrusionOk="0">
                <a:moveTo>
                  <a:pt x="0" y="0"/>
                </a:moveTo>
                <a:cubicBezTo>
                  <a:pt x="141095" y="-22500"/>
                  <a:pt x="353372" y="56872"/>
                  <a:pt x="511437" y="0"/>
                </a:cubicBezTo>
                <a:cubicBezTo>
                  <a:pt x="669502" y="-56872"/>
                  <a:pt x="778618" y="49794"/>
                  <a:pt x="980255" y="0"/>
                </a:cubicBezTo>
                <a:cubicBezTo>
                  <a:pt x="1181892" y="-49794"/>
                  <a:pt x="1268104" y="64974"/>
                  <a:pt x="1555622" y="0"/>
                </a:cubicBezTo>
                <a:cubicBezTo>
                  <a:pt x="1843140" y="-64974"/>
                  <a:pt x="1919788" y="57031"/>
                  <a:pt x="2130989" y="0"/>
                </a:cubicBezTo>
                <a:cubicBezTo>
                  <a:pt x="2163059" y="125612"/>
                  <a:pt x="2092310" y="382611"/>
                  <a:pt x="2130989" y="515364"/>
                </a:cubicBezTo>
                <a:cubicBezTo>
                  <a:pt x="2169668" y="648117"/>
                  <a:pt x="2078955" y="792131"/>
                  <a:pt x="2130989" y="1014789"/>
                </a:cubicBezTo>
                <a:cubicBezTo>
                  <a:pt x="2183023" y="1237448"/>
                  <a:pt x="2089418" y="1419191"/>
                  <a:pt x="2130989" y="1593910"/>
                </a:cubicBezTo>
                <a:cubicBezTo>
                  <a:pt x="1966177" y="1656427"/>
                  <a:pt x="1805493" y="1555068"/>
                  <a:pt x="1598242" y="1593910"/>
                </a:cubicBezTo>
                <a:cubicBezTo>
                  <a:pt x="1390991" y="1632752"/>
                  <a:pt x="1317174" y="1589353"/>
                  <a:pt x="1129424" y="1593910"/>
                </a:cubicBezTo>
                <a:cubicBezTo>
                  <a:pt x="941674" y="1598467"/>
                  <a:pt x="723400" y="1587319"/>
                  <a:pt x="596677" y="1593910"/>
                </a:cubicBezTo>
                <a:cubicBezTo>
                  <a:pt x="469954" y="1600501"/>
                  <a:pt x="122291" y="1566288"/>
                  <a:pt x="0" y="1593910"/>
                </a:cubicBezTo>
                <a:cubicBezTo>
                  <a:pt x="-15426" y="1342290"/>
                  <a:pt x="34687" y="1246310"/>
                  <a:pt x="0" y="1078546"/>
                </a:cubicBezTo>
                <a:cubicBezTo>
                  <a:pt x="-34687" y="910782"/>
                  <a:pt x="28849" y="736406"/>
                  <a:pt x="0" y="563182"/>
                </a:cubicBezTo>
                <a:cubicBezTo>
                  <a:pt x="-28849" y="389958"/>
                  <a:pt x="28324" y="256142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8" name="Nyíl: jobbra mutató 7">
            <a:extLst>
              <a:ext uri="{FF2B5EF4-FFF2-40B4-BE49-F238E27FC236}">
                <a16:creationId xmlns:a16="http://schemas.microsoft.com/office/drawing/2014/main" id="{E0261A1D-523A-56EA-9DBA-693CD94FCB57}"/>
              </a:ext>
            </a:extLst>
          </p:cNvPr>
          <p:cNvSpPr/>
          <p:nvPr/>
        </p:nvSpPr>
        <p:spPr>
          <a:xfrm>
            <a:off x="3610216" y="2455721"/>
            <a:ext cx="1040860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2A375919-9A4B-4D0F-1EE7-0A6FA480131C}"/>
              </a:ext>
            </a:extLst>
          </p:cNvPr>
          <p:cNvSpPr txBox="1"/>
          <p:nvPr/>
        </p:nvSpPr>
        <p:spPr>
          <a:xfrm>
            <a:off x="3694308" y="2052530"/>
            <a:ext cx="87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err="1"/>
              <a:t>Ins</a:t>
            </a:r>
            <a:r>
              <a:rPr lang="hu-HU"/>
              <a:t> (20)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41A72202-0573-CCA0-1DEC-E39E09B35083}"/>
              </a:ext>
            </a:extLst>
          </p:cNvPr>
          <p:cNvSpPr txBox="1"/>
          <p:nvPr/>
        </p:nvSpPr>
        <p:spPr>
          <a:xfrm>
            <a:off x="6945371" y="2703627"/>
            <a:ext cx="18873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/>
              <a:t>(1; 4 | 9; 13) hasad</a:t>
            </a:r>
            <a:br>
              <a:rPr lang="hu-HU" sz="1600"/>
            </a:br>
            <a:r>
              <a:rPr lang="hu-HU" sz="1600"/>
              <a:t>a 2. levél min. (9) a szülőbe </a:t>
            </a:r>
            <a:r>
              <a:rPr lang="hu-HU" sz="1600" err="1"/>
              <a:t>másolódik</a:t>
            </a:r>
            <a:r>
              <a:rPr lang="hu-HU" sz="1600"/>
              <a:t> új hasítókulcsnak</a:t>
            </a:r>
          </a:p>
        </p:txBody>
      </p:sp>
      <p:sp>
        <p:nvSpPr>
          <p:cNvPr id="14" name="Nyíl: jobbra mutató 13">
            <a:extLst>
              <a:ext uri="{FF2B5EF4-FFF2-40B4-BE49-F238E27FC236}">
                <a16:creationId xmlns:a16="http://schemas.microsoft.com/office/drawing/2014/main" id="{DBB951BF-5BDB-0B19-2EF2-24773A6FD403}"/>
              </a:ext>
            </a:extLst>
          </p:cNvPr>
          <p:cNvSpPr/>
          <p:nvPr/>
        </p:nvSpPr>
        <p:spPr>
          <a:xfrm>
            <a:off x="7021805" y="2317076"/>
            <a:ext cx="1473801" cy="4198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EB7872BC-67A0-4C62-50F3-D06FC12E5EAA}"/>
              </a:ext>
            </a:extLst>
          </p:cNvPr>
          <p:cNvSpPr txBox="1"/>
          <p:nvPr/>
        </p:nvSpPr>
        <p:spPr>
          <a:xfrm>
            <a:off x="7105898" y="1997010"/>
            <a:ext cx="842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err="1"/>
              <a:t>Ins</a:t>
            </a:r>
            <a:r>
              <a:rPr lang="hu-HU"/>
              <a:t> (13)</a:t>
            </a:r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3463A354-E8F2-393F-403B-F8B39663C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2818" y="1997010"/>
            <a:ext cx="3108124" cy="1593910"/>
          </a:xfrm>
          <a:custGeom>
            <a:avLst/>
            <a:gdLst>
              <a:gd name="connsiteX0" fmla="*/ 0 w 3108124"/>
              <a:gd name="connsiteY0" fmla="*/ 0 h 1593910"/>
              <a:gd name="connsiteX1" fmla="*/ 455858 w 3108124"/>
              <a:gd name="connsiteY1" fmla="*/ 0 h 1593910"/>
              <a:gd name="connsiteX2" fmla="*/ 1004960 w 3108124"/>
              <a:gd name="connsiteY2" fmla="*/ 0 h 1593910"/>
              <a:gd name="connsiteX3" fmla="*/ 1491900 w 3108124"/>
              <a:gd name="connsiteY3" fmla="*/ 0 h 1593910"/>
              <a:gd name="connsiteX4" fmla="*/ 1947758 w 3108124"/>
              <a:gd name="connsiteY4" fmla="*/ 0 h 1593910"/>
              <a:gd name="connsiteX5" fmla="*/ 2496860 w 3108124"/>
              <a:gd name="connsiteY5" fmla="*/ 0 h 1593910"/>
              <a:gd name="connsiteX6" fmla="*/ 3108124 w 3108124"/>
              <a:gd name="connsiteY6" fmla="*/ 0 h 1593910"/>
              <a:gd name="connsiteX7" fmla="*/ 3108124 w 3108124"/>
              <a:gd name="connsiteY7" fmla="*/ 531303 h 1593910"/>
              <a:gd name="connsiteX8" fmla="*/ 3108124 w 3108124"/>
              <a:gd name="connsiteY8" fmla="*/ 1030728 h 1593910"/>
              <a:gd name="connsiteX9" fmla="*/ 3108124 w 3108124"/>
              <a:gd name="connsiteY9" fmla="*/ 1593910 h 1593910"/>
              <a:gd name="connsiteX10" fmla="*/ 2652266 w 3108124"/>
              <a:gd name="connsiteY10" fmla="*/ 1593910 h 1593910"/>
              <a:gd name="connsiteX11" fmla="*/ 2227489 w 3108124"/>
              <a:gd name="connsiteY11" fmla="*/ 1593910 h 1593910"/>
              <a:gd name="connsiteX12" fmla="*/ 1678387 w 3108124"/>
              <a:gd name="connsiteY12" fmla="*/ 1593910 h 1593910"/>
              <a:gd name="connsiteX13" fmla="*/ 1222529 w 3108124"/>
              <a:gd name="connsiteY13" fmla="*/ 1593910 h 1593910"/>
              <a:gd name="connsiteX14" fmla="*/ 673427 w 3108124"/>
              <a:gd name="connsiteY14" fmla="*/ 1593910 h 1593910"/>
              <a:gd name="connsiteX15" fmla="*/ 0 w 3108124"/>
              <a:gd name="connsiteY15" fmla="*/ 1593910 h 1593910"/>
              <a:gd name="connsiteX16" fmla="*/ 0 w 3108124"/>
              <a:gd name="connsiteY16" fmla="*/ 1078546 h 1593910"/>
              <a:gd name="connsiteX17" fmla="*/ 0 w 3108124"/>
              <a:gd name="connsiteY17" fmla="*/ 531303 h 1593910"/>
              <a:gd name="connsiteX18" fmla="*/ 0 w 3108124"/>
              <a:gd name="connsiteY18" fmla="*/ 0 h 159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08124" h="1593910" fill="none" extrusionOk="0">
                <a:moveTo>
                  <a:pt x="0" y="0"/>
                </a:moveTo>
                <a:cubicBezTo>
                  <a:pt x="164177" y="-19160"/>
                  <a:pt x="316754" y="29968"/>
                  <a:pt x="455858" y="0"/>
                </a:cubicBezTo>
                <a:cubicBezTo>
                  <a:pt x="594962" y="-29968"/>
                  <a:pt x="889549" y="18751"/>
                  <a:pt x="1004960" y="0"/>
                </a:cubicBezTo>
                <a:cubicBezTo>
                  <a:pt x="1120371" y="-18751"/>
                  <a:pt x="1389226" y="28770"/>
                  <a:pt x="1491900" y="0"/>
                </a:cubicBezTo>
                <a:cubicBezTo>
                  <a:pt x="1594574" y="-28770"/>
                  <a:pt x="1760014" y="1142"/>
                  <a:pt x="1947758" y="0"/>
                </a:cubicBezTo>
                <a:cubicBezTo>
                  <a:pt x="2135502" y="-1142"/>
                  <a:pt x="2238908" y="53726"/>
                  <a:pt x="2496860" y="0"/>
                </a:cubicBezTo>
                <a:cubicBezTo>
                  <a:pt x="2754812" y="-53726"/>
                  <a:pt x="2983331" y="40804"/>
                  <a:pt x="3108124" y="0"/>
                </a:cubicBezTo>
                <a:cubicBezTo>
                  <a:pt x="3131033" y="198683"/>
                  <a:pt x="3049621" y="407404"/>
                  <a:pt x="3108124" y="531303"/>
                </a:cubicBezTo>
                <a:cubicBezTo>
                  <a:pt x="3166627" y="655202"/>
                  <a:pt x="3071466" y="896763"/>
                  <a:pt x="3108124" y="1030728"/>
                </a:cubicBezTo>
                <a:cubicBezTo>
                  <a:pt x="3144782" y="1164694"/>
                  <a:pt x="3057324" y="1413185"/>
                  <a:pt x="3108124" y="1593910"/>
                </a:cubicBezTo>
                <a:cubicBezTo>
                  <a:pt x="2996647" y="1602704"/>
                  <a:pt x="2864061" y="1575092"/>
                  <a:pt x="2652266" y="1593910"/>
                </a:cubicBezTo>
                <a:cubicBezTo>
                  <a:pt x="2440471" y="1612728"/>
                  <a:pt x="2362445" y="1581118"/>
                  <a:pt x="2227489" y="1593910"/>
                </a:cubicBezTo>
                <a:cubicBezTo>
                  <a:pt x="2092533" y="1606702"/>
                  <a:pt x="1901496" y="1584276"/>
                  <a:pt x="1678387" y="1593910"/>
                </a:cubicBezTo>
                <a:cubicBezTo>
                  <a:pt x="1455278" y="1603544"/>
                  <a:pt x="1420702" y="1550627"/>
                  <a:pt x="1222529" y="1593910"/>
                </a:cubicBezTo>
                <a:cubicBezTo>
                  <a:pt x="1024356" y="1637193"/>
                  <a:pt x="790826" y="1545185"/>
                  <a:pt x="673427" y="1593910"/>
                </a:cubicBezTo>
                <a:cubicBezTo>
                  <a:pt x="556028" y="1642635"/>
                  <a:pt x="304524" y="1589089"/>
                  <a:pt x="0" y="1593910"/>
                </a:cubicBezTo>
                <a:cubicBezTo>
                  <a:pt x="-49040" y="1412539"/>
                  <a:pt x="23141" y="1327898"/>
                  <a:pt x="0" y="1078546"/>
                </a:cubicBezTo>
                <a:cubicBezTo>
                  <a:pt x="-23141" y="829194"/>
                  <a:pt x="59938" y="644326"/>
                  <a:pt x="0" y="531303"/>
                </a:cubicBezTo>
                <a:cubicBezTo>
                  <a:pt x="-59938" y="418280"/>
                  <a:pt x="28291" y="147157"/>
                  <a:pt x="0" y="0"/>
                </a:cubicBezTo>
                <a:close/>
              </a:path>
              <a:path w="3108124" h="1593910" stroke="0" extrusionOk="0">
                <a:moveTo>
                  <a:pt x="0" y="0"/>
                </a:moveTo>
                <a:cubicBezTo>
                  <a:pt x="153692" y="-3511"/>
                  <a:pt x="285331" y="5992"/>
                  <a:pt x="486939" y="0"/>
                </a:cubicBezTo>
                <a:cubicBezTo>
                  <a:pt x="688547" y="-5992"/>
                  <a:pt x="800581" y="29663"/>
                  <a:pt x="911716" y="0"/>
                </a:cubicBezTo>
                <a:cubicBezTo>
                  <a:pt x="1022851" y="-29663"/>
                  <a:pt x="1266985" y="48556"/>
                  <a:pt x="1491900" y="0"/>
                </a:cubicBezTo>
                <a:cubicBezTo>
                  <a:pt x="1716815" y="-48556"/>
                  <a:pt x="1863678" y="55065"/>
                  <a:pt x="1978839" y="0"/>
                </a:cubicBezTo>
                <a:cubicBezTo>
                  <a:pt x="2094000" y="-55065"/>
                  <a:pt x="2335673" y="2792"/>
                  <a:pt x="2465778" y="0"/>
                </a:cubicBezTo>
                <a:cubicBezTo>
                  <a:pt x="2595883" y="-2792"/>
                  <a:pt x="2958575" y="76143"/>
                  <a:pt x="3108124" y="0"/>
                </a:cubicBezTo>
                <a:cubicBezTo>
                  <a:pt x="3155716" y="111347"/>
                  <a:pt x="3049338" y="353343"/>
                  <a:pt x="3108124" y="499425"/>
                </a:cubicBezTo>
                <a:cubicBezTo>
                  <a:pt x="3166910" y="645508"/>
                  <a:pt x="3047555" y="854966"/>
                  <a:pt x="3108124" y="1030728"/>
                </a:cubicBezTo>
                <a:cubicBezTo>
                  <a:pt x="3168693" y="1206490"/>
                  <a:pt x="3050270" y="1332550"/>
                  <a:pt x="3108124" y="1593910"/>
                </a:cubicBezTo>
                <a:cubicBezTo>
                  <a:pt x="2903041" y="1639485"/>
                  <a:pt x="2834907" y="1577990"/>
                  <a:pt x="2652266" y="1593910"/>
                </a:cubicBezTo>
                <a:cubicBezTo>
                  <a:pt x="2469625" y="1609830"/>
                  <a:pt x="2374579" y="1563046"/>
                  <a:pt x="2134245" y="1593910"/>
                </a:cubicBezTo>
                <a:cubicBezTo>
                  <a:pt x="1893911" y="1624774"/>
                  <a:pt x="1797829" y="1593366"/>
                  <a:pt x="1647306" y="1593910"/>
                </a:cubicBezTo>
                <a:cubicBezTo>
                  <a:pt x="1496783" y="1594454"/>
                  <a:pt x="1294035" y="1530446"/>
                  <a:pt x="1067123" y="1593910"/>
                </a:cubicBezTo>
                <a:cubicBezTo>
                  <a:pt x="840211" y="1657374"/>
                  <a:pt x="624486" y="1552849"/>
                  <a:pt x="486939" y="1593910"/>
                </a:cubicBezTo>
                <a:cubicBezTo>
                  <a:pt x="349392" y="1634971"/>
                  <a:pt x="212318" y="1566736"/>
                  <a:pt x="0" y="1593910"/>
                </a:cubicBezTo>
                <a:cubicBezTo>
                  <a:pt x="-12498" y="1392813"/>
                  <a:pt x="59498" y="1209186"/>
                  <a:pt x="0" y="1062607"/>
                </a:cubicBezTo>
                <a:cubicBezTo>
                  <a:pt x="-59498" y="916028"/>
                  <a:pt x="11354" y="710754"/>
                  <a:pt x="0" y="547242"/>
                </a:cubicBezTo>
                <a:cubicBezTo>
                  <a:pt x="-11354" y="383730"/>
                  <a:pt x="5015" y="214094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19" name="Nyíl: jobbra mutató 18">
            <a:extLst>
              <a:ext uri="{FF2B5EF4-FFF2-40B4-BE49-F238E27FC236}">
                <a16:creationId xmlns:a16="http://schemas.microsoft.com/office/drawing/2014/main" id="{E986ADE9-1963-BC78-79ED-A25CC6D88995}"/>
              </a:ext>
            </a:extLst>
          </p:cNvPr>
          <p:cNvSpPr/>
          <p:nvPr/>
        </p:nvSpPr>
        <p:spPr>
          <a:xfrm>
            <a:off x="1442820" y="4451552"/>
            <a:ext cx="1040860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4E2FC7A0-BBD3-D70E-BCEE-1DF04435B454}"/>
              </a:ext>
            </a:extLst>
          </p:cNvPr>
          <p:cNvSpPr txBox="1"/>
          <p:nvPr/>
        </p:nvSpPr>
        <p:spPr>
          <a:xfrm>
            <a:off x="1526912" y="4048361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err="1"/>
              <a:t>Ins</a:t>
            </a:r>
            <a:r>
              <a:rPr lang="hu-HU"/>
              <a:t> (15)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5475578F-6F15-976B-9BF2-ECA44E082112}"/>
              </a:ext>
            </a:extLst>
          </p:cNvPr>
          <p:cNvSpPr txBox="1"/>
          <p:nvPr/>
        </p:nvSpPr>
        <p:spPr>
          <a:xfrm>
            <a:off x="1407094" y="4910839"/>
            <a:ext cx="1453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err="1"/>
              <a:t>Beszúródik</a:t>
            </a:r>
            <a:r>
              <a:rPr lang="hu-HU" sz="1600"/>
              <a:t> a megfelelő levélbe.</a:t>
            </a:r>
          </a:p>
        </p:txBody>
      </p:sp>
      <p:pic>
        <p:nvPicPr>
          <p:cNvPr id="23" name="Kép 22">
            <a:extLst>
              <a:ext uri="{FF2B5EF4-FFF2-40B4-BE49-F238E27FC236}">
                <a16:creationId xmlns:a16="http://schemas.microsoft.com/office/drawing/2014/main" id="{5E4FCA07-4FBB-5608-14A8-936EF8C4D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4565" y="4102707"/>
            <a:ext cx="3032317" cy="1593910"/>
          </a:xfrm>
          <a:custGeom>
            <a:avLst/>
            <a:gdLst>
              <a:gd name="connsiteX0" fmla="*/ 0 w 3032317"/>
              <a:gd name="connsiteY0" fmla="*/ 0 h 1593910"/>
              <a:gd name="connsiteX1" fmla="*/ 444740 w 3032317"/>
              <a:gd name="connsiteY1" fmla="*/ 0 h 1593910"/>
              <a:gd name="connsiteX2" fmla="*/ 980449 w 3032317"/>
              <a:gd name="connsiteY2" fmla="*/ 0 h 1593910"/>
              <a:gd name="connsiteX3" fmla="*/ 1455512 w 3032317"/>
              <a:gd name="connsiteY3" fmla="*/ 0 h 1593910"/>
              <a:gd name="connsiteX4" fmla="*/ 1900252 w 3032317"/>
              <a:gd name="connsiteY4" fmla="*/ 0 h 1593910"/>
              <a:gd name="connsiteX5" fmla="*/ 2435961 w 3032317"/>
              <a:gd name="connsiteY5" fmla="*/ 0 h 1593910"/>
              <a:gd name="connsiteX6" fmla="*/ 3032317 w 3032317"/>
              <a:gd name="connsiteY6" fmla="*/ 0 h 1593910"/>
              <a:gd name="connsiteX7" fmla="*/ 3032317 w 3032317"/>
              <a:gd name="connsiteY7" fmla="*/ 531303 h 1593910"/>
              <a:gd name="connsiteX8" fmla="*/ 3032317 w 3032317"/>
              <a:gd name="connsiteY8" fmla="*/ 1030728 h 1593910"/>
              <a:gd name="connsiteX9" fmla="*/ 3032317 w 3032317"/>
              <a:gd name="connsiteY9" fmla="*/ 1593910 h 1593910"/>
              <a:gd name="connsiteX10" fmla="*/ 2587577 w 3032317"/>
              <a:gd name="connsiteY10" fmla="*/ 1593910 h 1593910"/>
              <a:gd name="connsiteX11" fmla="*/ 2173161 w 3032317"/>
              <a:gd name="connsiteY11" fmla="*/ 1593910 h 1593910"/>
              <a:gd name="connsiteX12" fmla="*/ 1637451 w 3032317"/>
              <a:gd name="connsiteY12" fmla="*/ 1593910 h 1593910"/>
              <a:gd name="connsiteX13" fmla="*/ 1192711 w 3032317"/>
              <a:gd name="connsiteY13" fmla="*/ 1593910 h 1593910"/>
              <a:gd name="connsiteX14" fmla="*/ 657002 w 3032317"/>
              <a:gd name="connsiteY14" fmla="*/ 1593910 h 1593910"/>
              <a:gd name="connsiteX15" fmla="*/ 0 w 3032317"/>
              <a:gd name="connsiteY15" fmla="*/ 1593910 h 1593910"/>
              <a:gd name="connsiteX16" fmla="*/ 0 w 3032317"/>
              <a:gd name="connsiteY16" fmla="*/ 1078546 h 1593910"/>
              <a:gd name="connsiteX17" fmla="*/ 0 w 3032317"/>
              <a:gd name="connsiteY17" fmla="*/ 531303 h 1593910"/>
              <a:gd name="connsiteX18" fmla="*/ 0 w 3032317"/>
              <a:gd name="connsiteY18" fmla="*/ 0 h 159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32317" h="1593910" fill="none" extrusionOk="0">
                <a:moveTo>
                  <a:pt x="0" y="0"/>
                </a:moveTo>
                <a:cubicBezTo>
                  <a:pt x="188322" y="-32104"/>
                  <a:pt x="275793" y="37594"/>
                  <a:pt x="444740" y="0"/>
                </a:cubicBezTo>
                <a:cubicBezTo>
                  <a:pt x="613687" y="-37594"/>
                  <a:pt x="831592" y="44862"/>
                  <a:pt x="980449" y="0"/>
                </a:cubicBezTo>
                <a:cubicBezTo>
                  <a:pt x="1129306" y="-44862"/>
                  <a:pt x="1348378" y="34691"/>
                  <a:pt x="1455512" y="0"/>
                </a:cubicBezTo>
                <a:cubicBezTo>
                  <a:pt x="1562646" y="-34691"/>
                  <a:pt x="1729802" y="12304"/>
                  <a:pt x="1900252" y="0"/>
                </a:cubicBezTo>
                <a:cubicBezTo>
                  <a:pt x="2070702" y="-12304"/>
                  <a:pt x="2313648" y="56694"/>
                  <a:pt x="2435961" y="0"/>
                </a:cubicBezTo>
                <a:cubicBezTo>
                  <a:pt x="2558274" y="-56694"/>
                  <a:pt x="2748320" y="66192"/>
                  <a:pt x="3032317" y="0"/>
                </a:cubicBezTo>
                <a:cubicBezTo>
                  <a:pt x="3055226" y="198683"/>
                  <a:pt x="2973814" y="407404"/>
                  <a:pt x="3032317" y="531303"/>
                </a:cubicBezTo>
                <a:cubicBezTo>
                  <a:pt x="3090820" y="655202"/>
                  <a:pt x="2995659" y="896763"/>
                  <a:pt x="3032317" y="1030728"/>
                </a:cubicBezTo>
                <a:cubicBezTo>
                  <a:pt x="3068975" y="1164694"/>
                  <a:pt x="2981517" y="1413185"/>
                  <a:pt x="3032317" y="1593910"/>
                </a:cubicBezTo>
                <a:cubicBezTo>
                  <a:pt x="2902495" y="1638854"/>
                  <a:pt x="2712759" y="1544771"/>
                  <a:pt x="2587577" y="1593910"/>
                </a:cubicBezTo>
                <a:cubicBezTo>
                  <a:pt x="2462395" y="1643049"/>
                  <a:pt x="2362573" y="1592253"/>
                  <a:pt x="2173161" y="1593910"/>
                </a:cubicBezTo>
                <a:cubicBezTo>
                  <a:pt x="1983749" y="1595567"/>
                  <a:pt x="1834596" y="1590095"/>
                  <a:pt x="1637451" y="1593910"/>
                </a:cubicBezTo>
                <a:cubicBezTo>
                  <a:pt x="1440306" y="1597725"/>
                  <a:pt x="1380744" y="1577071"/>
                  <a:pt x="1192711" y="1593910"/>
                </a:cubicBezTo>
                <a:cubicBezTo>
                  <a:pt x="1004678" y="1610749"/>
                  <a:pt x="882944" y="1530600"/>
                  <a:pt x="657002" y="1593910"/>
                </a:cubicBezTo>
                <a:cubicBezTo>
                  <a:pt x="431060" y="1657220"/>
                  <a:pt x="291808" y="1571646"/>
                  <a:pt x="0" y="1593910"/>
                </a:cubicBezTo>
                <a:cubicBezTo>
                  <a:pt x="-49040" y="1412539"/>
                  <a:pt x="23141" y="1327898"/>
                  <a:pt x="0" y="1078546"/>
                </a:cubicBezTo>
                <a:cubicBezTo>
                  <a:pt x="-23141" y="829194"/>
                  <a:pt x="59938" y="644326"/>
                  <a:pt x="0" y="531303"/>
                </a:cubicBezTo>
                <a:cubicBezTo>
                  <a:pt x="-59938" y="418280"/>
                  <a:pt x="28291" y="147157"/>
                  <a:pt x="0" y="0"/>
                </a:cubicBezTo>
                <a:close/>
              </a:path>
              <a:path w="3032317" h="1593910" stroke="0" extrusionOk="0">
                <a:moveTo>
                  <a:pt x="0" y="0"/>
                </a:moveTo>
                <a:cubicBezTo>
                  <a:pt x="224453" y="-20935"/>
                  <a:pt x="270079" y="2843"/>
                  <a:pt x="475063" y="0"/>
                </a:cubicBezTo>
                <a:cubicBezTo>
                  <a:pt x="680047" y="-2843"/>
                  <a:pt x="770370" y="40432"/>
                  <a:pt x="889480" y="0"/>
                </a:cubicBezTo>
                <a:cubicBezTo>
                  <a:pt x="1008590" y="-40432"/>
                  <a:pt x="1215148" y="58974"/>
                  <a:pt x="1455512" y="0"/>
                </a:cubicBezTo>
                <a:cubicBezTo>
                  <a:pt x="1695876" y="-58974"/>
                  <a:pt x="1773092" y="29399"/>
                  <a:pt x="1930575" y="0"/>
                </a:cubicBezTo>
                <a:cubicBezTo>
                  <a:pt x="2088058" y="-29399"/>
                  <a:pt x="2248023" y="49544"/>
                  <a:pt x="2405638" y="0"/>
                </a:cubicBezTo>
                <a:cubicBezTo>
                  <a:pt x="2563253" y="-49544"/>
                  <a:pt x="2796298" y="36776"/>
                  <a:pt x="3032317" y="0"/>
                </a:cubicBezTo>
                <a:cubicBezTo>
                  <a:pt x="3079909" y="111347"/>
                  <a:pt x="2973531" y="353343"/>
                  <a:pt x="3032317" y="499425"/>
                </a:cubicBezTo>
                <a:cubicBezTo>
                  <a:pt x="3091103" y="645508"/>
                  <a:pt x="2971748" y="854966"/>
                  <a:pt x="3032317" y="1030728"/>
                </a:cubicBezTo>
                <a:cubicBezTo>
                  <a:pt x="3092886" y="1206490"/>
                  <a:pt x="2974463" y="1332550"/>
                  <a:pt x="3032317" y="1593910"/>
                </a:cubicBezTo>
                <a:cubicBezTo>
                  <a:pt x="2904096" y="1599607"/>
                  <a:pt x="2725754" y="1562557"/>
                  <a:pt x="2587577" y="1593910"/>
                </a:cubicBezTo>
                <a:cubicBezTo>
                  <a:pt x="2449400" y="1625263"/>
                  <a:pt x="2213576" y="1592277"/>
                  <a:pt x="2082191" y="1593910"/>
                </a:cubicBezTo>
                <a:cubicBezTo>
                  <a:pt x="1950806" y="1595543"/>
                  <a:pt x="1775349" y="1549555"/>
                  <a:pt x="1607128" y="1593910"/>
                </a:cubicBezTo>
                <a:cubicBezTo>
                  <a:pt x="1438907" y="1638265"/>
                  <a:pt x="1167220" y="1563988"/>
                  <a:pt x="1041096" y="1593910"/>
                </a:cubicBezTo>
                <a:cubicBezTo>
                  <a:pt x="914972" y="1623832"/>
                  <a:pt x="723759" y="1540788"/>
                  <a:pt x="475063" y="1593910"/>
                </a:cubicBezTo>
                <a:cubicBezTo>
                  <a:pt x="226367" y="1647032"/>
                  <a:pt x="148309" y="1564357"/>
                  <a:pt x="0" y="1593910"/>
                </a:cubicBezTo>
                <a:cubicBezTo>
                  <a:pt x="-12498" y="1392813"/>
                  <a:pt x="59498" y="1209186"/>
                  <a:pt x="0" y="1062607"/>
                </a:cubicBezTo>
                <a:cubicBezTo>
                  <a:pt x="-59498" y="916028"/>
                  <a:pt x="11354" y="710754"/>
                  <a:pt x="0" y="547242"/>
                </a:cubicBezTo>
                <a:cubicBezTo>
                  <a:pt x="-11354" y="383730"/>
                  <a:pt x="5015" y="214094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24" name="Szövegdoboz 23">
            <a:extLst>
              <a:ext uri="{FF2B5EF4-FFF2-40B4-BE49-F238E27FC236}">
                <a16:creationId xmlns:a16="http://schemas.microsoft.com/office/drawing/2014/main" id="{67792497-17E8-A1CF-D024-4722A5398D04}"/>
              </a:ext>
            </a:extLst>
          </p:cNvPr>
          <p:cNvSpPr txBox="1"/>
          <p:nvPr/>
        </p:nvSpPr>
        <p:spPr>
          <a:xfrm>
            <a:off x="6013765" y="4713978"/>
            <a:ext cx="18873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/>
              <a:t>(9; 10 | 13; 15) hasad</a:t>
            </a:r>
            <a:br>
              <a:rPr lang="hu-HU" sz="1600"/>
            </a:br>
            <a:r>
              <a:rPr lang="hu-HU" sz="1600"/>
              <a:t>a min(13; 15) a szülőbe </a:t>
            </a:r>
            <a:r>
              <a:rPr lang="hu-HU" sz="1600" err="1"/>
              <a:t>másolódik</a:t>
            </a:r>
            <a:r>
              <a:rPr lang="hu-HU" sz="1600"/>
              <a:t> új hasítókulcsnak</a:t>
            </a:r>
          </a:p>
        </p:txBody>
      </p:sp>
      <p:sp>
        <p:nvSpPr>
          <p:cNvPr id="25" name="Nyíl: jobbra mutató 24">
            <a:extLst>
              <a:ext uri="{FF2B5EF4-FFF2-40B4-BE49-F238E27FC236}">
                <a16:creationId xmlns:a16="http://schemas.microsoft.com/office/drawing/2014/main" id="{233052C3-B73F-AF8C-BE60-C3BF12003562}"/>
              </a:ext>
            </a:extLst>
          </p:cNvPr>
          <p:cNvSpPr/>
          <p:nvPr/>
        </p:nvSpPr>
        <p:spPr>
          <a:xfrm>
            <a:off x="6090199" y="4277552"/>
            <a:ext cx="1590761" cy="4614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E99E12DC-3856-F435-DACD-375979E3B27B}"/>
              </a:ext>
            </a:extLst>
          </p:cNvPr>
          <p:cNvSpPr txBox="1"/>
          <p:nvPr/>
        </p:nvSpPr>
        <p:spPr>
          <a:xfrm>
            <a:off x="6174292" y="3974111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err="1"/>
              <a:t>Ins</a:t>
            </a:r>
            <a:r>
              <a:rPr lang="hu-HU"/>
              <a:t> (10)</a:t>
            </a:r>
          </a:p>
        </p:txBody>
      </p:sp>
      <p:pic>
        <p:nvPicPr>
          <p:cNvPr id="28" name="Kép 27">
            <a:extLst>
              <a:ext uri="{FF2B5EF4-FFF2-40B4-BE49-F238E27FC236}">
                <a16:creationId xmlns:a16="http://schemas.microsoft.com/office/drawing/2014/main" id="{4694A075-2284-FC0D-A494-6E7C64FB75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9044" y="4038748"/>
            <a:ext cx="4164412" cy="1685834"/>
          </a:xfrm>
          <a:custGeom>
            <a:avLst/>
            <a:gdLst>
              <a:gd name="connsiteX0" fmla="*/ 0 w 4164412"/>
              <a:gd name="connsiteY0" fmla="*/ 0 h 1685834"/>
              <a:gd name="connsiteX1" fmla="*/ 553272 w 4164412"/>
              <a:gd name="connsiteY1" fmla="*/ 0 h 1685834"/>
              <a:gd name="connsiteX2" fmla="*/ 1064900 w 4164412"/>
              <a:gd name="connsiteY2" fmla="*/ 0 h 1685834"/>
              <a:gd name="connsiteX3" fmla="*/ 1701460 w 4164412"/>
              <a:gd name="connsiteY3" fmla="*/ 0 h 1685834"/>
              <a:gd name="connsiteX4" fmla="*/ 2296376 w 4164412"/>
              <a:gd name="connsiteY4" fmla="*/ 0 h 1685834"/>
              <a:gd name="connsiteX5" fmla="*/ 2891292 w 4164412"/>
              <a:gd name="connsiteY5" fmla="*/ 0 h 1685834"/>
              <a:gd name="connsiteX6" fmla="*/ 3569496 w 4164412"/>
              <a:gd name="connsiteY6" fmla="*/ 0 h 1685834"/>
              <a:gd name="connsiteX7" fmla="*/ 4164412 w 4164412"/>
              <a:gd name="connsiteY7" fmla="*/ 0 h 1685834"/>
              <a:gd name="connsiteX8" fmla="*/ 4164412 w 4164412"/>
              <a:gd name="connsiteY8" fmla="*/ 511370 h 1685834"/>
              <a:gd name="connsiteX9" fmla="*/ 4164412 w 4164412"/>
              <a:gd name="connsiteY9" fmla="*/ 1090173 h 1685834"/>
              <a:gd name="connsiteX10" fmla="*/ 4164412 w 4164412"/>
              <a:gd name="connsiteY10" fmla="*/ 1685834 h 1685834"/>
              <a:gd name="connsiteX11" fmla="*/ 3527852 w 4164412"/>
              <a:gd name="connsiteY11" fmla="*/ 1685834 h 1685834"/>
              <a:gd name="connsiteX12" fmla="*/ 2891292 w 4164412"/>
              <a:gd name="connsiteY12" fmla="*/ 1685834 h 1685834"/>
              <a:gd name="connsiteX13" fmla="*/ 2213088 w 4164412"/>
              <a:gd name="connsiteY13" fmla="*/ 1685834 h 1685834"/>
              <a:gd name="connsiteX14" fmla="*/ 1659816 w 4164412"/>
              <a:gd name="connsiteY14" fmla="*/ 1685834 h 1685834"/>
              <a:gd name="connsiteX15" fmla="*/ 981611 w 4164412"/>
              <a:gd name="connsiteY15" fmla="*/ 1685834 h 1685834"/>
              <a:gd name="connsiteX16" fmla="*/ 0 w 4164412"/>
              <a:gd name="connsiteY16" fmla="*/ 1685834 h 1685834"/>
              <a:gd name="connsiteX17" fmla="*/ 0 w 4164412"/>
              <a:gd name="connsiteY17" fmla="*/ 1174464 h 1685834"/>
              <a:gd name="connsiteX18" fmla="*/ 0 w 4164412"/>
              <a:gd name="connsiteY18" fmla="*/ 595661 h 1685834"/>
              <a:gd name="connsiteX19" fmla="*/ 0 w 4164412"/>
              <a:gd name="connsiteY19" fmla="*/ 0 h 168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64412" h="1685834" fill="none" extrusionOk="0">
                <a:moveTo>
                  <a:pt x="0" y="0"/>
                </a:moveTo>
                <a:cubicBezTo>
                  <a:pt x="254115" y="-48607"/>
                  <a:pt x="396351" y="1809"/>
                  <a:pt x="553272" y="0"/>
                </a:cubicBezTo>
                <a:cubicBezTo>
                  <a:pt x="710193" y="-1809"/>
                  <a:pt x="876039" y="15191"/>
                  <a:pt x="1064900" y="0"/>
                </a:cubicBezTo>
                <a:cubicBezTo>
                  <a:pt x="1253761" y="-15191"/>
                  <a:pt x="1553736" y="40956"/>
                  <a:pt x="1701460" y="0"/>
                </a:cubicBezTo>
                <a:cubicBezTo>
                  <a:pt x="1849184" y="-40956"/>
                  <a:pt x="2093232" y="21228"/>
                  <a:pt x="2296376" y="0"/>
                </a:cubicBezTo>
                <a:cubicBezTo>
                  <a:pt x="2499520" y="-21228"/>
                  <a:pt x="2633574" y="70454"/>
                  <a:pt x="2891292" y="0"/>
                </a:cubicBezTo>
                <a:cubicBezTo>
                  <a:pt x="3149010" y="-70454"/>
                  <a:pt x="3265152" y="13215"/>
                  <a:pt x="3569496" y="0"/>
                </a:cubicBezTo>
                <a:cubicBezTo>
                  <a:pt x="3873840" y="-13215"/>
                  <a:pt x="3887892" y="28440"/>
                  <a:pt x="4164412" y="0"/>
                </a:cubicBezTo>
                <a:cubicBezTo>
                  <a:pt x="4196327" y="219607"/>
                  <a:pt x="4110003" y="335947"/>
                  <a:pt x="4164412" y="511370"/>
                </a:cubicBezTo>
                <a:cubicBezTo>
                  <a:pt x="4218821" y="686793"/>
                  <a:pt x="4107067" y="932023"/>
                  <a:pt x="4164412" y="1090173"/>
                </a:cubicBezTo>
                <a:cubicBezTo>
                  <a:pt x="4221757" y="1248323"/>
                  <a:pt x="4135471" y="1555266"/>
                  <a:pt x="4164412" y="1685834"/>
                </a:cubicBezTo>
                <a:cubicBezTo>
                  <a:pt x="4022642" y="1715053"/>
                  <a:pt x="3789439" y="1617292"/>
                  <a:pt x="3527852" y="1685834"/>
                </a:cubicBezTo>
                <a:cubicBezTo>
                  <a:pt x="3266265" y="1754376"/>
                  <a:pt x="3164892" y="1631271"/>
                  <a:pt x="2891292" y="1685834"/>
                </a:cubicBezTo>
                <a:cubicBezTo>
                  <a:pt x="2617692" y="1740397"/>
                  <a:pt x="2452628" y="1659499"/>
                  <a:pt x="2213088" y="1685834"/>
                </a:cubicBezTo>
                <a:cubicBezTo>
                  <a:pt x="1973548" y="1712169"/>
                  <a:pt x="1848266" y="1643714"/>
                  <a:pt x="1659816" y="1685834"/>
                </a:cubicBezTo>
                <a:cubicBezTo>
                  <a:pt x="1471366" y="1727954"/>
                  <a:pt x="1136863" y="1651208"/>
                  <a:pt x="981611" y="1685834"/>
                </a:cubicBezTo>
                <a:cubicBezTo>
                  <a:pt x="826360" y="1720460"/>
                  <a:pt x="435079" y="1657386"/>
                  <a:pt x="0" y="1685834"/>
                </a:cubicBezTo>
                <a:cubicBezTo>
                  <a:pt x="-44746" y="1433629"/>
                  <a:pt x="57673" y="1318283"/>
                  <a:pt x="0" y="1174464"/>
                </a:cubicBezTo>
                <a:cubicBezTo>
                  <a:pt x="-57673" y="1030645"/>
                  <a:pt x="27614" y="761893"/>
                  <a:pt x="0" y="595661"/>
                </a:cubicBezTo>
                <a:cubicBezTo>
                  <a:pt x="-27614" y="429429"/>
                  <a:pt x="46834" y="182072"/>
                  <a:pt x="0" y="0"/>
                </a:cubicBezTo>
                <a:close/>
              </a:path>
              <a:path w="4164412" h="1685834" stroke="0" extrusionOk="0">
                <a:moveTo>
                  <a:pt x="0" y="0"/>
                </a:moveTo>
                <a:cubicBezTo>
                  <a:pt x="168095" y="-26869"/>
                  <a:pt x="292298" y="13943"/>
                  <a:pt x="553272" y="0"/>
                </a:cubicBezTo>
                <a:cubicBezTo>
                  <a:pt x="814246" y="-13943"/>
                  <a:pt x="897071" y="41181"/>
                  <a:pt x="1023256" y="0"/>
                </a:cubicBezTo>
                <a:cubicBezTo>
                  <a:pt x="1149441" y="-41181"/>
                  <a:pt x="1431627" y="6838"/>
                  <a:pt x="1701460" y="0"/>
                </a:cubicBezTo>
                <a:cubicBezTo>
                  <a:pt x="1971293" y="-6838"/>
                  <a:pt x="2077590" y="598"/>
                  <a:pt x="2254732" y="0"/>
                </a:cubicBezTo>
                <a:cubicBezTo>
                  <a:pt x="2431874" y="-598"/>
                  <a:pt x="2617950" y="21982"/>
                  <a:pt x="2808004" y="0"/>
                </a:cubicBezTo>
                <a:cubicBezTo>
                  <a:pt x="2998058" y="-21982"/>
                  <a:pt x="3250276" y="74061"/>
                  <a:pt x="3486208" y="0"/>
                </a:cubicBezTo>
                <a:cubicBezTo>
                  <a:pt x="3722140" y="-74061"/>
                  <a:pt x="4027889" y="7267"/>
                  <a:pt x="4164412" y="0"/>
                </a:cubicBezTo>
                <a:cubicBezTo>
                  <a:pt x="4198386" y="145104"/>
                  <a:pt x="4124272" y="469987"/>
                  <a:pt x="4164412" y="595661"/>
                </a:cubicBezTo>
                <a:cubicBezTo>
                  <a:pt x="4204552" y="721335"/>
                  <a:pt x="4149263" y="933249"/>
                  <a:pt x="4164412" y="1123889"/>
                </a:cubicBezTo>
                <a:cubicBezTo>
                  <a:pt x="4179561" y="1314529"/>
                  <a:pt x="4132515" y="1503025"/>
                  <a:pt x="4164412" y="1685834"/>
                </a:cubicBezTo>
                <a:cubicBezTo>
                  <a:pt x="3877879" y="1754714"/>
                  <a:pt x="3812576" y="1667617"/>
                  <a:pt x="3569496" y="1685834"/>
                </a:cubicBezTo>
                <a:cubicBezTo>
                  <a:pt x="3326416" y="1704051"/>
                  <a:pt x="3173226" y="1667289"/>
                  <a:pt x="3016224" y="1685834"/>
                </a:cubicBezTo>
                <a:cubicBezTo>
                  <a:pt x="2859222" y="1704379"/>
                  <a:pt x="2558351" y="1645120"/>
                  <a:pt x="2338020" y="1685834"/>
                </a:cubicBezTo>
                <a:cubicBezTo>
                  <a:pt x="2117689" y="1726548"/>
                  <a:pt x="1987023" y="1684749"/>
                  <a:pt x="1659816" y="1685834"/>
                </a:cubicBezTo>
                <a:cubicBezTo>
                  <a:pt x="1332609" y="1686919"/>
                  <a:pt x="1337429" y="1668847"/>
                  <a:pt x="1148188" y="1685834"/>
                </a:cubicBezTo>
                <a:cubicBezTo>
                  <a:pt x="958947" y="1702821"/>
                  <a:pt x="829702" y="1665066"/>
                  <a:pt x="553272" y="1685834"/>
                </a:cubicBezTo>
                <a:cubicBezTo>
                  <a:pt x="276842" y="1706602"/>
                  <a:pt x="156203" y="1635525"/>
                  <a:pt x="0" y="1685834"/>
                </a:cubicBezTo>
                <a:cubicBezTo>
                  <a:pt x="-31176" y="1442181"/>
                  <a:pt x="45959" y="1348819"/>
                  <a:pt x="0" y="1123889"/>
                </a:cubicBezTo>
                <a:cubicBezTo>
                  <a:pt x="-45959" y="898959"/>
                  <a:pt x="41148" y="739846"/>
                  <a:pt x="0" y="595661"/>
                </a:cubicBezTo>
                <a:cubicBezTo>
                  <a:pt x="-41148" y="451476"/>
                  <a:pt x="15535" y="178782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164304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 animBg="1"/>
      <p:bldP spid="15" grpId="0"/>
      <p:bldP spid="19" grpId="0" animBg="1"/>
      <p:bldP spid="20" grpId="0"/>
      <p:bldP spid="21" grpId="0"/>
      <p:bldP spid="24" grpId="0"/>
      <p:bldP spid="25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86AD4F-1440-D58E-8A5D-5979C4DB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043" y="92413"/>
            <a:ext cx="10018713" cy="880353"/>
          </a:xfrm>
        </p:spPr>
        <p:txBody>
          <a:bodyPr/>
          <a:lstStyle/>
          <a:p>
            <a:r>
              <a:rPr lang="hu-HU"/>
              <a:t>B+ fa beszúrás példa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67792497-17E8-A1CF-D024-4722A5398D04}"/>
              </a:ext>
            </a:extLst>
          </p:cNvPr>
          <p:cNvSpPr txBox="1"/>
          <p:nvPr/>
        </p:nvSpPr>
        <p:spPr>
          <a:xfrm>
            <a:off x="2395153" y="4151576"/>
            <a:ext cx="25592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/>
              <a:t>(9; 10 | 11; 12) hasad</a:t>
            </a:r>
            <a:br>
              <a:rPr lang="hu-HU" sz="1600"/>
            </a:br>
            <a:r>
              <a:rPr lang="hu-HU" sz="1600"/>
              <a:t>a min(11; 12) a szülőbe </a:t>
            </a:r>
            <a:r>
              <a:rPr lang="hu-HU" sz="1600" err="1"/>
              <a:t>másolódik</a:t>
            </a:r>
            <a:r>
              <a:rPr lang="hu-HU" sz="1600"/>
              <a:t> új hasítókulcsnak</a:t>
            </a:r>
          </a:p>
          <a:p>
            <a:endParaRPr lang="hu-HU" sz="1600"/>
          </a:p>
          <a:p>
            <a:r>
              <a:rPr lang="hu-HU" sz="1600"/>
              <a:t>(9; 11 | 13; 16) hasad</a:t>
            </a:r>
            <a:br>
              <a:rPr lang="hu-HU" sz="1600"/>
            </a:br>
            <a:r>
              <a:rPr lang="hu-HU" sz="1600"/>
              <a:t>a min(13; 16) felmegy az újonnan létrehozott gyökérbe</a:t>
            </a:r>
          </a:p>
        </p:txBody>
      </p:sp>
      <p:pic>
        <p:nvPicPr>
          <p:cNvPr id="28" name="Kép 27">
            <a:extLst>
              <a:ext uri="{FF2B5EF4-FFF2-40B4-BE49-F238E27FC236}">
                <a16:creationId xmlns:a16="http://schemas.microsoft.com/office/drawing/2014/main" id="{4694A075-2284-FC0D-A494-6E7C64FB7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41" y="1296741"/>
            <a:ext cx="4164412" cy="1685834"/>
          </a:xfrm>
          <a:custGeom>
            <a:avLst/>
            <a:gdLst>
              <a:gd name="connsiteX0" fmla="*/ 0 w 4164412"/>
              <a:gd name="connsiteY0" fmla="*/ 0 h 1685834"/>
              <a:gd name="connsiteX1" fmla="*/ 553272 w 4164412"/>
              <a:gd name="connsiteY1" fmla="*/ 0 h 1685834"/>
              <a:gd name="connsiteX2" fmla="*/ 1064900 w 4164412"/>
              <a:gd name="connsiteY2" fmla="*/ 0 h 1685834"/>
              <a:gd name="connsiteX3" fmla="*/ 1701460 w 4164412"/>
              <a:gd name="connsiteY3" fmla="*/ 0 h 1685834"/>
              <a:gd name="connsiteX4" fmla="*/ 2296376 w 4164412"/>
              <a:gd name="connsiteY4" fmla="*/ 0 h 1685834"/>
              <a:gd name="connsiteX5" fmla="*/ 2891292 w 4164412"/>
              <a:gd name="connsiteY5" fmla="*/ 0 h 1685834"/>
              <a:gd name="connsiteX6" fmla="*/ 3569496 w 4164412"/>
              <a:gd name="connsiteY6" fmla="*/ 0 h 1685834"/>
              <a:gd name="connsiteX7" fmla="*/ 4164412 w 4164412"/>
              <a:gd name="connsiteY7" fmla="*/ 0 h 1685834"/>
              <a:gd name="connsiteX8" fmla="*/ 4164412 w 4164412"/>
              <a:gd name="connsiteY8" fmla="*/ 511370 h 1685834"/>
              <a:gd name="connsiteX9" fmla="*/ 4164412 w 4164412"/>
              <a:gd name="connsiteY9" fmla="*/ 1090173 h 1685834"/>
              <a:gd name="connsiteX10" fmla="*/ 4164412 w 4164412"/>
              <a:gd name="connsiteY10" fmla="*/ 1685834 h 1685834"/>
              <a:gd name="connsiteX11" fmla="*/ 3527852 w 4164412"/>
              <a:gd name="connsiteY11" fmla="*/ 1685834 h 1685834"/>
              <a:gd name="connsiteX12" fmla="*/ 2891292 w 4164412"/>
              <a:gd name="connsiteY12" fmla="*/ 1685834 h 1685834"/>
              <a:gd name="connsiteX13" fmla="*/ 2213088 w 4164412"/>
              <a:gd name="connsiteY13" fmla="*/ 1685834 h 1685834"/>
              <a:gd name="connsiteX14" fmla="*/ 1659816 w 4164412"/>
              <a:gd name="connsiteY14" fmla="*/ 1685834 h 1685834"/>
              <a:gd name="connsiteX15" fmla="*/ 981611 w 4164412"/>
              <a:gd name="connsiteY15" fmla="*/ 1685834 h 1685834"/>
              <a:gd name="connsiteX16" fmla="*/ 0 w 4164412"/>
              <a:gd name="connsiteY16" fmla="*/ 1685834 h 1685834"/>
              <a:gd name="connsiteX17" fmla="*/ 0 w 4164412"/>
              <a:gd name="connsiteY17" fmla="*/ 1174464 h 1685834"/>
              <a:gd name="connsiteX18" fmla="*/ 0 w 4164412"/>
              <a:gd name="connsiteY18" fmla="*/ 595661 h 1685834"/>
              <a:gd name="connsiteX19" fmla="*/ 0 w 4164412"/>
              <a:gd name="connsiteY19" fmla="*/ 0 h 168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64412" h="1685834" fill="none" extrusionOk="0">
                <a:moveTo>
                  <a:pt x="0" y="0"/>
                </a:moveTo>
                <a:cubicBezTo>
                  <a:pt x="254115" y="-48607"/>
                  <a:pt x="396351" y="1809"/>
                  <a:pt x="553272" y="0"/>
                </a:cubicBezTo>
                <a:cubicBezTo>
                  <a:pt x="710193" y="-1809"/>
                  <a:pt x="876039" y="15191"/>
                  <a:pt x="1064900" y="0"/>
                </a:cubicBezTo>
                <a:cubicBezTo>
                  <a:pt x="1253761" y="-15191"/>
                  <a:pt x="1553736" y="40956"/>
                  <a:pt x="1701460" y="0"/>
                </a:cubicBezTo>
                <a:cubicBezTo>
                  <a:pt x="1849184" y="-40956"/>
                  <a:pt x="2093232" y="21228"/>
                  <a:pt x="2296376" y="0"/>
                </a:cubicBezTo>
                <a:cubicBezTo>
                  <a:pt x="2499520" y="-21228"/>
                  <a:pt x="2633574" y="70454"/>
                  <a:pt x="2891292" y="0"/>
                </a:cubicBezTo>
                <a:cubicBezTo>
                  <a:pt x="3149010" y="-70454"/>
                  <a:pt x="3265152" y="13215"/>
                  <a:pt x="3569496" y="0"/>
                </a:cubicBezTo>
                <a:cubicBezTo>
                  <a:pt x="3873840" y="-13215"/>
                  <a:pt x="3887892" y="28440"/>
                  <a:pt x="4164412" y="0"/>
                </a:cubicBezTo>
                <a:cubicBezTo>
                  <a:pt x="4196327" y="219607"/>
                  <a:pt x="4110003" y="335947"/>
                  <a:pt x="4164412" y="511370"/>
                </a:cubicBezTo>
                <a:cubicBezTo>
                  <a:pt x="4218821" y="686793"/>
                  <a:pt x="4107067" y="932023"/>
                  <a:pt x="4164412" y="1090173"/>
                </a:cubicBezTo>
                <a:cubicBezTo>
                  <a:pt x="4221757" y="1248323"/>
                  <a:pt x="4135471" y="1555266"/>
                  <a:pt x="4164412" y="1685834"/>
                </a:cubicBezTo>
                <a:cubicBezTo>
                  <a:pt x="4022642" y="1715053"/>
                  <a:pt x="3789439" y="1617292"/>
                  <a:pt x="3527852" y="1685834"/>
                </a:cubicBezTo>
                <a:cubicBezTo>
                  <a:pt x="3266265" y="1754376"/>
                  <a:pt x="3164892" y="1631271"/>
                  <a:pt x="2891292" y="1685834"/>
                </a:cubicBezTo>
                <a:cubicBezTo>
                  <a:pt x="2617692" y="1740397"/>
                  <a:pt x="2452628" y="1659499"/>
                  <a:pt x="2213088" y="1685834"/>
                </a:cubicBezTo>
                <a:cubicBezTo>
                  <a:pt x="1973548" y="1712169"/>
                  <a:pt x="1848266" y="1643714"/>
                  <a:pt x="1659816" y="1685834"/>
                </a:cubicBezTo>
                <a:cubicBezTo>
                  <a:pt x="1471366" y="1727954"/>
                  <a:pt x="1136863" y="1651208"/>
                  <a:pt x="981611" y="1685834"/>
                </a:cubicBezTo>
                <a:cubicBezTo>
                  <a:pt x="826360" y="1720460"/>
                  <a:pt x="435079" y="1657386"/>
                  <a:pt x="0" y="1685834"/>
                </a:cubicBezTo>
                <a:cubicBezTo>
                  <a:pt x="-44746" y="1433629"/>
                  <a:pt x="57673" y="1318283"/>
                  <a:pt x="0" y="1174464"/>
                </a:cubicBezTo>
                <a:cubicBezTo>
                  <a:pt x="-57673" y="1030645"/>
                  <a:pt x="27614" y="761893"/>
                  <a:pt x="0" y="595661"/>
                </a:cubicBezTo>
                <a:cubicBezTo>
                  <a:pt x="-27614" y="429429"/>
                  <a:pt x="46834" y="182072"/>
                  <a:pt x="0" y="0"/>
                </a:cubicBezTo>
                <a:close/>
              </a:path>
              <a:path w="4164412" h="1685834" stroke="0" extrusionOk="0">
                <a:moveTo>
                  <a:pt x="0" y="0"/>
                </a:moveTo>
                <a:cubicBezTo>
                  <a:pt x="168095" y="-26869"/>
                  <a:pt x="292298" y="13943"/>
                  <a:pt x="553272" y="0"/>
                </a:cubicBezTo>
                <a:cubicBezTo>
                  <a:pt x="814246" y="-13943"/>
                  <a:pt x="897071" y="41181"/>
                  <a:pt x="1023256" y="0"/>
                </a:cubicBezTo>
                <a:cubicBezTo>
                  <a:pt x="1149441" y="-41181"/>
                  <a:pt x="1431627" y="6838"/>
                  <a:pt x="1701460" y="0"/>
                </a:cubicBezTo>
                <a:cubicBezTo>
                  <a:pt x="1971293" y="-6838"/>
                  <a:pt x="2077590" y="598"/>
                  <a:pt x="2254732" y="0"/>
                </a:cubicBezTo>
                <a:cubicBezTo>
                  <a:pt x="2431874" y="-598"/>
                  <a:pt x="2617950" y="21982"/>
                  <a:pt x="2808004" y="0"/>
                </a:cubicBezTo>
                <a:cubicBezTo>
                  <a:pt x="2998058" y="-21982"/>
                  <a:pt x="3250276" y="74061"/>
                  <a:pt x="3486208" y="0"/>
                </a:cubicBezTo>
                <a:cubicBezTo>
                  <a:pt x="3722140" y="-74061"/>
                  <a:pt x="4027889" y="7267"/>
                  <a:pt x="4164412" y="0"/>
                </a:cubicBezTo>
                <a:cubicBezTo>
                  <a:pt x="4198386" y="145104"/>
                  <a:pt x="4124272" y="469987"/>
                  <a:pt x="4164412" y="595661"/>
                </a:cubicBezTo>
                <a:cubicBezTo>
                  <a:pt x="4204552" y="721335"/>
                  <a:pt x="4149263" y="933249"/>
                  <a:pt x="4164412" y="1123889"/>
                </a:cubicBezTo>
                <a:cubicBezTo>
                  <a:pt x="4179561" y="1314529"/>
                  <a:pt x="4132515" y="1503025"/>
                  <a:pt x="4164412" y="1685834"/>
                </a:cubicBezTo>
                <a:cubicBezTo>
                  <a:pt x="3877879" y="1754714"/>
                  <a:pt x="3812576" y="1667617"/>
                  <a:pt x="3569496" y="1685834"/>
                </a:cubicBezTo>
                <a:cubicBezTo>
                  <a:pt x="3326416" y="1704051"/>
                  <a:pt x="3173226" y="1667289"/>
                  <a:pt x="3016224" y="1685834"/>
                </a:cubicBezTo>
                <a:cubicBezTo>
                  <a:pt x="2859222" y="1704379"/>
                  <a:pt x="2558351" y="1645120"/>
                  <a:pt x="2338020" y="1685834"/>
                </a:cubicBezTo>
                <a:cubicBezTo>
                  <a:pt x="2117689" y="1726548"/>
                  <a:pt x="1987023" y="1684749"/>
                  <a:pt x="1659816" y="1685834"/>
                </a:cubicBezTo>
                <a:cubicBezTo>
                  <a:pt x="1332609" y="1686919"/>
                  <a:pt x="1337429" y="1668847"/>
                  <a:pt x="1148188" y="1685834"/>
                </a:cubicBezTo>
                <a:cubicBezTo>
                  <a:pt x="958947" y="1702821"/>
                  <a:pt x="829702" y="1665066"/>
                  <a:pt x="553272" y="1685834"/>
                </a:cubicBezTo>
                <a:cubicBezTo>
                  <a:pt x="276842" y="1706602"/>
                  <a:pt x="156203" y="1635525"/>
                  <a:pt x="0" y="1685834"/>
                </a:cubicBezTo>
                <a:cubicBezTo>
                  <a:pt x="-31176" y="1442181"/>
                  <a:pt x="45959" y="1348819"/>
                  <a:pt x="0" y="1123889"/>
                </a:cubicBezTo>
                <a:cubicBezTo>
                  <a:pt x="-45959" y="898959"/>
                  <a:pt x="41148" y="739846"/>
                  <a:pt x="0" y="595661"/>
                </a:cubicBezTo>
                <a:cubicBezTo>
                  <a:pt x="-41148" y="451476"/>
                  <a:pt x="15535" y="178782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34" name="Kép 33">
            <a:extLst>
              <a:ext uri="{FF2B5EF4-FFF2-40B4-BE49-F238E27FC236}">
                <a16:creationId xmlns:a16="http://schemas.microsoft.com/office/drawing/2014/main" id="{944F46CC-FE4A-8C0E-C858-43A1AA05A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477" y="1227416"/>
            <a:ext cx="4678526" cy="1815042"/>
          </a:xfrm>
          <a:custGeom>
            <a:avLst/>
            <a:gdLst>
              <a:gd name="connsiteX0" fmla="*/ 0 w 4678526"/>
              <a:gd name="connsiteY0" fmla="*/ 0 h 1815042"/>
              <a:gd name="connsiteX1" fmla="*/ 538030 w 4678526"/>
              <a:gd name="connsiteY1" fmla="*/ 0 h 1815042"/>
              <a:gd name="connsiteX2" fmla="*/ 1122846 w 4678526"/>
              <a:gd name="connsiteY2" fmla="*/ 0 h 1815042"/>
              <a:gd name="connsiteX3" fmla="*/ 1801233 w 4678526"/>
              <a:gd name="connsiteY3" fmla="*/ 0 h 1815042"/>
              <a:gd name="connsiteX4" fmla="*/ 2432834 w 4678526"/>
              <a:gd name="connsiteY4" fmla="*/ 0 h 1815042"/>
              <a:gd name="connsiteX5" fmla="*/ 2877293 w 4678526"/>
              <a:gd name="connsiteY5" fmla="*/ 0 h 1815042"/>
              <a:gd name="connsiteX6" fmla="*/ 3415324 w 4678526"/>
              <a:gd name="connsiteY6" fmla="*/ 0 h 1815042"/>
              <a:gd name="connsiteX7" fmla="*/ 4093710 w 4678526"/>
              <a:gd name="connsiteY7" fmla="*/ 0 h 1815042"/>
              <a:gd name="connsiteX8" fmla="*/ 4678526 w 4678526"/>
              <a:gd name="connsiteY8" fmla="*/ 0 h 1815042"/>
              <a:gd name="connsiteX9" fmla="*/ 4678526 w 4678526"/>
              <a:gd name="connsiteY9" fmla="*/ 471911 h 1815042"/>
              <a:gd name="connsiteX10" fmla="*/ 4678526 w 4678526"/>
              <a:gd name="connsiteY10" fmla="*/ 871220 h 1815042"/>
              <a:gd name="connsiteX11" fmla="*/ 4678526 w 4678526"/>
              <a:gd name="connsiteY11" fmla="*/ 1288680 h 1815042"/>
              <a:gd name="connsiteX12" fmla="*/ 4678526 w 4678526"/>
              <a:gd name="connsiteY12" fmla="*/ 1815042 h 1815042"/>
              <a:gd name="connsiteX13" fmla="*/ 4187281 w 4678526"/>
              <a:gd name="connsiteY13" fmla="*/ 1815042 h 1815042"/>
              <a:gd name="connsiteX14" fmla="*/ 3742821 w 4678526"/>
              <a:gd name="connsiteY14" fmla="*/ 1815042 h 1815042"/>
              <a:gd name="connsiteX15" fmla="*/ 3298361 w 4678526"/>
              <a:gd name="connsiteY15" fmla="*/ 1815042 h 1815042"/>
              <a:gd name="connsiteX16" fmla="*/ 2666760 w 4678526"/>
              <a:gd name="connsiteY16" fmla="*/ 1815042 h 1815042"/>
              <a:gd name="connsiteX17" fmla="*/ 2222300 w 4678526"/>
              <a:gd name="connsiteY17" fmla="*/ 1815042 h 1815042"/>
              <a:gd name="connsiteX18" fmla="*/ 1637484 w 4678526"/>
              <a:gd name="connsiteY18" fmla="*/ 1815042 h 1815042"/>
              <a:gd name="connsiteX19" fmla="*/ 1146239 w 4678526"/>
              <a:gd name="connsiteY19" fmla="*/ 1815042 h 1815042"/>
              <a:gd name="connsiteX20" fmla="*/ 561423 w 4678526"/>
              <a:gd name="connsiteY20" fmla="*/ 1815042 h 1815042"/>
              <a:gd name="connsiteX21" fmla="*/ 0 w 4678526"/>
              <a:gd name="connsiteY21" fmla="*/ 1815042 h 1815042"/>
              <a:gd name="connsiteX22" fmla="*/ 0 w 4678526"/>
              <a:gd name="connsiteY22" fmla="*/ 1361282 h 1815042"/>
              <a:gd name="connsiteX23" fmla="*/ 0 w 4678526"/>
              <a:gd name="connsiteY23" fmla="*/ 925671 h 1815042"/>
              <a:gd name="connsiteX24" fmla="*/ 0 w 4678526"/>
              <a:gd name="connsiteY24" fmla="*/ 490061 h 1815042"/>
              <a:gd name="connsiteX25" fmla="*/ 0 w 4678526"/>
              <a:gd name="connsiteY25" fmla="*/ 0 h 1815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678526" h="1815042" fill="none" extrusionOk="0">
                <a:moveTo>
                  <a:pt x="0" y="0"/>
                </a:moveTo>
                <a:cubicBezTo>
                  <a:pt x="124442" y="-50720"/>
                  <a:pt x="296319" y="52802"/>
                  <a:pt x="538030" y="0"/>
                </a:cubicBezTo>
                <a:cubicBezTo>
                  <a:pt x="779741" y="-52802"/>
                  <a:pt x="960347" y="38950"/>
                  <a:pt x="1122846" y="0"/>
                </a:cubicBezTo>
                <a:cubicBezTo>
                  <a:pt x="1285345" y="-38950"/>
                  <a:pt x="1659420" y="1122"/>
                  <a:pt x="1801233" y="0"/>
                </a:cubicBezTo>
                <a:cubicBezTo>
                  <a:pt x="1943046" y="-1122"/>
                  <a:pt x="2135869" y="16898"/>
                  <a:pt x="2432834" y="0"/>
                </a:cubicBezTo>
                <a:cubicBezTo>
                  <a:pt x="2729799" y="-16898"/>
                  <a:pt x="2669703" y="7586"/>
                  <a:pt x="2877293" y="0"/>
                </a:cubicBezTo>
                <a:cubicBezTo>
                  <a:pt x="3084883" y="-7586"/>
                  <a:pt x="3227701" y="34309"/>
                  <a:pt x="3415324" y="0"/>
                </a:cubicBezTo>
                <a:cubicBezTo>
                  <a:pt x="3602947" y="-34309"/>
                  <a:pt x="3883315" y="8195"/>
                  <a:pt x="4093710" y="0"/>
                </a:cubicBezTo>
                <a:cubicBezTo>
                  <a:pt x="4304105" y="-8195"/>
                  <a:pt x="4559982" y="52807"/>
                  <a:pt x="4678526" y="0"/>
                </a:cubicBezTo>
                <a:cubicBezTo>
                  <a:pt x="4678542" y="169611"/>
                  <a:pt x="4670021" y="256799"/>
                  <a:pt x="4678526" y="471911"/>
                </a:cubicBezTo>
                <a:cubicBezTo>
                  <a:pt x="4687031" y="687023"/>
                  <a:pt x="4635143" y="707586"/>
                  <a:pt x="4678526" y="871220"/>
                </a:cubicBezTo>
                <a:cubicBezTo>
                  <a:pt x="4721909" y="1034854"/>
                  <a:pt x="4646533" y="1166534"/>
                  <a:pt x="4678526" y="1288680"/>
                </a:cubicBezTo>
                <a:cubicBezTo>
                  <a:pt x="4710519" y="1410826"/>
                  <a:pt x="4646209" y="1648786"/>
                  <a:pt x="4678526" y="1815042"/>
                </a:cubicBezTo>
                <a:cubicBezTo>
                  <a:pt x="4485382" y="1835496"/>
                  <a:pt x="4426695" y="1811857"/>
                  <a:pt x="4187281" y="1815042"/>
                </a:cubicBezTo>
                <a:cubicBezTo>
                  <a:pt x="3947867" y="1818227"/>
                  <a:pt x="3914926" y="1797403"/>
                  <a:pt x="3742821" y="1815042"/>
                </a:cubicBezTo>
                <a:cubicBezTo>
                  <a:pt x="3570716" y="1832681"/>
                  <a:pt x="3409380" y="1774929"/>
                  <a:pt x="3298361" y="1815042"/>
                </a:cubicBezTo>
                <a:cubicBezTo>
                  <a:pt x="3187342" y="1855155"/>
                  <a:pt x="2935729" y="1764518"/>
                  <a:pt x="2666760" y="1815042"/>
                </a:cubicBezTo>
                <a:cubicBezTo>
                  <a:pt x="2397791" y="1865566"/>
                  <a:pt x="2409355" y="1775857"/>
                  <a:pt x="2222300" y="1815042"/>
                </a:cubicBezTo>
                <a:cubicBezTo>
                  <a:pt x="2035245" y="1854227"/>
                  <a:pt x="1820039" y="1750095"/>
                  <a:pt x="1637484" y="1815042"/>
                </a:cubicBezTo>
                <a:cubicBezTo>
                  <a:pt x="1454929" y="1879989"/>
                  <a:pt x="1315071" y="1783061"/>
                  <a:pt x="1146239" y="1815042"/>
                </a:cubicBezTo>
                <a:cubicBezTo>
                  <a:pt x="977408" y="1847023"/>
                  <a:pt x="791344" y="1804497"/>
                  <a:pt x="561423" y="1815042"/>
                </a:cubicBezTo>
                <a:cubicBezTo>
                  <a:pt x="331502" y="1825587"/>
                  <a:pt x="203151" y="1806470"/>
                  <a:pt x="0" y="1815042"/>
                </a:cubicBezTo>
                <a:cubicBezTo>
                  <a:pt x="-2571" y="1688306"/>
                  <a:pt x="16577" y="1489112"/>
                  <a:pt x="0" y="1361282"/>
                </a:cubicBezTo>
                <a:cubicBezTo>
                  <a:pt x="-16577" y="1233452"/>
                  <a:pt x="23152" y="1052841"/>
                  <a:pt x="0" y="925671"/>
                </a:cubicBezTo>
                <a:cubicBezTo>
                  <a:pt x="-23152" y="798501"/>
                  <a:pt x="15041" y="693790"/>
                  <a:pt x="0" y="490061"/>
                </a:cubicBezTo>
                <a:cubicBezTo>
                  <a:pt x="-15041" y="286332"/>
                  <a:pt x="8356" y="239678"/>
                  <a:pt x="0" y="0"/>
                </a:cubicBezTo>
                <a:close/>
              </a:path>
              <a:path w="4678526" h="1815042" stroke="0" extrusionOk="0">
                <a:moveTo>
                  <a:pt x="0" y="0"/>
                </a:moveTo>
                <a:cubicBezTo>
                  <a:pt x="156951" y="-24635"/>
                  <a:pt x="318367" y="9445"/>
                  <a:pt x="538030" y="0"/>
                </a:cubicBezTo>
                <a:cubicBezTo>
                  <a:pt x="757693" y="-9445"/>
                  <a:pt x="821108" y="43342"/>
                  <a:pt x="982490" y="0"/>
                </a:cubicBezTo>
                <a:cubicBezTo>
                  <a:pt x="1143872" y="-43342"/>
                  <a:pt x="1384974" y="67654"/>
                  <a:pt x="1660877" y="0"/>
                </a:cubicBezTo>
                <a:cubicBezTo>
                  <a:pt x="1936780" y="-67654"/>
                  <a:pt x="2032353" y="36819"/>
                  <a:pt x="2198907" y="0"/>
                </a:cubicBezTo>
                <a:cubicBezTo>
                  <a:pt x="2365461" y="-36819"/>
                  <a:pt x="2602474" y="5414"/>
                  <a:pt x="2736938" y="0"/>
                </a:cubicBezTo>
                <a:cubicBezTo>
                  <a:pt x="2871402" y="-5414"/>
                  <a:pt x="3104917" y="21111"/>
                  <a:pt x="3415324" y="0"/>
                </a:cubicBezTo>
                <a:cubicBezTo>
                  <a:pt x="3725731" y="-21111"/>
                  <a:pt x="3764074" y="41834"/>
                  <a:pt x="3906569" y="0"/>
                </a:cubicBezTo>
                <a:cubicBezTo>
                  <a:pt x="4049064" y="-41834"/>
                  <a:pt x="4492949" y="39025"/>
                  <a:pt x="4678526" y="0"/>
                </a:cubicBezTo>
                <a:cubicBezTo>
                  <a:pt x="4721600" y="114861"/>
                  <a:pt x="4672241" y="289183"/>
                  <a:pt x="4678526" y="490061"/>
                </a:cubicBezTo>
                <a:cubicBezTo>
                  <a:pt x="4684811" y="690939"/>
                  <a:pt x="4641532" y="715977"/>
                  <a:pt x="4678526" y="907521"/>
                </a:cubicBezTo>
                <a:cubicBezTo>
                  <a:pt x="4715520" y="1099065"/>
                  <a:pt x="4644897" y="1209645"/>
                  <a:pt x="4678526" y="1361282"/>
                </a:cubicBezTo>
                <a:cubicBezTo>
                  <a:pt x="4712155" y="1512919"/>
                  <a:pt x="4631544" y="1603018"/>
                  <a:pt x="4678526" y="1815042"/>
                </a:cubicBezTo>
                <a:cubicBezTo>
                  <a:pt x="4543183" y="1840796"/>
                  <a:pt x="4365582" y="1809922"/>
                  <a:pt x="4234066" y="1815042"/>
                </a:cubicBezTo>
                <a:cubicBezTo>
                  <a:pt x="4102550" y="1820162"/>
                  <a:pt x="3755460" y="1806732"/>
                  <a:pt x="3555680" y="1815042"/>
                </a:cubicBezTo>
                <a:cubicBezTo>
                  <a:pt x="3355900" y="1823352"/>
                  <a:pt x="3270650" y="1786302"/>
                  <a:pt x="3064435" y="1815042"/>
                </a:cubicBezTo>
                <a:cubicBezTo>
                  <a:pt x="2858221" y="1843782"/>
                  <a:pt x="2660826" y="1775155"/>
                  <a:pt x="2479619" y="1815042"/>
                </a:cubicBezTo>
                <a:cubicBezTo>
                  <a:pt x="2298412" y="1854929"/>
                  <a:pt x="2125168" y="1808607"/>
                  <a:pt x="1801233" y="1815042"/>
                </a:cubicBezTo>
                <a:cubicBezTo>
                  <a:pt x="1477298" y="1821477"/>
                  <a:pt x="1494822" y="1787196"/>
                  <a:pt x="1216417" y="1815042"/>
                </a:cubicBezTo>
                <a:cubicBezTo>
                  <a:pt x="938012" y="1842888"/>
                  <a:pt x="868100" y="1762127"/>
                  <a:pt x="771957" y="1815042"/>
                </a:cubicBezTo>
                <a:cubicBezTo>
                  <a:pt x="675814" y="1867957"/>
                  <a:pt x="238674" y="1797760"/>
                  <a:pt x="0" y="1815042"/>
                </a:cubicBezTo>
                <a:cubicBezTo>
                  <a:pt x="-31294" y="1593086"/>
                  <a:pt x="55555" y="1451410"/>
                  <a:pt x="0" y="1324981"/>
                </a:cubicBezTo>
                <a:cubicBezTo>
                  <a:pt x="-55555" y="1198552"/>
                  <a:pt x="25270" y="967426"/>
                  <a:pt x="0" y="834919"/>
                </a:cubicBezTo>
                <a:cubicBezTo>
                  <a:pt x="-25270" y="702412"/>
                  <a:pt x="9178" y="172644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36" name="Nyíl: jobbra mutató 35">
            <a:extLst>
              <a:ext uri="{FF2B5EF4-FFF2-40B4-BE49-F238E27FC236}">
                <a16:creationId xmlns:a16="http://schemas.microsoft.com/office/drawing/2014/main" id="{C4293E2D-AA84-B5EB-BD45-EDAF31CCECD7}"/>
              </a:ext>
            </a:extLst>
          </p:cNvPr>
          <p:cNvSpPr/>
          <p:nvPr/>
        </p:nvSpPr>
        <p:spPr>
          <a:xfrm>
            <a:off x="2395152" y="3625662"/>
            <a:ext cx="1887343" cy="525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180E49C6-A387-3A25-CD1C-0559A45184A6}"/>
              </a:ext>
            </a:extLst>
          </p:cNvPr>
          <p:cNvSpPr txBox="1"/>
          <p:nvPr/>
        </p:nvSpPr>
        <p:spPr>
          <a:xfrm>
            <a:off x="2907454" y="3256330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err="1"/>
              <a:t>Ins</a:t>
            </a:r>
            <a:r>
              <a:rPr lang="hu-HU"/>
              <a:t> (12)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B64D8D6-FC37-C19D-6CBD-A6FD05C20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351" y="3524556"/>
            <a:ext cx="5669673" cy="2790886"/>
          </a:xfrm>
          <a:custGeom>
            <a:avLst/>
            <a:gdLst>
              <a:gd name="connsiteX0" fmla="*/ 0 w 5669673"/>
              <a:gd name="connsiteY0" fmla="*/ 0 h 2790886"/>
              <a:gd name="connsiteX1" fmla="*/ 396877 w 5669673"/>
              <a:gd name="connsiteY1" fmla="*/ 0 h 2790886"/>
              <a:gd name="connsiteX2" fmla="*/ 1020541 w 5669673"/>
              <a:gd name="connsiteY2" fmla="*/ 0 h 2790886"/>
              <a:gd name="connsiteX3" fmla="*/ 1530812 w 5669673"/>
              <a:gd name="connsiteY3" fmla="*/ 0 h 2790886"/>
              <a:gd name="connsiteX4" fmla="*/ 2097779 w 5669673"/>
              <a:gd name="connsiteY4" fmla="*/ 0 h 2790886"/>
              <a:gd name="connsiteX5" fmla="*/ 2778140 w 5669673"/>
              <a:gd name="connsiteY5" fmla="*/ 0 h 2790886"/>
              <a:gd name="connsiteX6" fmla="*/ 3231714 w 5669673"/>
              <a:gd name="connsiteY6" fmla="*/ 0 h 2790886"/>
              <a:gd name="connsiteX7" fmla="*/ 3855378 w 5669673"/>
              <a:gd name="connsiteY7" fmla="*/ 0 h 2790886"/>
              <a:gd name="connsiteX8" fmla="*/ 4308951 w 5669673"/>
              <a:gd name="connsiteY8" fmla="*/ 0 h 2790886"/>
              <a:gd name="connsiteX9" fmla="*/ 4875919 w 5669673"/>
              <a:gd name="connsiteY9" fmla="*/ 0 h 2790886"/>
              <a:gd name="connsiteX10" fmla="*/ 5669673 w 5669673"/>
              <a:gd name="connsiteY10" fmla="*/ 0 h 2790886"/>
              <a:gd name="connsiteX11" fmla="*/ 5669673 w 5669673"/>
              <a:gd name="connsiteY11" fmla="*/ 474451 h 2790886"/>
              <a:gd name="connsiteX12" fmla="*/ 5669673 w 5669673"/>
              <a:gd name="connsiteY12" fmla="*/ 1088446 h 2790886"/>
              <a:gd name="connsiteX13" fmla="*/ 5669673 w 5669673"/>
              <a:gd name="connsiteY13" fmla="*/ 1646623 h 2790886"/>
              <a:gd name="connsiteX14" fmla="*/ 5669673 w 5669673"/>
              <a:gd name="connsiteY14" fmla="*/ 2260618 h 2790886"/>
              <a:gd name="connsiteX15" fmla="*/ 5669673 w 5669673"/>
              <a:gd name="connsiteY15" fmla="*/ 2790886 h 2790886"/>
              <a:gd name="connsiteX16" fmla="*/ 5159402 w 5669673"/>
              <a:gd name="connsiteY16" fmla="*/ 2790886 h 2790886"/>
              <a:gd name="connsiteX17" fmla="*/ 4649132 w 5669673"/>
              <a:gd name="connsiteY17" fmla="*/ 2790886 h 2790886"/>
              <a:gd name="connsiteX18" fmla="*/ 4025468 w 5669673"/>
              <a:gd name="connsiteY18" fmla="*/ 2790886 h 2790886"/>
              <a:gd name="connsiteX19" fmla="*/ 3458501 w 5669673"/>
              <a:gd name="connsiteY19" fmla="*/ 2790886 h 2790886"/>
              <a:gd name="connsiteX20" fmla="*/ 2778140 w 5669673"/>
              <a:gd name="connsiteY20" fmla="*/ 2790886 h 2790886"/>
              <a:gd name="connsiteX21" fmla="*/ 2097779 w 5669673"/>
              <a:gd name="connsiteY21" fmla="*/ 2790886 h 2790886"/>
              <a:gd name="connsiteX22" fmla="*/ 1474115 w 5669673"/>
              <a:gd name="connsiteY22" fmla="*/ 2790886 h 2790886"/>
              <a:gd name="connsiteX23" fmla="*/ 850451 w 5669673"/>
              <a:gd name="connsiteY23" fmla="*/ 2790886 h 2790886"/>
              <a:gd name="connsiteX24" fmla="*/ 0 w 5669673"/>
              <a:gd name="connsiteY24" fmla="*/ 2790886 h 2790886"/>
              <a:gd name="connsiteX25" fmla="*/ 0 w 5669673"/>
              <a:gd name="connsiteY25" fmla="*/ 2288527 h 2790886"/>
              <a:gd name="connsiteX26" fmla="*/ 0 w 5669673"/>
              <a:gd name="connsiteY26" fmla="*/ 1730349 h 2790886"/>
              <a:gd name="connsiteX27" fmla="*/ 0 w 5669673"/>
              <a:gd name="connsiteY27" fmla="*/ 1172172 h 2790886"/>
              <a:gd name="connsiteX28" fmla="*/ 0 w 5669673"/>
              <a:gd name="connsiteY28" fmla="*/ 697721 h 2790886"/>
              <a:gd name="connsiteX29" fmla="*/ 0 w 5669673"/>
              <a:gd name="connsiteY29" fmla="*/ 0 h 279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669673" h="2790886" fill="none" extrusionOk="0">
                <a:moveTo>
                  <a:pt x="0" y="0"/>
                </a:moveTo>
                <a:cubicBezTo>
                  <a:pt x="140349" y="-46341"/>
                  <a:pt x="202757" y="29146"/>
                  <a:pt x="396877" y="0"/>
                </a:cubicBezTo>
                <a:cubicBezTo>
                  <a:pt x="590997" y="-29146"/>
                  <a:pt x="832136" y="58040"/>
                  <a:pt x="1020541" y="0"/>
                </a:cubicBezTo>
                <a:cubicBezTo>
                  <a:pt x="1208946" y="-58040"/>
                  <a:pt x="1388600" y="255"/>
                  <a:pt x="1530812" y="0"/>
                </a:cubicBezTo>
                <a:cubicBezTo>
                  <a:pt x="1673024" y="-255"/>
                  <a:pt x="1835054" y="36176"/>
                  <a:pt x="2097779" y="0"/>
                </a:cubicBezTo>
                <a:cubicBezTo>
                  <a:pt x="2360504" y="-36176"/>
                  <a:pt x="2530037" y="20187"/>
                  <a:pt x="2778140" y="0"/>
                </a:cubicBezTo>
                <a:cubicBezTo>
                  <a:pt x="3026243" y="-20187"/>
                  <a:pt x="3047601" y="12554"/>
                  <a:pt x="3231714" y="0"/>
                </a:cubicBezTo>
                <a:cubicBezTo>
                  <a:pt x="3415827" y="-12554"/>
                  <a:pt x="3728461" y="7144"/>
                  <a:pt x="3855378" y="0"/>
                </a:cubicBezTo>
                <a:cubicBezTo>
                  <a:pt x="3982295" y="-7144"/>
                  <a:pt x="4192438" y="17910"/>
                  <a:pt x="4308951" y="0"/>
                </a:cubicBezTo>
                <a:cubicBezTo>
                  <a:pt x="4425464" y="-17910"/>
                  <a:pt x="4714938" y="56501"/>
                  <a:pt x="4875919" y="0"/>
                </a:cubicBezTo>
                <a:cubicBezTo>
                  <a:pt x="5036900" y="-56501"/>
                  <a:pt x="5466913" y="52504"/>
                  <a:pt x="5669673" y="0"/>
                </a:cubicBezTo>
                <a:cubicBezTo>
                  <a:pt x="5692848" y="188478"/>
                  <a:pt x="5664523" y="270317"/>
                  <a:pt x="5669673" y="474451"/>
                </a:cubicBezTo>
                <a:cubicBezTo>
                  <a:pt x="5674823" y="678585"/>
                  <a:pt x="5603292" y="861522"/>
                  <a:pt x="5669673" y="1088446"/>
                </a:cubicBezTo>
                <a:cubicBezTo>
                  <a:pt x="5736054" y="1315371"/>
                  <a:pt x="5644324" y="1501919"/>
                  <a:pt x="5669673" y="1646623"/>
                </a:cubicBezTo>
                <a:cubicBezTo>
                  <a:pt x="5695022" y="1791327"/>
                  <a:pt x="5637258" y="1983716"/>
                  <a:pt x="5669673" y="2260618"/>
                </a:cubicBezTo>
                <a:cubicBezTo>
                  <a:pt x="5702088" y="2537520"/>
                  <a:pt x="5607181" y="2540075"/>
                  <a:pt x="5669673" y="2790886"/>
                </a:cubicBezTo>
                <a:cubicBezTo>
                  <a:pt x="5516480" y="2798476"/>
                  <a:pt x="5370150" y="2731827"/>
                  <a:pt x="5159402" y="2790886"/>
                </a:cubicBezTo>
                <a:cubicBezTo>
                  <a:pt x="4948654" y="2849945"/>
                  <a:pt x="4780210" y="2750571"/>
                  <a:pt x="4649132" y="2790886"/>
                </a:cubicBezTo>
                <a:cubicBezTo>
                  <a:pt x="4518054" y="2831201"/>
                  <a:pt x="4239716" y="2766083"/>
                  <a:pt x="4025468" y="2790886"/>
                </a:cubicBezTo>
                <a:cubicBezTo>
                  <a:pt x="3811220" y="2815689"/>
                  <a:pt x="3686594" y="2750562"/>
                  <a:pt x="3458501" y="2790886"/>
                </a:cubicBezTo>
                <a:cubicBezTo>
                  <a:pt x="3230408" y="2831210"/>
                  <a:pt x="2935966" y="2716957"/>
                  <a:pt x="2778140" y="2790886"/>
                </a:cubicBezTo>
                <a:cubicBezTo>
                  <a:pt x="2620314" y="2864815"/>
                  <a:pt x="2435207" y="2765253"/>
                  <a:pt x="2097779" y="2790886"/>
                </a:cubicBezTo>
                <a:cubicBezTo>
                  <a:pt x="1760351" y="2816519"/>
                  <a:pt x="1619050" y="2788421"/>
                  <a:pt x="1474115" y="2790886"/>
                </a:cubicBezTo>
                <a:cubicBezTo>
                  <a:pt x="1329180" y="2793351"/>
                  <a:pt x="1085072" y="2732071"/>
                  <a:pt x="850451" y="2790886"/>
                </a:cubicBezTo>
                <a:cubicBezTo>
                  <a:pt x="615830" y="2849701"/>
                  <a:pt x="264658" y="2693616"/>
                  <a:pt x="0" y="2790886"/>
                </a:cubicBezTo>
                <a:cubicBezTo>
                  <a:pt x="-48361" y="2663377"/>
                  <a:pt x="10452" y="2480852"/>
                  <a:pt x="0" y="2288527"/>
                </a:cubicBezTo>
                <a:cubicBezTo>
                  <a:pt x="-10452" y="2096202"/>
                  <a:pt x="30622" y="1936442"/>
                  <a:pt x="0" y="1730349"/>
                </a:cubicBezTo>
                <a:cubicBezTo>
                  <a:pt x="-30622" y="1524256"/>
                  <a:pt x="42463" y="1357485"/>
                  <a:pt x="0" y="1172172"/>
                </a:cubicBezTo>
                <a:cubicBezTo>
                  <a:pt x="-42463" y="986859"/>
                  <a:pt x="43106" y="903916"/>
                  <a:pt x="0" y="697721"/>
                </a:cubicBezTo>
                <a:cubicBezTo>
                  <a:pt x="-43106" y="491526"/>
                  <a:pt x="3969" y="239558"/>
                  <a:pt x="0" y="0"/>
                </a:cubicBezTo>
                <a:close/>
              </a:path>
              <a:path w="5669673" h="2790886" stroke="0" extrusionOk="0">
                <a:moveTo>
                  <a:pt x="0" y="0"/>
                </a:moveTo>
                <a:cubicBezTo>
                  <a:pt x="229954" y="-18636"/>
                  <a:pt x="368154" y="13563"/>
                  <a:pt x="510271" y="0"/>
                </a:cubicBezTo>
                <a:cubicBezTo>
                  <a:pt x="652388" y="-13563"/>
                  <a:pt x="772052" y="20529"/>
                  <a:pt x="907148" y="0"/>
                </a:cubicBezTo>
                <a:cubicBezTo>
                  <a:pt x="1042244" y="-20529"/>
                  <a:pt x="1349337" y="72879"/>
                  <a:pt x="1587508" y="0"/>
                </a:cubicBezTo>
                <a:cubicBezTo>
                  <a:pt x="1825679" y="-72879"/>
                  <a:pt x="1919835" y="35355"/>
                  <a:pt x="2097779" y="0"/>
                </a:cubicBezTo>
                <a:cubicBezTo>
                  <a:pt x="2275723" y="-35355"/>
                  <a:pt x="2365329" y="12295"/>
                  <a:pt x="2608050" y="0"/>
                </a:cubicBezTo>
                <a:cubicBezTo>
                  <a:pt x="2850771" y="-12295"/>
                  <a:pt x="3140338" y="74969"/>
                  <a:pt x="3288410" y="0"/>
                </a:cubicBezTo>
                <a:cubicBezTo>
                  <a:pt x="3436482" y="-74969"/>
                  <a:pt x="3558655" y="34083"/>
                  <a:pt x="3741984" y="0"/>
                </a:cubicBezTo>
                <a:cubicBezTo>
                  <a:pt x="3925313" y="-34083"/>
                  <a:pt x="4195994" y="48877"/>
                  <a:pt x="4422345" y="0"/>
                </a:cubicBezTo>
                <a:cubicBezTo>
                  <a:pt x="4648696" y="-48877"/>
                  <a:pt x="4823632" y="26974"/>
                  <a:pt x="5102706" y="0"/>
                </a:cubicBezTo>
                <a:cubicBezTo>
                  <a:pt x="5381780" y="-26974"/>
                  <a:pt x="5421949" y="66549"/>
                  <a:pt x="5669673" y="0"/>
                </a:cubicBezTo>
                <a:cubicBezTo>
                  <a:pt x="5735422" y="196974"/>
                  <a:pt x="5632743" y="444068"/>
                  <a:pt x="5669673" y="613995"/>
                </a:cubicBezTo>
                <a:cubicBezTo>
                  <a:pt x="5706603" y="783923"/>
                  <a:pt x="5613705" y="975939"/>
                  <a:pt x="5669673" y="1200081"/>
                </a:cubicBezTo>
                <a:cubicBezTo>
                  <a:pt x="5725641" y="1424223"/>
                  <a:pt x="5663162" y="1502817"/>
                  <a:pt x="5669673" y="1674532"/>
                </a:cubicBezTo>
                <a:cubicBezTo>
                  <a:pt x="5676184" y="1846247"/>
                  <a:pt x="5668895" y="2005353"/>
                  <a:pt x="5669673" y="2232709"/>
                </a:cubicBezTo>
                <a:cubicBezTo>
                  <a:pt x="5670451" y="2460065"/>
                  <a:pt x="5612955" y="2569824"/>
                  <a:pt x="5669673" y="2790886"/>
                </a:cubicBezTo>
                <a:cubicBezTo>
                  <a:pt x="5446794" y="2850434"/>
                  <a:pt x="5310370" y="2731337"/>
                  <a:pt x="5102706" y="2790886"/>
                </a:cubicBezTo>
                <a:cubicBezTo>
                  <a:pt x="4895042" y="2850435"/>
                  <a:pt x="4706206" y="2754627"/>
                  <a:pt x="4422345" y="2790886"/>
                </a:cubicBezTo>
                <a:cubicBezTo>
                  <a:pt x="4138484" y="2827145"/>
                  <a:pt x="4060584" y="2781614"/>
                  <a:pt x="3855378" y="2790886"/>
                </a:cubicBezTo>
                <a:cubicBezTo>
                  <a:pt x="3650172" y="2800158"/>
                  <a:pt x="3578579" y="2767553"/>
                  <a:pt x="3458501" y="2790886"/>
                </a:cubicBezTo>
                <a:cubicBezTo>
                  <a:pt x="3338423" y="2814219"/>
                  <a:pt x="3147769" y="2746345"/>
                  <a:pt x="3004927" y="2790886"/>
                </a:cubicBezTo>
                <a:cubicBezTo>
                  <a:pt x="2862085" y="2835427"/>
                  <a:pt x="2562980" y="2782784"/>
                  <a:pt x="2324566" y="2790886"/>
                </a:cubicBezTo>
                <a:cubicBezTo>
                  <a:pt x="2086152" y="2798988"/>
                  <a:pt x="2038384" y="2756211"/>
                  <a:pt x="1757599" y="2790886"/>
                </a:cubicBezTo>
                <a:cubicBezTo>
                  <a:pt x="1476814" y="2825561"/>
                  <a:pt x="1425456" y="2772878"/>
                  <a:pt x="1304025" y="2790886"/>
                </a:cubicBezTo>
                <a:cubicBezTo>
                  <a:pt x="1182594" y="2808894"/>
                  <a:pt x="976006" y="2757999"/>
                  <a:pt x="737057" y="2790886"/>
                </a:cubicBezTo>
                <a:cubicBezTo>
                  <a:pt x="498108" y="2823773"/>
                  <a:pt x="183665" y="2741202"/>
                  <a:pt x="0" y="2790886"/>
                </a:cubicBezTo>
                <a:cubicBezTo>
                  <a:pt x="-4648" y="2680969"/>
                  <a:pt x="31870" y="2437120"/>
                  <a:pt x="0" y="2316435"/>
                </a:cubicBezTo>
                <a:cubicBezTo>
                  <a:pt x="-31870" y="2195750"/>
                  <a:pt x="60847" y="1916723"/>
                  <a:pt x="0" y="1730349"/>
                </a:cubicBezTo>
                <a:cubicBezTo>
                  <a:pt x="-60847" y="1543975"/>
                  <a:pt x="45287" y="1342115"/>
                  <a:pt x="0" y="1227990"/>
                </a:cubicBezTo>
                <a:cubicBezTo>
                  <a:pt x="-45287" y="1113865"/>
                  <a:pt x="42859" y="753853"/>
                  <a:pt x="0" y="613995"/>
                </a:cubicBezTo>
                <a:cubicBezTo>
                  <a:pt x="-42859" y="474137"/>
                  <a:pt x="29622" y="298662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EC9EAFBE-F899-412C-4316-70B443FF8EC4}"/>
              </a:ext>
            </a:extLst>
          </p:cNvPr>
          <p:cNvSpPr txBox="1"/>
          <p:nvPr/>
        </p:nvSpPr>
        <p:spPr>
          <a:xfrm>
            <a:off x="5861591" y="2035386"/>
            <a:ext cx="1453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err="1"/>
              <a:t>Beszúródik</a:t>
            </a:r>
            <a:r>
              <a:rPr lang="hu-HU" sz="1600"/>
              <a:t> a megfelelő levélbe.</a:t>
            </a:r>
          </a:p>
        </p:txBody>
      </p:sp>
      <p:sp>
        <p:nvSpPr>
          <p:cNvPr id="7" name="Nyíl: jobbra mutató 6">
            <a:extLst>
              <a:ext uri="{FF2B5EF4-FFF2-40B4-BE49-F238E27FC236}">
                <a16:creationId xmlns:a16="http://schemas.microsoft.com/office/drawing/2014/main" id="{D1DA658E-47D4-AF84-5511-BBD773DAAA01}"/>
              </a:ext>
            </a:extLst>
          </p:cNvPr>
          <p:cNvSpPr/>
          <p:nvPr/>
        </p:nvSpPr>
        <p:spPr>
          <a:xfrm>
            <a:off x="5938026" y="1615585"/>
            <a:ext cx="1040860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1FEF0F86-18E4-440A-8396-2C559CEEF56C}"/>
              </a:ext>
            </a:extLst>
          </p:cNvPr>
          <p:cNvSpPr txBox="1"/>
          <p:nvPr/>
        </p:nvSpPr>
        <p:spPr>
          <a:xfrm>
            <a:off x="6022118" y="1212394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err="1"/>
              <a:t>Ins</a:t>
            </a:r>
            <a:r>
              <a:rPr lang="hu-HU"/>
              <a:t> (11)</a:t>
            </a:r>
          </a:p>
        </p:txBody>
      </p:sp>
    </p:spTree>
    <p:extLst>
      <p:ext uri="{BB962C8B-B14F-4D97-AF65-F5344CB8AC3E}">
        <p14:creationId xmlns:p14="http://schemas.microsoft.com/office/powerpoint/2010/main" val="1365332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6717F4-84F5-114D-2019-F0322AC0A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67742"/>
            <a:ext cx="10018713" cy="843742"/>
          </a:xfrm>
        </p:spPr>
        <p:txBody>
          <a:bodyPr/>
          <a:lstStyle/>
          <a:p>
            <a:r>
              <a:rPr lang="hu-HU" dirty="0"/>
              <a:t>B+ fa törlés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613E6E-FFB3-2327-762A-9BD24F981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89761"/>
            <a:ext cx="10018713" cy="4124960"/>
          </a:xfrm>
        </p:spPr>
        <p:txBody>
          <a:bodyPr>
            <a:noAutofit/>
          </a:bodyPr>
          <a:lstStyle/>
          <a:p>
            <a:r>
              <a:rPr lang="hu-HU" sz="2800" dirty="0"/>
              <a:t>Keressük meg a törlendő kulcsot tartalmazó levelet.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sz="2400" dirty="0"/>
              <a:t>Ha ilyen nincs, a törlés meghiúsul</a:t>
            </a:r>
          </a:p>
          <a:p>
            <a:pPr algn="l"/>
            <a:r>
              <a:rPr lang="hu-HU" sz="2800" dirty="0"/>
              <a:t>Különben</a:t>
            </a:r>
            <a:r>
              <a:rPr lang="hu-HU" sz="3200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sz="2400" b="0" i="0" u="none" strike="noStrike" baseline="0" dirty="0"/>
              <a:t>a törlő algoritmus futása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hu-HU" sz="2000" b="0" i="0" u="none" strike="noStrike" baseline="0" dirty="0"/>
              <a:t>vagy az A esettel fejeződik be;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hu-HU" sz="2000" dirty="0"/>
              <a:t>vagy a B esettel folytatódik,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hu-HU" sz="2000" dirty="0"/>
              <a:t>ami után a C eset (</a:t>
            </a:r>
            <a:r>
              <a:rPr lang="hu-HU" sz="2000" dirty="0" err="1"/>
              <a:t>nullaszor</a:t>
            </a:r>
            <a:r>
              <a:rPr lang="hu-HU" sz="2000" dirty="0"/>
              <a:t>, egyszer, vagy többször) ismétlődhet,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hu-HU" sz="2000" dirty="0"/>
              <a:t>és még a D eset is sorra kerülhet végül.</a:t>
            </a:r>
          </a:p>
        </p:txBody>
      </p:sp>
    </p:spTree>
    <p:extLst>
      <p:ext uri="{BB962C8B-B14F-4D97-AF65-F5344CB8AC3E}">
        <p14:creationId xmlns:p14="http://schemas.microsoft.com/office/powerpoint/2010/main" val="1056516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954CE-1FB4-8BFF-4A0E-68FF6C117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DBB5A3-B998-EB9A-CD96-3AB97A58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545822"/>
            <a:ext cx="10018713" cy="843742"/>
          </a:xfrm>
        </p:spPr>
        <p:txBody>
          <a:bodyPr/>
          <a:lstStyle/>
          <a:p>
            <a:r>
              <a:rPr lang="hu-HU" dirty="0"/>
              <a:t>B+ fa törlés: A és B eset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00570A-2F9A-4CBA-4C98-467E383AA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35760"/>
            <a:ext cx="10018713" cy="4765041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hu-HU" dirty="0"/>
              <a:t>A keresés során megtalált levélcsúcs egyben a gyökércsúcs is:</a:t>
            </a:r>
          </a:p>
          <a:p>
            <a:pPr lvl="1"/>
            <a:r>
              <a:rPr lang="hu-HU" sz="2400" dirty="0"/>
              <a:t>Töröljük a megfelelő kulcsot és a hozzá tartozó mutatót a csúcsból. </a:t>
            </a:r>
          </a:p>
          <a:p>
            <a:pPr lvl="1"/>
            <a:r>
              <a:rPr lang="hu-HU" sz="2400" dirty="0"/>
              <a:t>Ha a csúcs tartalmaz még kulcsot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hu-HU" sz="2200" dirty="0"/>
              <a:t>kész vagyunk.</a:t>
            </a:r>
          </a:p>
          <a:p>
            <a:pPr lvl="1"/>
            <a:r>
              <a:rPr lang="hu-HU" sz="2400" dirty="0"/>
              <a:t>Különben töröljük a fa egyetlen csúcsát és üres fát kapunk.</a:t>
            </a:r>
          </a:p>
          <a:p>
            <a:pPr marL="457200" indent="-457200">
              <a:buFont typeface="+mj-lt"/>
              <a:buAutoNum type="alphaUcPeriod" startAt="2"/>
            </a:pPr>
            <a:r>
              <a:rPr lang="hu-HU" dirty="0"/>
              <a:t>A keresés során megtalált levélcsúcs nem a gyökércsúcs:</a:t>
            </a:r>
          </a:p>
          <a:p>
            <a:pPr lvl="1"/>
            <a:r>
              <a:rPr lang="hu-HU" sz="2400" dirty="0"/>
              <a:t>Töröljük a megfelelő kulcsot és a hozzá tartozó mutatót a csúcsból. </a:t>
            </a:r>
          </a:p>
          <a:p>
            <a:pPr lvl="1"/>
            <a:r>
              <a:rPr lang="hu-HU" sz="2400" dirty="0"/>
              <a:t>Ha a csúcs még tartalmaz elég kulcsot és mutatót, hogy teljesítse az invariánsokat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hu-HU" sz="2200" dirty="0"/>
              <a:t>kész vagyunk. </a:t>
            </a:r>
          </a:p>
        </p:txBody>
      </p:sp>
    </p:spTree>
    <p:extLst>
      <p:ext uri="{BB962C8B-B14F-4D97-AF65-F5344CB8AC3E}">
        <p14:creationId xmlns:p14="http://schemas.microsoft.com/office/powerpoint/2010/main" val="294960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6717F4-84F5-114D-2019-F0322AC0A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96694"/>
            <a:ext cx="10018713" cy="843742"/>
          </a:xfrm>
        </p:spPr>
        <p:txBody>
          <a:bodyPr/>
          <a:lstStyle/>
          <a:p>
            <a:r>
              <a:rPr lang="hu-HU" dirty="0"/>
              <a:t>B+ fa törlés: B eset folytatás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613E6E-FFB3-2327-762A-9BD24F981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40436"/>
            <a:ext cx="10018713" cy="5420869"/>
          </a:xfrm>
        </p:spPr>
        <p:txBody>
          <a:bodyPr>
            <a:noAutofit/>
          </a:bodyPr>
          <a:lstStyle/>
          <a:p>
            <a:pPr lvl="1"/>
            <a:r>
              <a:rPr lang="hu-HU" sz="2400" dirty="0"/>
              <a:t>Ha a levélcsúcsban már túl kevés kulcs van ahhoz, hogy teljesítse az invariánsokat, de a következő, vagy a megelőző testvérének több van, mint amennyi szükséges: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hu-HU" sz="2000" dirty="0"/>
              <a:t>Osszuk el a kulcsokat közte és a megfelelő testvére között.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hu-HU" sz="2000" dirty="0"/>
              <a:t>Javítsuk ki a testvérek szülőjében a két testvérhez tartozó hasító kulcsot a két testvér közül a 2. minimumára.</a:t>
            </a:r>
          </a:p>
          <a:p>
            <a:pPr lvl="1"/>
            <a:r>
              <a:rPr lang="hu-HU" sz="2400" dirty="0"/>
              <a:t>Ha a levélcsúcsban már túl kevés kulcs van ahhoz, hogy teljesítse az invariánst, és a következő, valamint a megelőző testvére is a minimumon van, hogy teljesítse az invariánst: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hu-HU" sz="2000" dirty="0"/>
              <a:t>egyesítsük egy vele szomszédos testvérével</a:t>
            </a:r>
          </a:p>
        </p:txBody>
      </p:sp>
    </p:spTree>
    <p:extLst>
      <p:ext uri="{BB962C8B-B14F-4D97-AF65-F5344CB8AC3E}">
        <p14:creationId xmlns:p14="http://schemas.microsoft.com/office/powerpoint/2010/main" val="74891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49D3EA-F9B1-EC19-F030-539CC896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802" y="322274"/>
            <a:ext cx="10018713" cy="1005348"/>
          </a:xfrm>
        </p:spPr>
        <p:txBody>
          <a:bodyPr/>
          <a:lstStyle/>
          <a:p>
            <a:r>
              <a:rPr lang="hu-HU" dirty="0"/>
              <a:t>Tartalom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95C4C9-8308-6EBF-95DE-5E0256419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55175"/>
            <a:ext cx="10018713" cy="4577878"/>
          </a:xfrm>
        </p:spPr>
        <p:txBody>
          <a:bodyPr>
            <a:normAutofit lnSpcReduction="10000"/>
          </a:bodyPr>
          <a:lstStyle/>
          <a:p>
            <a:r>
              <a:rPr lang="hu-HU" sz="2800" dirty="0">
                <a:hlinkClick r:id="rId2" action="ppaction://hlinksldjump"/>
              </a:rPr>
              <a:t>B+ fák bevezetés</a:t>
            </a:r>
            <a:endParaRPr lang="hu-HU" sz="2800" dirty="0"/>
          </a:p>
          <a:p>
            <a:r>
              <a:rPr lang="hu-HU" sz="2800" dirty="0">
                <a:hlinkClick r:id="rId3" action="ppaction://hlinksldjump"/>
              </a:rPr>
              <a:t>A fokszám megválasztása</a:t>
            </a:r>
            <a:endParaRPr lang="hu-HU" sz="2800" dirty="0"/>
          </a:p>
          <a:p>
            <a:r>
              <a:rPr lang="hu-HU" sz="2800" dirty="0">
                <a:hlinkClick r:id="rId4" action="ppaction://hlinksldjump"/>
              </a:rPr>
              <a:t>B+ fák tulajdonságai</a:t>
            </a:r>
            <a:endParaRPr lang="hu-HU" sz="2800" dirty="0"/>
          </a:p>
          <a:p>
            <a:r>
              <a:rPr lang="hu-HU" sz="2800" dirty="0">
                <a:hlinkClick r:id="rId5" action="ppaction://hlinksldjump"/>
              </a:rPr>
              <a:t>Műveletigény</a:t>
            </a:r>
            <a:endParaRPr lang="hu-HU" sz="2800" dirty="0"/>
          </a:p>
          <a:p>
            <a:r>
              <a:rPr lang="hu-HU" sz="2800" dirty="0">
                <a:hlinkClick r:id="rId6" action="ppaction://hlinksldjump"/>
              </a:rPr>
              <a:t>d-</a:t>
            </a:r>
            <a:r>
              <a:rPr lang="hu-HU" sz="2800" dirty="0" err="1">
                <a:hlinkClick r:id="rId6" action="ppaction://hlinksldjump"/>
              </a:rPr>
              <a:t>ed</a:t>
            </a:r>
            <a:r>
              <a:rPr lang="hu-HU" sz="2800" dirty="0">
                <a:hlinkClick r:id="rId6" action="ppaction://hlinksldjump"/>
              </a:rPr>
              <a:t> fokú B+ fák invariánsai</a:t>
            </a:r>
            <a:endParaRPr lang="hu-HU" sz="2800" dirty="0"/>
          </a:p>
          <a:p>
            <a:r>
              <a:rPr lang="hu-HU" sz="2800" dirty="0">
                <a:hlinkClick r:id="rId7" action="ppaction://hlinksldjump"/>
              </a:rPr>
              <a:t>B+ fák: beszúrás</a:t>
            </a:r>
            <a:endParaRPr lang="hu-HU" sz="2800" dirty="0"/>
          </a:p>
          <a:p>
            <a:r>
              <a:rPr lang="hu-HU" sz="2800" dirty="0">
                <a:hlinkClick r:id="rId8" action="ppaction://hlinksldjump"/>
              </a:rPr>
              <a:t>B+ fák: törlés</a:t>
            </a:r>
            <a:endParaRPr lang="hu-HU" sz="2800" dirty="0"/>
          </a:p>
          <a:p>
            <a:r>
              <a:rPr lang="hu-HU" sz="2800" dirty="0">
                <a:hlinkClick r:id="rId9" action="ppaction://hlinksldjump"/>
              </a:rPr>
              <a:t>Kérdések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244582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6717F4-84F5-114D-2019-F0322AC0A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96694"/>
            <a:ext cx="10018713" cy="843742"/>
          </a:xfrm>
        </p:spPr>
        <p:txBody>
          <a:bodyPr>
            <a:normAutofit/>
          </a:bodyPr>
          <a:lstStyle/>
          <a:p>
            <a:r>
              <a:rPr lang="hu-HU" dirty="0"/>
              <a:t>B+ fa törlés B eset: testvérek egyesítése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613E6E-FFB3-2327-762A-9BD24F981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40436"/>
            <a:ext cx="10018713" cy="5420869"/>
          </a:xfrm>
        </p:spPr>
        <p:txBody>
          <a:bodyPr>
            <a:noAutofit/>
          </a:bodyPr>
          <a:lstStyle/>
          <a:p>
            <a:pPr lvl="2"/>
            <a:r>
              <a:rPr lang="hu-HU" sz="2600" b="0" i="0" u="none" strike="noStrike" baseline="0" dirty="0"/>
              <a:t>Testvérek egyesítése</a:t>
            </a:r>
          </a:p>
          <a:p>
            <a:pPr lvl="3"/>
            <a:r>
              <a:rPr lang="hu-HU" sz="2400" b="0" i="0" u="none" strike="noStrike" baseline="0" dirty="0"/>
              <a:t>Ennek során a két testvér közül a (balról jobbra sorrend szerinti) másodikból a kulcsokat és a hozzájuk tartozó mutatókat sorban átmásoljuk az elsőbe, annak eredeti kulcsai és mutatói után</a:t>
            </a:r>
          </a:p>
          <a:p>
            <a:pPr lvl="3"/>
            <a:r>
              <a:rPr lang="hu-HU" sz="2400" b="0" i="0" u="none" strike="noStrike" baseline="0" dirty="0"/>
              <a:t>Majd a második testvért töröljük</a:t>
            </a:r>
          </a:p>
          <a:p>
            <a:pPr lvl="3"/>
            <a:r>
              <a:rPr lang="hu-HU" sz="2400" b="0" i="0" u="none" strike="noStrike" baseline="0" dirty="0"/>
              <a:t>Ezután meg kell ismételnünk a törlő algoritmust a szülőre, hogy eltávolítsuk a szülőből a hasító kulcsot (ami eddig elválasztotta a most egyesített levélcsúcsokat), a most </a:t>
            </a:r>
            <a:r>
              <a:rPr lang="hu-HU" sz="2400" b="0" i="0" u="none" strike="noStrike" baseline="0" dirty="0" err="1"/>
              <a:t>törölt</a:t>
            </a:r>
            <a:r>
              <a:rPr lang="hu-HU" sz="2400" b="0" i="0" u="none" strike="noStrike" baseline="0" dirty="0"/>
              <a:t> második testvérre hivatkozó mutatóval együtt. </a:t>
            </a:r>
          </a:p>
        </p:txBody>
      </p:sp>
    </p:spTree>
    <p:extLst>
      <p:ext uri="{BB962C8B-B14F-4D97-AF65-F5344CB8AC3E}">
        <p14:creationId xmlns:p14="http://schemas.microsoft.com/office/powerpoint/2010/main" val="2022400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6717F4-84F5-114D-2019-F0322AC0A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96694"/>
            <a:ext cx="10018713" cy="843742"/>
          </a:xfrm>
        </p:spPr>
        <p:txBody>
          <a:bodyPr/>
          <a:lstStyle/>
          <a:p>
            <a:r>
              <a:rPr lang="hu-HU" dirty="0"/>
              <a:t>B+ fa törlés: C eset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E613E6E-FFB3-2327-762A-9BD24F9815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235413"/>
                <a:ext cx="10018713" cy="5497896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lphaUcPeriod" startAt="3"/>
                </a:pPr>
                <a:r>
                  <a:rPr lang="hu-HU" dirty="0"/>
                  <a:t>Belső — a gyökértől különböző — csúcsból való törlés: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T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ö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r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ö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lj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ü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k a bels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ő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 cs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ú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cs 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é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ppen most egyes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í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tett k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é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t gyereke k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ö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zti has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í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t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ó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 kulcsot 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é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s az egyes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í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t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é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s sor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á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n </a:t>
                </a:r>
                <a:r>
                  <a:rPr lang="hu-HU" kern="0" dirty="0" err="1">
                    <a:effectLst/>
                    <a:ea typeface="Calibri" panose="020F0502020204030204" pitchFamily="34" charset="0"/>
                    <a:cs typeface="CIDFont+F2"/>
                  </a:rPr>
                  <a:t>t</a:t>
                </a:r>
                <a:r>
                  <a:rPr lang="hu-HU" kern="0" dirty="0" err="1">
                    <a:effectLst/>
                    <a:ea typeface="CIDFont+F2"/>
                    <a:cs typeface="CIDFont+F2"/>
                  </a:rPr>
                  <a:t>ö</a:t>
                </a:r>
                <a:r>
                  <a:rPr lang="hu-HU" kern="0" dirty="0" err="1">
                    <a:effectLst/>
                    <a:ea typeface="Calibri" panose="020F0502020204030204" pitchFamily="34" charset="0"/>
                    <a:cs typeface="CIDFont+F2"/>
                  </a:rPr>
                  <a:t>r</a:t>
                </a:r>
                <a:r>
                  <a:rPr lang="hu-HU" kern="0" dirty="0" err="1">
                    <a:effectLst/>
                    <a:ea typeface="CIDFont+F2"/>
                    <a:cs typeface="CIDFont+F2"/>
                  </a:rPr>
                  <a:t>ö</a:t>
                </a:r>
                <a:r>
                  <a:rPr lang="hu-HU" kern="0" dirty="0" err="1">
                    <a:effectLst/>
                    <a:ea typeface="Calibri" panose="020F0502020204030204" pitchFamily="34" charset="0"/>
                    <a:cs typeface="CIDFont+F2"/>
                  </a:rPr>
                  <a:t>lt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 gyerek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é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re hivatkoz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ó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 mutat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ó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t a bels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ő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 cs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ú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csb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ó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l! 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85800"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Ha a bels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ő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 cs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ú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csnak van m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é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g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"/>
                        <m:ctrlPr>
                          <a:rPr lang="hu-HU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hu-H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</m:d>
                    <m:r>
                      <a:rPr lang="hu-H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/</m:t>
                    </m:r>
                    <m:d>
                      <m:dPr>
                        <m:begChr m:val=""/>
                        <m:endChr m:val="⌋"/>
                        <m:ctrlPr>
                          <a:rPr lang="hu-HU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hu-H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 gyereke, (hogy teljes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í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tse az invari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á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nsokat) </a:t>
                </a:r>
              </a:p>
              <a:p>
                <a:pPr marL="1143000" lvl="2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k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é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sz vagyunk. 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85800"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Ha a bels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ő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 cs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ú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csnak m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á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r t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ú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l kev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é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s gyereke van ahhoz, hogy teljes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í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tse az invari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á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nsokat, de a k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ö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vetkez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ő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, vagy a megel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ő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z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ő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 testv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é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r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é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nek t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ö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bb van, mint amennyi sz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ü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ks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é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ges:</a:t>
                </a:r>
              </a:p>
              <a:p>
                <a:pPr marL="1143000" lvl="2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osszuk el a gyerekeket 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é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s a k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ö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zt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ü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k lev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ő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 has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í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t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ó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 kulcsokat egyenl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ő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en k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ö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zte 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é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s a megfelel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ő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 testv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é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re k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ö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z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ö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tt, a has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í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t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ó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 kulcsok k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ö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z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é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 a testv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é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rek k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ö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zti (a k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ö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z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ö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s sz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ü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l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ő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j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ü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kben l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é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v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ő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) has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í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t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ó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 kulcsot is bele</a:t>
                </a:r>
                <a:r>
                  <a:rPr lang="hu-HU" kern="0" dirty="0">
                    <a:effectLst/>
                    <a:ea typeface="CIDFont+F2"/>
                    <a:cs typeface="CIDFont+F2"/>
                  </a:rPr>
                  <a:t>é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IDFont+F2"/>
                  </a:rPr>
                  <a:t>rtve! 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E613E6E-FFB3-2327-762A-9BD24F981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235413"/>
                <a:ext cx="10018713" cy="5497896"/>
              </a:xfrm>
              <a:blipFill>
                <a:blip r:embed="rId2"/>
                <a:stretch>
                  <a:fillRect l="-17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4651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07D63-7579-E752-B858-EC239E406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1D907B-A527-F263-54C9-78DE88A4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96694"/>
            <a:ext cx="10018713" cy="843742"/>
          </a:xfrm>
        </p:spPr>
        <p:txBody>
          <a:bodyPr/>
          <a:lstStyle/>
          <a:p>
            <a:r>
              <a:rPr lang="hu-HU" dirty="0"/>
              <a:t>B+ fa törlés: C eset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8767E7-ECF3-0B33-490F-E90D055E9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35413"/>
            <a:ext cx="10018713" cy="5497896"/>
          </a:xfrm>
        </p:spPr>
        <p:txBody>
          <a:bodyPr>
            <a:noAutofit/>
          </a:bodyPr>
          <a:lstStyle/>
          <a:p>
            <a:pPr marL="1143000" lvl="2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A gyerekek </a:t>
            </a:r>
            <a:r>
              <a:rPr lang="hu-HU" kern="0" dirty="0">
                <a:effectLst/>
                <a:ea typeface="CIDFont+F2"/>
                <a:cs typeface="CIDFont+F2"/>
              </a:rPr>
              <a:t>é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s a has</a:t>
            </a:r>
            <a:r>
              <a:rPr lang="hu-HU" kern="0" dirty="0">
                <a:effectLst/>
                <a:ea typeface="CIDFont+F2"/>
                <a:cs typeface="CIDFont+F2"/>
              </a:rPr>
              <a:t>í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t</a:t>
            </a:r>
            <a:r>
              <a:rPr lang="hu-HU" kern="0" dirty="0">
                <a:effectLst/>
                <a:ea typeface="CIDFont+F2"/>
                <a:cs typeface="CIDFont+F2"/>
              </a:rPr>
              <a:t>ó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 kulcsok </a:t>
            </a:r>
            <a:r>
              <a:rPr lang="hu-HU" kern="0" dirty="0">
                <a:effectLst/>
                <a:ea typeface="CIDFont+F2"/>
                <a:cs typeface="CIDFont+F2"/>
              </a:rPr>
              <a:t>ú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jraeloszt</a:t>
            </a:r>
            <a:r>
              <a:rPr lang="hu-HU" kern="0" dirty="0">
                <a:effectLst/>
                <a:ea typeface="CIDFont+F2"/>
                <a:cs typeface="CIDFont+F2"/>
              </a:rPr>
              <a:t>á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sa sor</a:t>
            </a:r>
            <a:r>
              <a:rPr lang="hu-HU" kern="0" dirty="0">
                <a:effectLst/>
                <a:ea typeface="CIDFont+F2"/>
                <a:cs typeface="CIDFont+F2"/>
              </a:rPr>
              <a:t>á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n, a k</a:t>
            </a:r>
            <a:r>
              <a:rPr lang="hu-HU" kern="0" dirty="0">
                <a:effectLst/>
                <a:ea typeface="CIDFont+F2"/>
                <a:cs typeface="CIDFont+F2"/>
              </a:rPr>
              <a:t>ö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z</a:t>
            </a:r>
            <a:r>
              <a:rPr lang="hu-HU" kern="0" dirty="0">
                <a:effectLst/>
                <a:ea typeface="CIDFont+F2"/>
                <a:cs typeface="CIDFont+F2"/>
              </a:rPr>
              <a:t>é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ps</a:t>
            </a:r>
            <a:r>
              <a:rPr lang="hu-HU" kern="0" dirty="0">
                <a:effectLst/>
                <a:ea typeface="CIDFont+F2"/>
                <a:cs typeface="CIDFont+F2"/>
              </a:rPr>
              <a:t>ő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 has</a:t>
            </a:r>
            <a:r>
              <a:rPr lang="hu-HU" kern="0" dirty="0">
                <a:effectLst/>
                <a:ea typeface="CIDFont+F2"/>
                <a:cs typeface="CIDFont+F2"/>
              </a:rPr>
              <a:t>í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t</a:t>
            </a:r>
            <a:r>
              <a:rPr lang="hu-HU" kern="0" dirty="0">
                <a:effectLst/>
                <a:ea typeface="CIDFont+F2"/>
                <a:cs typeface="CIDFont+F2"/>
              </a:rPr>
              <a:t>ó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 kulcs a testv</a:t>
            </a:r>
            <a:r>
              <a:rPr lang="hu-HU" kern="0" dirty="0">
                <a:effectLst/>
                <a:ea typeface="CIDFont+F2"/>
                <a:cs typeface="CIDFont+F2"/>
              </a:rPr>
              <a:t>é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rek k</a:t>
            </a:r>
            <a:r>
              <a:rPr lang="hu-HU" kern="0" dirty="0">
                <a:effectLst/>
                <a:ea typeface="CIDFont+F2"/>
                <a:cs typeface="CIDFont+F2"/>
              </a:rPr>
              <a:t>ö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z</a:t>
            </a:r>
            <a:r>
              <a:rPr lang="hu-HU" kern="0" dirty="0">
                <a:effectLst/>
                <a:ea typeface="CIDFont+F2"/>
                <a:cs typeface="CIDFont+F2"/>
              </a:rPr>
              <a:t>ö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s sz</a:t>
            </a:r>
            <a:r>
              <a:rPr lang="hu-HU" kern="0" dirty="0">
                <a:effectLst/>
                <a:ea typeface="CIDFont+F2"/>
                <a:cs typeface="CIDFont+F2"/>
              </a:rPr>
              <a:t>ü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l</a:t>
            </a:r>
            <a:r>
              <a:rPr lang="hu-HU" kern="0" dirty="0">
                <a:effectLst/>
                <a:ea typeface="CIDFont+F2"/>
                <a:cs typeface="CIDFont+F2"/>
              </a:rPr>
              <a:t>ő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j</a:t>
            </a:r>
            <a:r>
              <a:rPr lang="hu-HU" kern="0" dirty="0">
                <a:effectLst/>
                <a:ea typeface="CIDFont+F2"/>
                <a:cs typeface="CIDFont+F2"/>
              </a:rPr>
              <a:t>é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ben a k</a:t>
            </a:r>
            <a:r>
              <a:rPr lang="hu-HU" kern="0" dirty="0">
                <a:effectLst/>
                <a:ea typeface="CIDFont+F2"/>
                <a:cs typeface="CIDFont+F2"/>
              </a:rPr>
              <a:t>é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t testv</a:t>
            </a:r>
            <a:r>
              <a:rPr lang="hu-HU" kern="0" dirty="0">
                <a:effectLst/>
                <a:ea typeface="CIDFont+F2"/>
                <a:cs typeface="CIDFont+F2"/>
              </a:rPr>
              <a:t>é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rhez tartoz</a:t>
            </a:r>
            <a:r>
              <a:rPr lang="hu-HU" kern="0" dirty="0">
                <a:effectLst/>
                <a:ea typeface="CIDFont+F2"/>
                <a:cs typeface="CIDFont+F2"/>
              </a:rPr>
              <a:t>ó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 r</a:t>
            </a:r>
            <a:r>
              <a:rPr lang="hu-HU" kern="0" dirty="0">
                <a:effectLst/>
                <a:ea typeface="CIDFont+F2"/>
                <a:cs typeface="CIDFont+F2"/>
              </a:rPr>
              <a:t>é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gi has</a:t>
            </a:r>
            <a:r>
              <a:rPr lang="hu-HU" kern="0" dirty="0">
                <a:effectLst/>
                <a:ea typeface="CIDFont+F2"/>
                <a:cs typeface="CIDFont+F2"/>
              </a:rPr>
              <a:t>í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t</a:t>
            </a:r>
            <a:r>
              <a:rPr lang="hu-HU" kern="0" dirty="0">
                <a:effectLst/>
                <a:ea typeface="CIDFont+F2"/>
                <a:cs typeface="CIDFont+F2"/>
              </a:rPr>
              <a:t>ó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 kulcs hely</a:t>
            </a:r>
            <a:r>
              <a:rPr lang="hu-HU" kern="0" dirty="0">
                <a:effectLst/>
                <a:ea typeface="CIDFont+F2"/>
                <a:cs typeface="CIDFont+F2"/>
              </a:rPr>
              <a:t>é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re ker</a:t>
            </a:r>
            <a:r>
              <a:rPr lang="hu-HU" kern="0" dirty="0">
                <a:effectLst/>
                <a:ea typeface="CIDFont+F2"/>
                <a:cs typeface="CIDFont+F2"/>
              </a:rPr>
              <a:t>ü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l </a:t>
            </a:r>
            <a:r>
              <a:rPr lang="hu-HU" kern="0" dirty="0">
                <a:effectLst/>
                <a:ea typeface="CIDFont+F2"/>
                <a:cs typeface="CIDFont+F2"/>
              </a:rPr>
              <a:t>ú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gy, hogy megfelel</a:t>
            </a:r>
            <a:r>
              <a:rPr lang="hu-HU" kern="0" dirty="0">
                <a:effectLst/>
                <a:ea typeface="CIDFont+F2"/>
                <a:cs typeface="CIDFont+F2"/>
              </a:rPr>
              <a:t>ő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en reprezent</a:t>
            </a:r>
            <a:r>
              <a:rPr lang="hu-HU" kern="0" dirty="0">
                <a:effectLst/>
                <a:ea typeface="CIDFont+F2"/>
                <a:cs typeface="CIDFont+F2"/>
              </a:rPr>
              <a:t>á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lja a k</a:t>
            </a:r>
            <a:r>
              <a:rPr lang="hu-HU" kern="0" dirty="0">
                <a:effectLst/>
                <a:ea typeface="CIDFont+F2"/>
                <a:cs typeface="CIDFont+F2"/>
              </a:rPr>
              <a:t>ö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zt</a:t>
            </a:r>
            <a:r>
              <a:rPr lang="hu-HU" kern="0" dirty="0">
                <a:effectLst/>
                <a:ea typeface="CIDFont+F2"/>
                <a:cs typeface="CIDFont+F2"/>
              </a:rPr>
              <a:t>ü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k megv</a:t>
            </a:r>
            <a:r>
              <a:rPr lang="hu-HU" kern="0" dirty="0">
                <a:effectLst/>
                <a:ea typeface="CIDFont+F2"/>
                <a:cs typeface="CIDFont+F2"/>
              </a:rPr>
              <a:t>á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ltozott v</a:t>
            </a:r>
            <a:r>
              <a:rPr lang="hu-HU" kern="0" dirty="0">
                <a:effectLst/>
                <a:ea typeface="CIDFont+F2"/>
                <a:cs typeface="CIDFont+F2"/>
              </a:rPr>
              <a:t>á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g</a:t>
            </a:r>
            <a:r>
              <a:rPr lang="hu-HU" kern="0" dirty="0">
                <a:effectLst/>
                <a:ea typeface="CIDFont+F2"/>
                <a:cs typeface="CIDFont+F2"/>
              </a:rPr>
              <a:t>á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si pontot! </a:t>
            </a:r>
            <a:endParaRPr lang="hu-HU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(Ha a k</a:t>
            </a:r>
            <a:r>
              <a:rPr lang="hu-HU" kern="0" dirty="0">
                <a:effectLst/>
                <a:ea typeface="CIDFont+F2"/>
                <a:cs typeface="CIDFont+F2"/>
              </a:rPr>
              <a:t>é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t testv</a:t>
            </a:r>
            <a:r>
              <a:rPr lang="hu-HU" kern="0" dirty="0">
                <a:effectLst/>
                <a:ea typeface="CIDFont+F2"/>
                <a:cs typeface="CIDFont+F2"/>
              </a:rPr>
              <a:t>é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rben a gyerekek </a:t>
            </a:r>
            <a:r>
              <a:rPr lang="hu-HU" kern="0" dirty="0">
                <a:effectLst/>
                <a:ea typeface="CIDFont+F2"/>
                <a:cs typeface="CIDFont+F2"/>
              </a:rPr>
              <a:t>ö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sszl</a:t>
            </a:r>
            <a:r>
              <a:rPr lang="hu-HU" kern="0" dirty="0">
                <a:effectLst/>
                <a:ea typeface="CIDFont+F2"/>
                <a:cs typeface="CIDFont+F2"/>
              </a:rPr>
              <a:t>é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tsz</a:t>
            </a:r>
            <a:r>
              <a:rPr lang="hu-HU" kern="0" dirty="0">
                <a:effectLst/>
                <a:ea typeface="CIDFont+F2"/>
                <a:cs typeface="CIDFont+F2"/>
              </a:rPr>
              <a:t>á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ma p</a:t>
            </a:r>
            <a:r>
              <a:rPr lang="hu-HU" kern="0" dirty="0">
                <a:effectLst/>
                <a:ea typeface="CIDFont+F2"/>
                <a:cs typeface="CIDFont+F2"/>
              </a:rPr>
              <a:t>á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ratlan, akkor az </a:t>
            </a:r>
            <a:r>
              <a:rPr lang="hu-HU" kern="0" dirty="0">
                <a:effectLst/>
                <a:ea typeface="CIDFont+F2"/>
                <a:cs typeface="CIDFont+F2"/>
              </a:rPr>
              <a:t>ú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jraeloszt</a:t>
            </a:r>
            <a:r>
              <a:rPr lang="hu-HU" kern="0" dirty="0">
                <a:effectLst/>
                <a:ea typeface="CIDFont+F2"/>
                <a:cs typeface="CIDFont+F2"/>
              </a:rPr>
              <a:t>á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s ut</a:t>
            </a:r>
            <a:r>
              <a:rPr lang="hu-HU" kern="0" dirty="0">
                <a:effectLst/>
                <a:ea typeface="CIDFont+F2"/>
                <a:cs typeface="CIDFont+F2"/>
              </a:rPr>
              <a:t>á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n is annak a testv</a:t>
            </a:r>
            <a:r>
              <a:rPr lang="hu-HU" kern="0" dirty="0">
                <a:effectLst/>
                <a:ea typeface="CIDFont+F2"/>
                <a:cs typeface="CIDFont+F2"/>
              </a:rPr>
              <a:t>é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rnek legyen t</a:t>
            </a:r>
            <a:r>
              <a:rPr lang="hu-HU" kern="0" dirty="0">
                <a:effectLst/>
                <a:ea typeface="CIDFont+F2"/>
                <a:cs typeface="CIDFont+F2"/>
              </a:rPr>
              <a:t>ö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bb gyereke, akinek el</a:t>
            </a:r>
            <a:r>
              <a:rPr lang="hu-HU" kern="0" dirty="0">
                <a:effectLst/>
                <a:ea typeface="CIDFont+F2"/>
                <a:cs typeface="CIDFont+F2"/>
              </a:rPr>
              <a:t>ő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tte is t</a:t>
            </a:r>
            <a:r>
              <a:rPr lang="hu-HU" kern="0" dirty="0">
                <a:effectLst/>
                <a:ea typeface="CIDFont+F2"/>
                <a:cs typeface="CIDFont+F2"/>
              </a:rPr>
              <a:t>ö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bb volt!) </a:t>
            </a:r>
          </a:p>
          <a:p>
            <a:r>
              <a:rPr lang="hu-HU" sz="2000" kern="0" dirty="0">
                <a:ea typeface="Calibri" panose="020F0502020204030204" pitchFamily="34" charset="0"/>
                <a:cs typeface="CIDFont+F2"/>
              </a:rPr>
              <a:t>Ha a bels</a:t>
            </a:r>
            <a:r>
              <a:rPr lang="hu-HU" sz="2000" kern="0" dirty="0">
                <a:ea typeface="CIDFont+F2"/>
                <a:cs typeface="CIDFont+F2"/>
              </a:rPr>
              <a:t>ő</a:t>
            </a:r>
            <a:r>
              <a:rPr lang="hu-HU" sz="2000" kern="0" dirty="0">
                <a:ea typeface="Calibri" panose="020F0502020204030204" pitchFamily="34" charset="0"/>
                <a:cs typeface="CIDFont+F2"/>
              </a:rPr>
              <a:t> cs</a:t>
            </a:r>
            <a:r>
              <a:rPr lang="hu-HU" sz="2000" kern="0" dirty="0">
                <a:ea typeface="CIDFont+F2"/>
                <a:cs typeface="CIDFont+F2"/>
              </a:rPr>
              <a:t>ú</a:t>
            </a:r>
            <a:r>
              <a:rPr lang="hu-HU" sz="2000" kern="0" dirty="0">
                <a:ea typeface="Calibri" panose="020F0502020204030204" pitchFamily="34" charset="0"/>
                <a:cs typeface="CIDFont+F2"/>
              </a:rPr>
              <a:t>csnak m</a:t>
            </a:r>
            <a:r>
              <a:rPr lang="hu-HU" sz="2000" kern="0" dirty="0">
                <a:ea typeface="CIDFont+F2"/>
                <a:cs typeface="CIDFont+F2"/>
              </a:rPr>
              <a:t>á</a:t>
            </a:r>
            <a:r>
              <a:rPr lang="hu-HU" sz="2000" kern="0" dirty="0">
                <a:ea typeface="Calibri" panose="020F0502020204030204" pitchFamily="34" charset="0"/>
                <a:cs typeface="CIDFont+F2"/>
              </a:rPr>
              <a:t>r t</a:t>
            </a:r>
            <a:r>
              <a:rPr lang="hu-HU" sz="2000" kern="0" dirty="0">
                <a:ea typeface="CIDFont+F2"/>
                <a:cs typeface="CIDFont+F2"/>
              </a:rPr>
              <a:t>ú</a:t>
            </a:r>
            <a:r>
              <a:rPr lang="hu-HU" sz="2000" kern="0" dirty="0">
                <a:ea typeface="Calibri" panose="020F0502020204030204" pitchFamily="34" charset="0"/>
                <a:cs typeface="CIDFont+F2"/>
              </a:rPr>
              <a:t>l kev</a:t>
            </a:r>
            <a:r>
              <a:rPr lang="hu-HU" sz="2000" kern="0" dirty="0">
                <a:ea typeface="CIDFont+F2"/>
                <a:cs typeface="CIDFont+F2"/>
              </a:rPr>
              <a:t>é</a:t>
            </a:r>
            <a:r>
              <a:rPr lang="hu-HU" sz="2000" kern="0" dirty="0">
                <a:ea typeface="Calibri" panose="020F0502020204030204" pitchFamily="34" charset="0"/>
                <a:cs typeface="CIDFont+F2"/>
              </a:rPr>
              <a:t>s gyereke van ahhoz, hogy teljes</a:t>
            </a:r>
            <a:r>
              <a:rPr lang="hu-HU" sz="2000" kern="0" dirty="0">
                <a:ea typeface="CIDFont+F2"/>
                <a:cs typeface="CIDFont+F2"/>
              </a:rPr>
              <a:t>í</a:t>
            </a:r>
            <a:r>
              <a:rPr lang="hu-HU" sz="2000" kern="0" dirty="0">
                <a:ea typeface="Calibri" panose="020F0502020204030204" pitchFamily="34" charset="0"/>
                <a:cs typeface="CIDFont+F2"/>
              </a:rPr>
              <a:t>tse az invari</a:t>
            </a:r>
            <a:r>
              <a:rPr lang="hu-HU" sz="2000" kern="0" dirty="0">
                <a:ea typeface="CIDFont+F2"/>
                <a:cs typeface="CIDFont+F2"/>
              </a:rPr>
              <a:t>á</a:t>
            </a:r>
            <a:r>
              <a:rPr lang="hu-HU" sz="2000" kern="0" dirty="0">
                <a:ea typeface="Calibri" panose="020F0502020204030204" pitchFamily="34" charset="0"/>
                <a:cs typeface="CIDFont+F2"/>
              </a:rPr>
              <a:t>nst, </a:t>
            </a:r>
            <a:r>
              <a:rPr lang="hu-HU" sz="2000" kern="0" dirty="0">
                <a:ea typeface="CIDFont+F2"/>
                <a:cs typeface="CIDFont+F2"/>
              </a:rPr>
              <a:t>é</a:t>
            </a:r>
            <a:r>
              <a:rPr lang="hu-HU" sz="2000" kern="0" dirty="0">
                <a:ea typeface="Calibri" panose="020F0502020204030204" pitchFamily="34" charset="0"/>
                <a:cs typeface="CIDFont+F2"/>
              </a:rPr>
              <a:t>s a k</a:t>
            </a:r>
            <a:r>
              <a:rPr lang="hu-HU" sz="2000" kern="0" dirty="0">
                <a:ea typeface="CIDFont+F2"/>
                <a:cs typeface="CIDFont+F2"/>
              </a:rPr>
              <a:t>ö</a:t>
            </a:r>
            <a:r>
              <a:rPr lang="hu-HU" sz="2000" kern="0" dirty="0">
                <a:ea typeface="Calibri" panose="020F0502020204030204" pitchFamily="34" charset="0"/>
                <a:cs typeface="CIDFont+F2"/>
              </a:rPr>
              <a:t>vetkez</a:t>
            </a:r>
            <a:r>
              <a:rPr lang="hu-HU" sz="2000" kern="0" dirty="0">
                <a:ea typeface="CIDFont+F2"/>
                <a:cs typeface="CIDFont+F2"/>
              </a:rPr>
              <a:t>ő</a:t>
            </a:r>
            <a:r>
              <a:rPr lang="hu-HU" sz="2000" kern="0" dirty="0">
                <a:ea typeface="Calibri" panose="020F0502020204030204" pitchFamily="34" charset="0"/>
                <a:cs typeface="CIDFont+F2"/>
              </a:rPr>
              <a:t>, valamint a megel</a:t>
            </a:r>
            <a:r>
              <a:rPr lang="hu-HU" sz="2000" kern="0" dirty="0">
                <a:ea typeface="CIDFont+F2"/>
                <a:cs typeface="CIDFont+F2"/>
              </a:rPr>
              <a:t>ő</a:t>
            </a:r>
            <a:r>
              <a:rPr lang="hu-HU" sz="2000" kern="0" dirty="0">
                <a:ea typeface="Calibri" panose="020F0502020204030204" pitchFamily="34" charset="0"/>
                <a:cs typeface="CIDFont+F2"/>
              </a:rPr>
              <a:t>z</a:t>
            </a:r>
            <a:r>
              <a:rPr lang="hu-HU" sz="2000" kern="0" dirty="0">
                <a:ea typeface="CIDFont+F2"/>
                <a:cs typeface="CIDFont+F2"/>
              </a:rPr>
              <a:t>ő</a:t>
            </a:r>
            <a:r>
              <a:rPr lang="hu-HU" sz="2000" kern="0" dirty="0">
                <a:ea typeface="Calibri" panose="020F0502020204030204" pitchFamily="34" charset="0"/>
                <a:cs typeface="CIDFont+F2"/>
              </a:rPr>
              <a:t> testv</a:t>
            </a:r>
            <a:r>
              <a:rPr lang="hu-HU" sz="2000" kern="0" dirty="0">
                <a:ea typeface="CIDFont+F2"/>
                <a:cs typeface="CIDFont+F2"/>
              </a:rPr>
              <a:t>é</a:t>
            </a:r>
            <a:r>
              <a:rPr lang="hu-HU" sz="2000" kern="0" dirty="0">
                <a:ea typeface="Calibri" panose="020F0502020204030204" pitchFamily="34" charset="0"/>
                <a:cs typeface="CIDFont+F2"/>
              </a:rPr>
              <a:t>re is a minimumon van, hogy teljes</a:t>
            </a:r>
            <a:r>
              <a:rPr lang="hu-HU" sz="2000" kern="0" dirty="0">
                <a:ea typeface="CIDFont+F2"/>
                <a:cs typeface="CIDFont+F2"/>
              </a:rPr>
              <a:t>í</a:t>
            </a:r>
            <a:r>
              <a:rPr lang="hu-HU" sz="2000" kern="0" dirty="0">
                <a:ea typeface="Calibri" panose="020F0502020204030204" pitchFamily="34" charset="0"/>
                <a:cs typeface="CIDFont+F2"/>
              </a:rPr>
              <a:t>tse az invari</a:t>
            </a:r>
            <a:r>
              <a:rPr lang="hu-HU" sz="2000" kern="0" dirty="0">
                <a:ea typeface="CIDFont+F2"/>
                <a:cs typeface="CIDFont+F2"/>
              </a:rPr>
              <a:t>á</a:t>
            </a:r>
            <a:r>
              <a:rPr lang="hu-HU" sz="2000" kern="0" dirty="0">
                <a:ea typeface="Calibri" panose="020F0502020204030204" pitchFamily="34" charset="0"/>
                <a:cs typeface="CIDFont+F2"/>
              </a:rPr>
              <a:t>nst:</a:t>
            </a:r>
          </a:p>
          <a:p>
            <a:pPr lvl="1"/>
            <a:r>
              <a:rPr lang="hu-HU" kern="0" dirty="0">
                <a:ea typeface="Calibri" panose="020F0502020204030204" pitchFamily="34" charset="0"/>
                <a:cs typeface="CIDFont+F2"/>
              </a:rPr>
              <a:t>egyes</a:t>
            </a:r>
            <a:r>
              <a:rPr lang="hu-HU" kern="0" dirty="0">
                <a:ea typeface="CIDFont+F2"/>
                <a:cs typeface="CIDFont+F2"/>
              </a:rPr>
              <a:t>í</a:t>
            </a:r>
            <a:r>
              <a:rPr lang="hu-HU" kern="0" dirty="0">
                <a:ea typeface="Calibri" panose="020F0502020204030204" pitchFamily="34" charset="0"/>
                <a:cs typeface="CIDFont+F2"/>
              </a:rPr>
              <a:t>ts</a:t>
            </a:r>
            <a:r>
              <a:rPr lang="hu-HU" kern="0" dirty="0">
                <a:ea typeface="CIDFont+F2"/>
                <a:cs typeface="CIDFont+F2"/>
              </a:rPr>
              <a:t>ü</a:t>
            </a:r>
            <a:r>
              <a:rPr lang="hu-HU" kern="0" dirty="0">
                <a:ea typeface="Calibri" panose="020F0502020204030204" pitchFamily="34" charset="0"/>
                <a:cs typeface="CIDFont+F2"/>
              </a:rPr>
              <a:t>k egy vele szomsz</a:t>
            </a:r>
            <a:r>
              <a:rPr lang="hu-HU" kern="0" dirty="0">
                <a:ea typeface="CIDFont+F2"/>
                <a:cs typeface="CIDFont+F2"/>
              </a:rPr>
              <a:t>é</a:t>
            </a:r>
            <a:r>
              <a:rPr lang="hu-HU" kern="0" dirty="0">
                <a:ea typeface="Calibri" panose="020F0502020204030204" pitchFamily="34" charset="0"/>
                <a:cs typeface="CIDFont+F2"/>
              </a:rPr>
              <a:t>dos testv</a:t>
            </a:r>
            <a:r>
              <a:rPr lang="hu-HU" kern="0" dirty="0">
                <a:ea typeface="CIDFont+F2"/>
                <a:cs typeface="CIDFont+F2"/>
              </a:rPr>
              <a:t>é</a:t>
            </a:r>
            <a:r>
              <a:rPr lang="hu-HU" kern="0" dirty="0">
                <a:ea typeface="Calibri" panose="020F0502020204030204" pitchFamily="34" charset="0"/>
                <a:cs typeface="CIDFont+F2"/>
              </a:rPr>
              <a:t>r</a:t>
            </a:r>
            <a:r>
              <a:rPr lang="hu-HU" kern="0" dirty="0">
                <a:ea typeface="CIDFont+F2"/>
                <a:cs typeface="CIDFont+F2"/>
              </a:rPr>
              <a:t>é</a:t>
            </a:r>
            <a:r>
              <a:rPr lang="hu-HU" kern="0" dirty="0">
                <a:ea typeface="Calibri" panose="020F0502020204030204" pitchFamily="34" charset="0"/>
                <a:cs typeface="CIDFont+F2"/>
              </a:rPr>
              <a:t>vel! </a:t>
            </a:r>
            <a:endParaRPr lang="hu-HU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a typeface="Calibri" panose="020F0502020204030204" pitchFamily="34" charset="0"/>
                <a:cs typeface="CIDFont+F2"/>
              </a:rPr>
              <a:t>Az egyes</a:t>
            </a:r>
            <a:r>
              <a:rPr lang="hu-HU" kern="0" dirty="0">
                <a:ea typeface="CIDFont+F2"/>
                <a:cs typeface="CIDFont+F2"/>
              </a:rPr>
              <a:t>í</a:t>
            </a:r>
            <a:r>
              <a:rPr lang="hu-HU" kern="0" dirty="0">
                <a:ea typeface="Calibri" panose="020F0502020204030204" pitchFamily="34" charset="0"/>
                <a:cs typeface="CIDFont+F2"/>
              </a:rPr>
              <a:t>tett cs</a:t>
            </a:r>
            <a:r>
              <a:rPr lang="hu-HU" kern="0" dirty="0">
                <a:ea typeface="CIDFont+F2"/>
                <a:cs typeface="CIDFont+F2"/>
              </a:rPr>
              <a:t>ú</a:t>
            </a:r>
            <a:r>
              <a:rPr lang="hu-HU" kern="0" dirty="0">
                <a:ea typeface="Calibri" panose="020F0502020204030204" pitchFamily="34" charset="0"/>
                <a:cs typeface="CIDFont+F2"/>
              </a:rPr>
              <a:t>csot a k</a:t>
            </a:r>
            <a:r>
              <a:rPr lang="hu-HU" kern="0" dirty="0">
                <a:ea typeface="CIDFont+F2"/>
                <a:cs typeface="CIDFont+F2"/>
              </a:rPr>
              <a:t>é</a:t>
            </a:r>
            <a:r>
              <a:rPr lang="hu-HU" kern="0" dirty="0">
                <a:ea typeface="Calibri" panose="020F0502020204030204" pitchFamily="34" charset="0"/>
                <a:cs typeface="CIDFont+F2"/>
              </a:rPr>
              <a:t>t testv</a:t>
            </a:r>
            <a:r>
              <a:rPr lang="hu-HU" kern="0" dirty="0">
                <a:ea typeface="CIDFont+F2"/>
                <a:cs typeface="CIDFont+F2"/>
              </a:rPr>
              <a:t>é</a:t>
            </a:r>
            <a:r>
              <a:rPr lang="hu-HU" kern="0" dirty="0">
                <a:ea typeface="Calibri" panose="020F0502020204030204" pitchFamily="34" charset="0"/>
                <a:cs typeface="CIDFont+F2"/>
              </a:rPr>
              <a:t>r k</a:t>
            </a:r>
            <a:r>
              <a:rPr lang="hu-HU" kern="0" dirty="0">
                <a:ea typeface="CIDFont+F2"/>
                <a:cs typeface="CIDFont+F2"/>
              </a:rPr>
              <a:t>ö</a:t>
            </a:r>
            <a:r>
              <a:rPr lang="hu-HU" kern="0" dirty="0">
                <a:ea typeface="Calibri" panose="020F0502020204030204" pitchFamily="34" charset="0"/>
                <a:cs typeface="CIDFont+F2"/>
              </a:rPr>
              <a:t>z</a:t>
            </a:r>
            <a:r>
              <a:rPr lang="hu-HU" kern="0" dirty="0">
                <a:ea typeface="CIDFont+F2"/>
                <a:cs typeface="CIDFont+F2"/>
              </a:rPr>
              <a:t>ü</a:t>
            </a:r>
            <a:r>
              <a:rPr lang="hu-HU" kern="0" dirty="0">
                <a:ea typeface="Calibri" panose="020F0502020204030204" pitchFamily="34" charset="0"/>
                <a:cs typeface="CIDFont+F2"/>
              </a:rPr>
              <a:t>l a (balr</a:t>
            </a:r>
            <a:r>
              <a:rPr lang="hu-HU" kern="0" dirty="0">
                <a:ea typeface="CIDFont+F2"/>
                <a:cs typeface="CIDFont+F2"/>
              </a:rPr>
              <a:t>ó</a:t>
            </a:r>
            <a:r>
              <a:rPr lang="hu-HU" kern="0" dirty="0">
                <a:ea typeface="Calibri" panose="020F0502020204030204" pitchFamily="34" charset="0"/>
                <a:cs typeface="CIDFont+F2"/>
              </a:rPr>
              <a:t>l jobbra sorrend szerinti) els</a:t>
            </a:r>
            <a:r>
              <a:rPr lang="hu-HU" kern="0" dirty="0">
                <a:ea typeface="CIDFont+F2"/>
                <a:cs typeface="CIDFont+F2"/>
              </a:rPr>
              <a:t>ő</a:t>
            </a:r>
            <a:r>
              <a:rPr lang="hu-HU" kern="0" dirty="0">
                <a:ea typeface="Calibri" panose="020F0502020204030204" pitchFamily="34" charset="0"/>
                <a:cs typeface="CIDFont+F2"/>
              </a:rPr>
              <a:t>b</a:t>
            </a:r>
            <a:r>
              <a:rPr lang="hu-HU" kern="0" dirty="0">
                <a:ea typeface="CIDFont+F2"/>
                <a:cs typeface="CIDFont+F2"/>
              </a:rPr>
              <a:t>ő</a:t>
            </a:r>
            <a:r>
              <a:rPr lang="hu-HU" kern="0" dirty="0">
                <a:ea typeface="Calibri" panose="020F0502020204030204" pitchFamily="34" charset="0"/>
                <a:cs typeface="CIDFont+F2"/>
              </a:rPr>
              <a:t>l hozzuk l</a:t>
            </a:r>
            <a:r>
              <a:rPr lang="hu-HU" kern="0" dirty="0">
                <a:ea typeface="CIDFont+F2"/>
                <a:cs typeface="CIDFont+F2"/>
              </a:rPr>
              <a:t>é</a:t>
            </a:r>
            <a:r>
              <a:rPr lang="hu-HU" kern="0" dirty="0">
                <a:ea typeface="Calibri" panose="020F0502020204030204" pitchFamily="34" charset="0"/>
                <a:cs typeface="CIDFont+F2"/>
              </a:rPr>
              <a:t>tre</a:t>
            </a:r>
          </a:p>
          <a:p>
            <a:pPr marL="1143000" lvl="2">
              <a:lnSpc>
                <a:spcPct val="107000"/>
              </a:lnSpc>
              <a:spcAft>
                <a:spcPts val="800"/>
              </a:spcAft>
            </a:pPr>
            <a:endParaRPr lang="hu-HU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826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6717F4-84F5-114D-2019-F0322AC0A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428017"/>
            <a:ext cx="10018713" cy="843742"/>
          </a:xfrm>
        </p:spPr>
        <p:txBody>
          <a:bodyPr/>
          <a:lstStyle/>
          <a:p>
            <a:r>
              <a:rPr lang="hu-HU" dirty="0"/>
              <a:t>B+ fa törlés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613E6E-FFB3-2327-762A-9BD24F981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00359"/>
            <a:ext cx="10018713" cy="4775750"/>
          </a:xfrm>
        </p:spPr>
        <p:txBody>
          <a:bodyPr>
            <a:noAutofit/>
          </a:bodyPr>
          <a:lstStyle/>
          <a:p>
            <a:pPr marL="685800" lvl="1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Gyerekei </a:t>
            </a:r>
            <a:r>
              <a:rPr lang="hu-HU" kern="0" dirty="0">
                <a:effectLst/>
                <a:ea typeface="CIDFont+F2"/>
                <a:cs typeface="CIDFont+F2"/>
              </a:rPr>
              <a:t>é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s has</a:t>
            </a:r>
            <a:r>
              <a:rPr lang="hu-HU" kern="0" dirty="0">
                <a:effectLst/>
                <a:ea typeface="CIDFont+F2"/>
                <a:cs typeface="CIDFont+F2"/>
              </a:rPr>
              <a:t>í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t</a:t>
            </a:r>
            <a:r>
              <a:rPr lang="hu-HU" kern="0" dirty="0">
                <a:effectLst/>
                <a:ea typeface="CIDFont+F2"/>
                <a:cs typeface="CIDFont+F2"/>
              </a:rPr>
              <a:t>ó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 kulcsai:</a:t>
            </a:r>
          </a:p>
          <a:p>
            <a:pPr marL="1143000" lvl="2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 el</a:t>
            </a:r>
            <a:r>
              <a:rPr lang="hu-HU" kern="0" dirty="0">
                <a:effectLst/>
                <a:ea typeface="CIDFont+F2"/>
                <a:cs typeface="CIDFont+F2"/>
              </a:rPr>
              <a:t>ő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sz</a:t>
            </a:r>
            <a:r>
              <a:rPr lang="hu-HU" kern="0" dirty="0">
                <a:effectLst/>
                <a:ea typeface="CIDFont+F2"/>
                <a:cs typeface="CIDFont+F2"/>
              </a:rPr>
              <a:t>ö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r a saj</a:t>
            </a:r>
            <a:r>
              <a:rPr lang="hu-HU" kern="0" dirty="0">
                <a:effectLst/>
                <a:ea typeface="CIDFont+F2"/>
                <a:cs typeface="CIDFont+F2"/>
              </a:rPr>
              <a:t>á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t gyerekei </a:t>
            </a:r>
            <a:r>
              <a:rPr lang="hu-HU" kern="0" dirty="0">
                <a:effectLst/>
                <a:ea typeface="CIDFont+F2"/>
                <a:cs typeface="CIDFont+F2"/>
              </a:rPr>
              <a:t>é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s has</a:t>
            </a:r>
            <a:r>
              <a:rPr lang="hu-HU" kern="0" dirty="0">
                <a:effectLst/>
                <a:ea typeface="CIDFont+F2"/>
                <a:cs typeface="CIDFont+F2"/>
              </a:rPr>
              <a:t>í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t</a:t>
            </a:r>
            <a:r>
              <a:rPr lang="hu-HU" kern="0" dirty="0">
                <a:effectLst/>
                <a:ea typeface="CIDFont+F2"/>
                <a:cs typeface="CIDFont+F2"/>
              </a:rPr>
              <a:t>ó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 kulcsai az eredeti sorrendben, </a:t>
            </a:r>
          </a:p>
          <a:p>
            <a:pPr marL="1143000" lvl="2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amiket a k</a:t>
            </a:r>
            <a:r>
              <a:rPr lang="hu-HU" kern="0" dirty="0">
                <a:effectLst/>
                <a:ea typeface="CIDFont+F2"/>
                <a:cs typeface="CIDFont+F2"/>
              </a:rPr>
              <a:t>é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t testv</a:t>
            </a:r>
            <a:r>
              <a:rPr lang="hu-HU" kern="0" dirty="0">
                <a:effectLst/>
                <a:ea typeface="CIDFont+F2"/>
                <a:cs typeface="CIDFont+F2"/>
              </a:rPr>
              <a:t>é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r k</a:t>
            </a:r>
            <a:r>
              <a:rPr lang="hu-HU" kern="0" dirty="0">
                <a:effectLst/>
                <a:ea typeface="CIDFont+F2"/>
                <a:cs typeface="CIDFont+F2"/>
              </a:rPr>
              <a:t>ö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zti (a k</a:t>
            </a:r>
            <a:r>
              <a:rPr lang="hu-HU" kern="0" dirty="0">
                <a:effectLst/>
                <a:ea typeface="CIDFont+F2"/>
                <a:cs typeface="CIDFont+F2"/>
              </a:rPr>
              <a:t>ö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z</a:t>
            </a:r>
            <a:r>
              <a:rPr lang="hu-HU" kern="0" dirty="0">
                <a:effectLst/>
                <a:ea typeface="CIDFont+F2"/>
                <a:cs typeface="CIDFont+F2"/>
              </a:rPr>
              <a:t>ö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s sz</a:t>
            </a:r>
            <a:r>
              <a:rPr lang="hu-HU" kern="0" dirty="0">
                <a:effectLst/>
                <a:ea typeface="CIDFont+F2"/>
                <a:cs typeface="CIDFont+F2"/>
              </a:rPr>
              <a:t>ü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l</a:t>
            </a:r>
            <a:r>
              <a:rPr lang="hu-HU" kern="0" dirty="0">
                <a:effectLst/>
                <a:ea typeface="CIDFont+F2"/>
                <a:cs typeface="CIDFont+F2"/>
              </a:rPr>
              <a:t>ő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j</a:t>
            </a:r>
            <a:r>
              <a:rPr lang="hu-HU" kern="0" dirty="0">
                <a:effectLst/>
                <a:ea typeface="CIDFont+F2"/>
                <a:cs typeface="CIDFont+F2"/>
              </a:rPr>
              <a:t>ü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kben l</a:t>
            </a:r>
            <a:r>
              <a:rPr lang="hu-HU" kern="0" dirty="0">
                <a:effectLst/>
                <a:ea typeface="CIDFont+F2"/>
                <a:cs typeface="CIDFont+F2"/>
              </a:rPr>
              <a:t>é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v</a:t>
            </a:r>
            <a:r>
              <a:rPr lang="hu-HU" kern="0" dirty="0">
                <a:effectLst/>
                <a:ea typeface="CIDFont+F2"/>
                <a:cs typeface="CIDFont+F2"/>
              </a:rPr>
              <a:t>ő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) has</a:t>
            </a:r>
            <a:r>
              <a:rPr lang="hu-HU" kern="0" dirty="0">
                <a:effectLst/>
                <a:ea typeface="CIDFont+F2"/>
                <a:cs typeface="CIDFont+F2"/>
              </a:rPr>
              <a:t>í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t</a:t>
            </a:r>
            <a:r>
              <a:rPr lang="hu-HU" kern="0" dirty="0">
                <a:effectLst/>
                <a:ea typeface="CIDFont+F2"/>
                <a:cs typeface="CIDFont+F2"/>
              </a:rPr>
              <a:t>ó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 kulcs k</a:t>
            </a:r>
            <a:r>
              <a:rPr lang="hu-HU" kern="0" dirty="0">
                <a:effectLst/>
                <a:ea typeface="CIDFont+F2"/>
                <a:cs typeface="CIDFont+F2"/>
              </a:rPr>
              <a:t>ö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vet, </a:t>
            </a:r>
          </a:p>
          <a:p>
            <a:pPr marL="1143000" lvl="2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CIDFont+F2"/>
                <a:cs typeface="CIDFont+F2"/>
              </a:rPr>
              <a:t>é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s v</a:t>
            </a:r>
            <a:r>
              <a:rPr lang="hu-HU" kern="0" dirty="0">
                <a:effectLst/>
                <a:ea typeface="CIDFont+F2"/>
                <a:cs typeface="CIDFont+F2"/>
              </a:rPr>
              <a:t>é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g</a:t>
            </a:r>
            <a:r>
              <a:rPr lang="hu-HU" kern="0" dirty="0">
                <a:effectLst/>
                <a:ea typeface="CIDFont+F2"/>
                <a:cs typeface="CIDFont+F2"/>
              </a:rPr>
              <a:t>ü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l a m</a:t>
            </a:r>
            <a:r>
              <a:rPr lang="hu-HU" kern="0" dirty="0">
                <a:effectLst/>
                <a:ea typeface="CIDFont+F2"/>
                <a:cs typeface="CIDFont+F2"/>
              </a:rPr>
              <a:t>á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sodik testv</a:t>
            </a:r>
            <a:r>
              <a:rPr lang="hu-HU" kern="0" dirty="0">
                <a:effectLst/>
                <a:ea typeface="CIDFont+F2"/>
                <a:cs typeface="CIDFont+F2"/>
              </a:rPr>
              <a:t>é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r gyerekei </a:t>
            </a:r>
            <a:r>
              <a:rPr lang="hu-HU" kern="0" dirty="0">
                <a:effectLst/>
                <a:ea typeface="CIDFont+F2"/>
                <a:cs typeface="CIDFont+F2"/>
              </a:rPr>
              <a:t>é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s has</a:t>
            </a:r>
            <a:r>
              <a:rPr lang="hu-HU" kern="0" dirty="0">
                <a:effectLst/>
                <a:ea typeface="CIDFont+F2"/>
                <a:cs typeface="CIDFont+F2"/>
              </a:rPr>
              <a:t>í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t</a:t>
            </a:r>
            <a:r>
              <a:rPr lang="hu-HU" kern="0" dirty="0">
                <a:effectLst/>
                <a:ea typeface="CIDFont+F2"/>
                <a:cs typeface="CIDFont+F2"/>
              </a:rPr>
              <a:t>ó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 kulcsai j</a:t>
            </a:r>
            <a:r>
              <a:rPr lang="hu-HU" kern="0" dirty="0">
                <a:effectLst/>
                <a:ea typeface="CIDFont+F2"/>
                <a:cs typeface="CIDFont+F2"/>
              </a:rPr>
              <a:t>ö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nnek, szint</a:t>
            </a:r>
            <a:r>
              <a:rPr lang="hu-HU" kern="0" dirty="0">
                <a:effectLst/>
                <a:ea typeface="CIDFont+F2"/>
                <a:cs typeface="CIDFont+F2"/>
              </a:rPr>
              <a:t>é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n az eredeti sorrendben. </a:t>
            </a:r>
            <a:endParaRPr lang="hu-HU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Ezut</a:t>
            </a:r>
            <a:r>
              <a:rPr lang="hu-HU" kern="0" dirty="0">
                <a:effectLst/>
                <a:ea typeface="CIDFont+F2"/>
                <a:cs typeface="CIDFont+F2"/>
              </a:rPr>
              <a:t>á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n t</a:t>
            </a:r>
            <a:r>
              <a:rPr lang="hu-HU" kern="0" dirty="0">
                <a:effectLst/>
                <a:ea typeface="CIDFont+F2"/>
                <a:cs typeface="CIDFont+F2"/>
              </a:rPr>
              <a:t>ö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r</a:t>
            </a:r>
            <a:r>
              <a:rPr lang="hu-HU" kern="0" dirty="0">
                <a:effectLst/>
                <a:ea typeface="CIDFont+F2"/>
                <a:cs typeface="CIDFont+F2"/>
              </a:rPr>
              <a:t>ö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lj</a:t>
            </a:r>
            <a:r>
              <a:rPr lang="hu-HU" kern="0" dirty="0">
                <a:effectLst/>
                <a:ea typeface="CIDFont+F2"/>
                <a:cs typeface="CIDFont+F2"/>
              </a:rPr>
              <a:t>ü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k a m</a:t>
            </a:r>
            <a:r>
              <a:rPr lang="hu-HU" kern="0" dirty="0">
                <a:effectLst/>
                <a:ea typeface="CIDFont+F2"/>
                <a:cs typeface="CIDFont+F2"/>
              </a:rPr>
              <a:t>á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sodik testv</a:t>
            </a:r>
            <a:r>
              <a:rPr lang="hu-HU" kern="0" dirty="0">
                <a:effectLst/>
                <a:ea typeface="CIDFont+F2"/>
                <a:cs typeface="CIDFont+F2"/>
              </a:rPr>
              <a:t>é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rt. </a:t>
            </a:r>
            <a:endParaRPr lang="hu-HU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lvl="1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A k</a:t>
            </a:r>
            <a:r>
              <a:rPr lang="hu-HU" kern="0" dirty="0">
                <a:effectLst/>
                <a:ea typeface="CIDFont+F2"/>
                <a:cs typeface="CIDFont+F2"/>
              </a:rPr>
              <a:t>é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t testv</a:t>
            </a:r>
            <a:r>
              <a:rPr lang="hu-HU" kern="0" dirty="0">
                <a:effectLst/>
                <a:ea typeface="CIDFont+F2"/>
                <a:cs typeface="CIDFont+F2"/>
              </a:rPr>
              <a:t>é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r egyes</a:t>
            </a:r>
            <a:r>
              <a:rPr lang="hu-HU" kern="0" dirty="0">
                <a:effectLst/>
                <a:ea typeface="CIDFont+F2"/>
                <a:cs typeface="CIDFont+F2"/>
              </a:rPr>
              <a:t>í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t</a:t>
            </a:r>
            <a:r>
              <a:rPr lang="hu-HU" kern="0" dirty="0">
                <a:effectLst/>
                <a:ea typeface="CIDFont+F2"/>
                <a:cs typeface="CIDFont+F2"/>
              </a:rPr>
              <a:t>é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se ut</a:t>
            </a:r>
            <a:r>
              <a:rPr lang="hu-HU" kern="0" dirty="0">
                <a:effectLst/>
                <a:ea typeface="CIDFont+F2"/>
                <a:cs typeface="CIDFont+F2"/>
              </a:rPr>
              <a:t>á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n meg kell ism</a:t>
            </a:r>
            <a:r>
              <a:rPr lang="hu-HU" kern="0" dirty="0">
                <a:effectLst/>
                <a:ea typeface="CIDFont+F2"/>
                <a:cs typeface="CIDFont+F2"/>
              </a:rPr>
              <a:t>é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teln</a:t>
            </a:r>
            <a:r>
              <a:rPr lang="hu-HU" kern="0" dirty="0">
                <a:effectLst/>
                <a:ea typeface="CIDFont+F2"/>
                <a:cs typeface="CIDFont+F2"/>
              </a:rPr>
              <a:t>ü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nk a t</a:t>
            </a:r>
            <a:r>
              <a:rPr lang="hu-HU" kern="0" dirty="0">
                <a:effectLst/>
                <a:ea typeface="CIDFont+F2"/>
                <a:cs typeface="CIDFont+F2"/>
              </a:rPr>
              <a:t>ö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rl</a:t>
            </a:r>
            <a:r>
              <a:rPr lang="hu-HU" kern="0" dirty="0">
                <a:effectLst/>
                <a:ea typeface="CIDFont+F2"/>
                <a:cs typeface="CIDFont+F2"/>
              </a:rPr>
              <a:t>ő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 algoritmust a k</a:t>
            </a:r>
            <a:r>
              <a:rPr lang="hu-HU" kern="0" dirty="0">
                <a:effectLst/>
                <a:ea typeface="CIDFont+F2"/>
                <a:cs typeface="CIDFont+F2"/>
              </a:rPr>
              <a:t>ö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z</a:t>
            </a:r>
            <a:r>
              <a:rPr lang="hu-HU" kern="0" dirty="0">
                <a:effectLst/>
                <a:ea typeface="CIDFont+F2"/>
                <a:cs typeface="CIDFont+F2"/>
              </a:rPr>
              <a:t>ö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s sz</a:t>
            </a:r>
            <a:r>
              <a:rPr lang="hu-HU" kern="0" dirty="0">
                <a:effectLst/>
                <a:ea typeface="CIDFont+F2"/>
                <a:cs typeface="CIDFont+F2"/>
              </a:rPr>
              <a:t>ü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l</a:t>
            </a:r>
            <a:r>
              <a:rPr lang="hu-HU" kern="0" dirty="0">
                <a:effectLst/>
                <a:ea typeface="CIDFont+F2"/>
                <a:cs typeface="CIDFont+F2"/>
              </a:rPr>
              <a:t>ő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j</a:t>
            </a:r>
            <a:r>
              <a:rPr lang="hu-HU" kern="0" dirty="0">
                <a:effectLst/>
                <a:ea typeface="CIDFont+F2"/>
                <a:cs typeface="CIDFont+F2"/>
              </a:rPr>
              <a:t>ü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kre, </a:t>
            </a:r>
          </a:p>
          <a:p>
            <a:pPr marL="1143000" lvl="2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hogy elt</a:t>
            </a:r>
            <a:r>
              <a:rPr lang="hu-HU" kern="0" dirty="0">
                <a:effectLst/>
                <a:ea typeface="CIDFont+F2"/>
                <a:cs typeface="CIDFont+F2"/>
              </a:rPr>
              <a:t>á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vol</a:t>
            </a:r>
            <a:r>
              <a:rPr lang="hu-HU" kern="0" dirty="0">
                <a:effectLst/>
                <a:ea typeface="CIDFont+F2"/>
                <a:cs typeface="CIDFont+F2"/>
              </a:rPr>
              <a:t>í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tsuk a sz</a:t>
            </a:r>
            <a:r>
              <a:rPr lang="hu-HU" kern="0" dirty="0">
                <a:effectLst/>
                <a:ea typeface="CIDFont+F2"/>
                <a:cs typeface="CIDFont+F2"/>
              </a:rPr>
              <a:t>ü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l</a:t>
            </a:r>
            <a:r>
              <a:rPr lang="hu-HU" kern="0" dirty="0">
                <a:effectLst/>
                <a:ea typeface="CIDFont+F2"/>
                <a:cs typeface="CIDFont+F2"/>
              </a:rPr>
              <a:t>ő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b</a:t>
            </a:r>
            <a:r>
              <a:rPr lang="hu-HU" kern="0" dirty="0">
                <a:effectLst/>
                <a:ea typeface="CIDFont+F2"/>
                <a:cs typeface="CIDFont+F2"/>
              </a:rPr>
              <a:t>ő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l a has</a:t>
            </a:r>
            <a:r>
              <a:rPr lang="hu-HU" kern="0" dirty="0">
                <a:effectLst/>
                <a:ea typeface="CIDFont+F2"/>
                <a:cs typeface="CIDFont+F2"/>
              </a:rPr>
              <a:t>í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t</a:t>
            </a:r>
            <a:r>
              <a:rPr lang="hu-HU" kern="0" dirty="0">
                <a:effectLst/>
                <a:ea typeface="CIDFont+F2"/>
                <a:cs typeface="CIDFont+F2"/>
              </a:rPr>
              <a:t>ó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 kulcsot (ami eddig elv</a:t>
            </a:r>
            <a:r>
              <a:rPr lang="hu-HU" kern="0" dirty="0">
                <a:effectLst/>
                <a:ea typeface="CIDFont+F2"/>
                <a:cs typeface="CIDFont+F2"/>
              </a:rPr>
              <a:t>á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lasztotta a most egyes</a:t>
            </a:r>
            <a:r>
              <a:rPr lang="hu-HU" kern="0" dirty="0">
                <a:effectLst/>
                <a:ea typeface="CIDFont+F2"/>
                <a:cs typeface="CIDFont+F2"/>
              </a:rPr>
              <a:t>í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tett testv</a:t>
            </a:r>
            <a:r>
              <a:rPr lang="hu-HU" kern="0" dirty="0">
                <a:effectLst/>
                <a:ea typeface="CIDFont+F2"/>
                <a:cs typeface="CIDFont+F2"/>
              </a:rPr>
              <a:t>é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reket), a most </a:t>
            </a:r>
            <a:r>
              <a:rPr lang="hu-HU" kern="0" dirty="0" err="1">
                <a:effectLst/>
                <a:ea typeface="Calibri" panose="020F0502020204030204" pitchFamily="34" charset="0"/>
                <a:cs typeface="CIDFont+F2"/>
              </a:rPr>
              <a:t>t</a:t>
            </a:r>
            <a:r>
              <a:rPr lang="hu-HU" kern="0" dirty="0" err="1">
                <a:effectLst/>
                <a:ea typeface="CIDFont+F2"/>
                <a:cs typeface="CIDFont+F2"/>
              </a:rPr>
              <a:t>ö</a:t>
            </a:r>
            <a:r>
              <a:rPr lang="hu-HU" kern="0" dirty="0" err="1">
                <a:effectLst/>
                <a:ea typeface="Calibri" panose="020F0502020204030204" pitchFamily="34" charset="0"/>
                <a:cs typeface="CIDFont+F2"/>
              </a:rPr>
              <a:t>r</a:t>
            </a:r>
            <a:r>
              <a:rPr lang="hu-HU" kern="0" dirty="0" err="1">
                <a:effectLst/>
                <a:ea typeface="CIDFont+F2"/>
                <a:cs typeface="CIDFont+F2"/>
              </a:rPr>
              <a:t>ö</a:t>
            </a:r>
            <a:r>
              <a:rPr lang="hu-HU" kern="0" dirty="0" err="1">
                <a:effectLst/>
                <a:ea typeface="Calibri" panose="020F0502020204030204" pitchFamily="34" charset="0"/>
                <a:cs typeface="CIDFont+F2"/>
              </a:rPr>
              <a:t>lt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 m</a:t>
            </a:r>
            <a:r>
              <a:rPr lang="hu-HU" kern="0" dirty="0">
                <a:effectLst/>
                <a:ea typeface="CIDFont+F2"/>
                <a:cs typeface="CIDFont+F2"/>
              </a:rPr>
              <a:t>á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sodik testv</a:t>
            </a:r>
            <a:r>
              <a:rPr lang="hu-HU" kern="0" dirty="0">
                <a:effectLst/>
                <a:ea typeface="CIDFont+F2"/>
                <a:cs typeface="CIDFont+F2"/>
              </a:rPr>
              <a:t>é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rre hivatkoz</a:t>
            </a:r>
            <a:r>
              <a:rPr lang="hu-HU" kern="0" dirty="0">
                <a:effectLst/>
                <a:ea typeface="CIDFont+F2"/>
                <a:cs typeface="CIDFont+F2"/>
              </a:rPr>
              <a:t>ó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 mutat</a:t>
            </a:r>
            <a:r>
              <a:rPr lang="hu-HU" kern="0" dirty="0">
                <a:effectLst/>
                <a:ea typeface="CIDFont+F2"/>
                <a:cs typeface="CIDFont+F2"/>
              </a:rPr>
              <a:t>ó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val egy</a:t>
            </a:r>
            <a:r>
              <a:rPr lang="hu-HU" kern="0" dirty="0">
                <a:effectLst/>
                <a:ea typeface="CIDFont+F2"/>
                <a:cs typeface="CIDFont+F2"/>
              </a:rPr>
              <a:t>ü</a:t>
            </a:r>
            <a:r>
              <a:rPr lang="hu-HU" kern="0" dirty="0">
                <a:effectLst/>
                <a:ea typeface="Calibri" panose="020F0502020204030204" pitchFamily="34" charset="0"/>
                <a:cs typeface="CIDFont+F2"/>
              </a:rPr>
              <a:t>tt.</a:t>
            </a: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05565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6717F4-84F5-114D-2019-F0322AC0A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22969"/>
            <a:ext cx="10018713" cy="843742"/>
          </a:xfrm>
        </p:spPr>
        <p:txBody>
          <a:bodyPr/>
          <a:lstStyle/>
          <a:p>
            <a:r>
              <a:rPr lang="hu-HU" dirty="0"/>
              <a:t>B+ fa törlés: D eset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613E6E-FFB3-2327-762A-9BD24F981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44320"/>
            <a:ext cx="10018713" cy="495807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lphaUcPeriod" startAt="4"/>
            </a:pPr>
            <a:r>
              <a:rPr lang="hu-HU" dirty="0"/>
              <a:t>A gyökércsúcsból való törlés, ha az nem levélcsúcs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400" kern="0" dirty="0">
                <a:effectLst/>
                <a:ea typeface="Calibri" panose="020F0502020204030204" pitchFamily="34" charset="0"/>
                <a:cs typeface="CIDFont+F2"/>
              </a:rPr>
              <a:t>T</a:t>
            </a:r>
            <a:r>
              <a:rPr lang="hu-HU" sz="2400" kern="0" dirty="0">
                <a:effectLst/>
                <a:ea typeface="CIDFont+F2"/>
                <a:cs typeface="CIDFont+F2"/>
              </a:rPr>
              <a:t>ö</a:t>
            </a:r>
            <a:r>
              <a:rPr lang="hu-HU" sz="2400" kern="0" dirty="0">
                <a:effectLst/>
                <a:ea typeface="Calibri" panose="020F0502020204030204" pitchFamily="34" charset="0"/>
                <a:cs typeface="CIDFont+F2"/>
              </a:rPr>
              <a:t>r</a:t>
            </a:r>
            <a:r>
              <a:rPr lang="hu-HU" sz="2400" kern="0" dirty="0">
                <a:effectLst/>
                <a:ea typeface="CIDFont+F2"/>
                <a:cs typeface="CIDFont+F2"/>
              </a:rPr>
              <a:t>ö</a:t>
            </a:r>
            <a:r>
              <a:rPr lang="hu-HU" sz="2400" kern="0" dirty="0">
                <a:effectLst/>
                <a:ea typeface="Calibri" panose="020F0502020204030204" pitchFamily="34" charset="0"/>
                <a:cs typeface="CIDFont+F2"/>
              </a:rPr>
              <a:t>lj</a:t>
            </a:r>
            <a:r>
              <a:rPr lang="hu-HU" sz="2400" kern="0" dirty="0">
                <a:effectLst/>
                <a:ea typeface="CIDFont+F2"/>
                <a:cs typeface="CIDFont+F2"/>
              </a:rPr>
              <a:t>ü</a:t>
            </a:r>
            <a:r>
              <a:rPr lang="hu-HU" sz="2400" kern="0" dirty="0">
                <a:effectLst/>
                <a:ea typeface="Calibri" panose="020F0502020204030204" pitchFamily="34" charset="0"/>
                <a:cs typeface="CIDFont+F2"/>
              </a:rPr>
              <a:t>k a gy</a:t>
            </a:r>
            <a:r>
              <a:rPr lang="hu-HU" sz="2400" kern="0" dirty="0">
                <a:effectLst/>
                <a:ea typeface="CIDFont+F2"/>
                <a:cs typeface="CIDFont+F2"/>
              </a:rPr>
              <a:t>ö</a:t>
            </a:r>
            <a:r>
              <a:rPr lang="hu-HU" sz="2400" kern="0" dirty="0">
                <a:effectLst/>
                <a:ea typeface="Calibri" panose="020F0502020204030204" pitchFamily="34" charset="0"/>
                <a:cs typeface="CIDFont+F2"/>
              </a:rPr>
              <a:t>k</a:t>
            </a:r>
            <a:r>
              <a:rPr lang="hu-HU" sz="2400" kern="0" dirty="0">
                <a:effectLst/>
                <a:ea typeface="CIDFont+F2"/>
                <a:cs typeface="CIDFont+F2"/>
              </a:rPr>
              <a:t>é</a:t>
            </a:r>
            <a:r>
              <a:rPr lang="hu-HU" sz="2400" kern="0" dirty="0">
                <a:effectLst/>
                <a:ea typeface="Calibri" panose="020F0502020204030204" pitchFamily="34" charset="0"/>
                <a:cs typeface="CIDFont+F2"/>
              </a:rPr>
              <a:t>rcs</a:t>
            </a:r>
            <a:r>
              <a:rPr lang="hu-HU" sz="2400" kern="0" dirty="0">
                <a:effectLst/>
                <a:ea typeface="CIDFont+F2"/>
                <a:cs typeface="CIDFont+F2"/>
              </a:rPr>
              <a:t>ú</a:t>
            </a:r>
            <a:r>
              <a:rPr lang="hu-HU" sz="2400" kern="0" dirty="0">
                <a:effectLst/>
                <a:ea typeface="Calibri" panose="020F0502020204030204" pitchFamily="34" charset="0"/>
                <a:cs typeface="CIDFont+F2"/>
              </a:rPr>
              <a:t>cs </a:t>
            </a:r>
            <a:r>
              <a:rPr lang="hu-HU" sz="2400" kern="0" dirty="0">
                <a:effectLst/>
                <a:ea typeface="CIDFont+F2"/>
                <a:cs typeface="CIDFont+F2"/>
              </a:rPr>
              <a:t>é</a:t>
            </a:r>
            <a:r>
              <a:rPr lang="hu-HU" sz="2400" kern="0" dirty="0">
                <a:effectLst/>
                <a:ea typeface="Calibri" panose="020F0502020204030204" pitchFamily="34" charset="0"/>
                <a:cs typeface="CIDFont+F2"/>
              </a:rPr>
              <a:t>ppen most egyes</a:t>
            </a:r>
            <a:r>
              <a:rPr lang="hu-HU" sz="2400" kern="0" dirty="0">
                <a:effectLst/>
                <a:ea typeface="CIDFont+F2"/>
                <a:cs typeface="CIDFont+F2"/>
              </a:rPr>
              <a:t>í</a:t>
            </a:r>
            <a:r>
              <a:rPr lang="hu-HU" sz="2400" kern="0" dirty="0">
                <a:effectLst/>
                <a:ea typeface="Calibri" panose="020F0502020204030204" pitchFamily="34" charset="0"/>
                <a:cs typeface="CIDFont+F2"/>
              </a:rPr>
              <a:t>tett k</a:t>
            </a:r>
            <a:r>
              <a:rPr lang="hu-HU" sz="2400" kern="0" dirty="0">
                <a:effectLst/>
                <a:ea typeface="CIDFont+F2"/>
                <a:cs typeface="CIDFont+F2"/>
              </a:rPr>
              <a:t>é</a:t>
            </a:r>
            <a:r>
              <a:rPr lang="hu-HU" sz="2400" kern="0" dirty="0">
                <a:effectLst/>
                <a:ea typeface="Calibri" panose="020F0502020204030204" pitchFamily="34" charset="0"/>
                <a:cs typeface="CIDFont+F2"/>
              </a:rPr>
              <a:t>t gyereke k</a:t>
            </a:r>
            <a:r>
              <a:rPr lang="hu-HU" sz="2400" kern="0" dirty="0">
                <a:effectLst/>
                <a:ea typeface="CIDFont+F2"/>
                <a:cs typeface="CIDFont+F2"/>
              </a:rPr>
              <a:t>ö</a:t>
            </a:r>
            <a:r>
              <a:rPr lang="hu-HU" sz="2400" kern="0" dirty="0">
                <a:effectLst/>
                <a:ea typeface="Calibri" panose="020F0502020204030204" pitchFamily="34" charset="0"/>
                <a:cs typeface="CIDFont+F2"/>
              </a:rPr>
              <a:t>zti has</a:t>
            </a:r>
            <a:r>
              <a:rPr lang="hu-HU" sz="2400" kern="0" dirty="0">
                <a:effectLst/>
                <a:ea typeface="CIDFont+F2"/>
                <a:cs typeface="CIDFont+F2"/>
              </a:rPr>
              <a:t>í</a:t>
            </a:r>
            <a:r>
              <a:rPr lang="hu-HU" sz="2400" kern="0" dirty="0">
                <a:effectLst/>
                <a:ea typeface="Calibri" panose="020F0502020204030204" pitchFamily="34" charset="0"/>
                <a:cs typeface="CIDFont+F2"/>
              </a:rPr>
              <a:t>t</a:t>
            </a:r>
            <a:r>
              <a:rPr lang="hu-HU" sz="2400" kern="0" dirty="0">
                <a:effectLst/>
                <a:ea typeface="CIDFont+F2"/>
                <a:cs typeface="CIDFont+F2"/>
              </a:rPr>
              <a:t>ó</a:t>
            </a:r>
            <a:r>
              <a:rPr lang="hu-HU" sz="2400" kern="0" dirty="0">
                <a:effectLst/>
                <a:ea typeface="Calibri" panose="020F0502020204030204" pitchFamily="34" charset="0"/>
                <a:cs typeface="CIDFont+F2"/>
              </a:rPr>
              <a:t> kulcsot </a:t>
            </a:r>
            <a:r>
              <a:rPr lang="hu-HU" sz="2400" kern="0" dirty="0">
                <a:effectLst/>
                <a:ea typeface="CIDFont+F2"/>
                <a:cs typeface="CIDFont+F2"/>
              </a:rPr>
              <a:t>é</a:t>
            </a:r>
            <a:r>
              <a:rPr lang="hu-HU" sz="2400" kern="0" dirty="0">
                <a:effectLst/>
                <a:ea typeface="Calibri" panose="020F0502020204030204" pitchFamily="34" charset="0"/>
                <a:cs typeface="CIDFont+F2"/>
              </a:rPr>
              <a:t>s az egyes</a:t>
            </a:r>
            <a:r>
              <a:rPr lang="hu-HU" sz="2400" kern="0" dirty="0">
                <a:effectLst/>
                <a:ea typeface="CIDFont+F2"/>
                <a:cs typeface="CIDFont+F2"/>
              </a:rPr>
              <a:t>í</a:t>
            </a:r>
            <a:r>
              <a:rPr lang="hu-HU" sz="2400" kern="0" dirty="0">
                <a:effectLst/>
                <a:ea typeface="Calibri" panose="020F0502020204030204" pitchFamily="34" charset="0"/>
                <a:cs typeface="CIDFont+F2"/>
              </a:rPr>
              <a:t>t</a:t>
            </a:r>
            <a:r>
              <a:rPr lang="hu-HU" sz="2400" kern="0" dirty="0">
                <a:effectLst/>
                <a:ea typeface="CIDFont+F2"/>
                <a:cs typeface="CIDFont+F2"/>
              </a:rPr>
              <a:t>é</a:t>
            </a:r>
            <a:r>
              <a:rPr lang="hu-HU" sz="2400" kern="0" dirty="0">
                <a:effectLst/>
                <a:ea typeface="Calibri" panose="020F0502020204030204" pitchFamily="34" charset="0"/>
                <a:cs typeface="CIDFont+F2"/>
              </a:rPr>
              <a:t>s sor</a:t>
            </a:r>
            <a:r>
              <a:rPr lang="hu-HU" sz="2400" kern="0" dirty="0">
                <a:effectLst/>
                <a:ea typeface="CIDFont+F2"/>
                <a:cs typeface="CIDFont+F2"/>
              </a:rPr>
              <a:t>á</a:t>
            </a:r>
            <a:r>
              <a:rPr lang="hu-HU" sz="2400" kern="0" dirty="0">
                <a:effectLst/>
                <a:ea typeface="Calibri" panose="020F0502020204030204" pitchFamily="34" charset="0"/>
                <a:cs typeface="CIDFont+F2"/>
              </a:rPr>
              <a:t>n </a:t>
            </a:r>
            <a:r>
              <a:rPr lang="hu-HU" sz="2400" kern="0" dirty="0" err="1">
                <a:effectLst/>
                <a:ea typeface="Calibri" panose="020F0502020204030204" pitchFamily="34" charset="0"/>
                <a:cs typeface="CIDFont+F2"/>
              </a:rPr>
              <a:t>t</a:t>
            </a:r>
            <a:r>
              <a:rPr lang="hu-HU" sz="2400" kern="0" dirty="0" err="1">
                <a:effectLst/>
                <a:ea typeface="CIDFont+F2"/>
                <a:cs typeface="CIDFont+F2"/>
              </a:rPr>
              <a:t>ö</a:t>
            </a:r>
            <a:r>
              <a:rPr lang="hu-HU" sz="2400" kern="0" dirty="0" err="1">
                <a:effectLst/>
                <a:ea typeface="Calibri" panose="020F0502020204030204" pitchFamily="34" charset="0"/>
                <a:cs typeface="CIDFont+F2"/>
              </a:rPr>
              <a:t>r</a:t>
            </a:r>
            <a:r>
              <a:rPr lang="hu-HU" sz="2400" kern="0" dirty="0" err="1">
                <a:effectLst/>
                <a:ea typeface="CIDFont+F2"/>
                <a:cs typeface="CIDFont+F2"/>
              </a:rPr>
              <a:t>ö</a:t>
            </a:r>
            <a:r>
              <a:rPr lang="hu-HU" sz="2400" kern="0" dirty="0" err="1">
                <a:effectLst/>
                <a:ea typeface="Calibri" panose="020F0502020204030204" pitchFamily="34" charset="0"/>
                <a:cs typeface="CIDFont+F2"/>
              </a:rPr>
              <a:t>lt</a:t>
            </a:r>
            <a:r>
              <a:rPr lang="hu-HU" sz="2400" kern="0" dirty="0">
                <a:effectLst/>
                <a:ea typeface="Calibri" panose="020F0502020204030204" pitchFamily="34" charset="0"/>
                <a:cs typeface="CIDFont+F2"/>
              </a:rPr>
              <a:t> gyerek</a:t>
            </a:r>
            <a:r>
              <a:rPr lang="hu-HU" sz="2400" kern="0" dirty="0">
                <a:effectLst/>
                <a:ea typeface="CIDFont+F2"/>
                <a:cs typeface="CIDFont+F2"/>
              </a:rPr>
              <a:t>é</a:t>
            </a:r>
            <a:r>
              <a:rPr lang="hu-HU" sz="2400" kern="0" dirty="0">
                <a:effectLst/>
                <a:ea typeface="Calibri" panose="020F0502020204030204" pitchFamily="34" charset="0"/>
                <a:cs typeface="CIDFont+F2"/>
              </a:rPr>
              <a:t>re hivatkoz</a:t>
            </a:r>
            <a:r>
              <a:rPr lang="hu-HU" sz="2400" kern="0" dirty="0">
                <a:effectLst/>
                <a:ea typeface="CIDFont+F2"/>
                <a:cs typeface="CIDFont+F2"/>
              </a:rPr>
              <a:t>ó</a:t>
            </a:r>
            <a:r>
              <a:rPr lang="hu-HU" sz="2400" kern="0" dirty="0">
                <a:effectLst/>
                <a:ea typeface="Calibri" panose="020F0502020204030204" pitchFamily="34" charset="0"/>
                <a:cs typeface="CIDFont+F2"/>
              </a:rPr>
              <a:t> mutat</a:t>
            </a:r>
            <a:r>
              <a:rPr lang="hu-HU" sz="2400" kern="0" dirty="0">
                <a:effectLst/>
                <a:ea typeface="CIDFont+F2"/>
                <a:cs typeface="CIDFont+F2"/>
              </a:rPr>
              <a:t>ó</a:t>
            </a:r>
            <a:r>
              <a:rPr lang="hu-HU" sz="2400" kern="0" dirty="0">
                <a:effectLst/>
                <a:ea typeface="Calibri" panose="020F0502020204030204" pitchFamily="34" charset="0"/>
                <a:cs typeface="CIDFont+F2"/>
              </a:rPr>
              <a:t>t a gy</a:t>
            </a:r>
            <a:r>
              <a:rPr lang="hu-HU" sz="2400" kern="0" dirty="0">
                <a:effectLst/>
                <a:ea typeface="CIDFont+F2"/>
                <a:cs typeface="CIDFont+F2"/>
              </a:rPr>
              <a:t>ö</a:t>
            </a:r>
            <a:r>
              <a:rPr lang="hu-HU" sz="2400" kern="0" dirty="0">
                <a:effectLst/>
                <a:ea typeface="Calibri" panose="020F0502020204030204" pitchFamily="34" charset="0"/>
                <a:cs typeface="CIDFont+F2"/>
              </a:rPr>
              <a:t>k</a:t>
            </a:r>
            <a:r>
              <a:rPr lang="hu-HU" sz="2400" kern="0" dirty="0">
                <a:effectLst/>
                <a:ea typeface="CIDFont+F2"/>
                <a:cs typeface="CIDFont+F2"/>
              </a:rPr>
              <a:t>é</a:t>
            </a:r>
            <a:r>
              <a:rPr lang="hu-HU" sz="2400" kern="0" dirty="0">
                <a:effectLst/>
                <a:ea typeface="Calibri" panose="020F0502020204030204" pitchFamily="34" charset="0"/>
                <a:cs typeface="CIDFont+F2"/>
              </a:rPr>
              <a:t>rcs</a:t>
            </a:r>
            <a:r>
              <a:rPr lang="hu-HU" sz="2400" kern="0" dirty="0">
                <a:effectLst/>
                <a:ea typeface="CIDFont+F2"/>
                <a:cs typeface="CIDFont+F2"/>
              </a:rPr>
              <a:t>ú</a:t>
            </a:r>
            <a:r>
              <a:rPr lang="hu-HU" sz="2400" kern="0" dirty="0">
                <a:effectLst/>
                <a:ea typeface="Calibri" panose="020F0502020204030204" pitchFamily="34" charset="0"/>
                <a:cs typeface="CIDFont+F2"/>
              </a:rPr>
              <a:t>csb</a:t>
            </a:r>
            <a:r>
              <a:rPr lang="hu-HU" sz="2400" kern="0" dirty="0">
                <a:effectLst/>
                <a:ea typeface="CIDFont+F2"/>
                <a:cs typeface="CIDFont+F2"/>
              </a:rPr>
              <a:t>ó</a:t>
            </a:r>
            <a:r>
              <a:rPr lang="hu-HU" sz="2400" kern="0" dirty="0">
                <a:effectLst/>
                <a:ea typeface="Calibri" panose="020F0502020204030204" pitchFamily="34" charset="0"/>
                <a:cs typeface="CIDFont+F2"/>
              </a:rPr>
              <a:t>l! </a:t>
            </a:r>
            <a:endParaRPr lang="hu-HU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400" kern="0" dirty="0">
                <a:effectLst/>
                <a:ea typeface="Calibri" panose="020F0502020204030204" pitchFamily="34" charset="0"/>
                <a:cs typeface="CIDFont+F2"/>
              </a:rPr>
              <a:t>Ha a gy</a:t>
            </a:r>
            <a:r>
              <a:rPr lang="hu-HU" sz="2400" kern="0" dirty="0">
                <a:effectLst/>
                <a:ea typeface="CIDFont+F2"/>
                <a:cs typeface="CIDFont+F2"/>
              </a:rPr>
              <a:t>ö</a:t>
            </a:r>
            <a:r>
              <a:rPr lang="hu-HU" sz="2400" kern="0" dirty="0">
                <a:effectLst/>
                <a:ea typeface="Calibri" panose="020F0502020204030204" pitchFamily="34" charset="0"/>
                <a:cs typeface="CIDFont+F2"/>
              </a:rPr>
              <a:t>k</a:t>
            </a:r>
            <a:r>
              <a:rPr lang="hu-HU" sz="2400" kern="0" dirty="0">
                <a:effectLst/>
                <a:ea typeface="CIDFont+F2"/>
                <a:cs typeface="CIDFont+F2"/>
              </a:rPr>
              <a:t>é</a:t>
            </a:r>
            <a:r>
              <a:rPr lang="hu-HU" sz="2400" kern="0" dirty="0">
                <a:effectLst/>
                <a:ea typeface="Calibri" panose="020F0502020204030204" pitchFamily="34" charset="0"/>
                <a:cs typeface="CIDFont+F2"/>
              </a:rPr>
              <a:t>rcs</a:t>
            </a:r>
            <a:r>
              <a:rPr lang="hu-HU" sz="2400" kern="0" dirty="0">
                <a:effectLst/>
                <a:ea typeface="CIDFont+F2"/>
                <a:cs typeface="CIDFont+F2"/>
              </a:rPr>
              <a:t>ú</a:t>
            </a:r>
            <a:r>
              <a:rPr lang="hu-HU" sz="2400" kern="0" dirty="0">
                <a:effectLst/>
                <a:ea typeface="Calibri" panose="020F0502020204030204" pitchFamily="34" charset="0"/>
                <a:cs typeface="CIDFont+F2"/>
              </a:rPr>
              <a:t>csnak van m</a:t>
            </a:r>
            <a:r>
              <a:rPr lang="hu-HU" sz="2400" kern="0" dirty="0">
                <a:effectLst/>
                <a:ea typeface="CIDFont+F2"/>
                <a:cs typeface="CIDFont+F2"/>
              </a:rPr>
              <a:t>é</a:t>
            </a:r>
            <a:r>
              <a:rPr lang="hu-HU" sz="2400" kern="0" dirty="0">
                <a:effectLst/>
                <a:ea typeface="Calibri" panose="020F0502020204030204" pitchFamily="34" charset="0"/>
                <a:cs typeface="CIDFont+F2"/>
              </a:rPr>
              <a:t>g 2 gyereke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2200" kern="0" dirty="0">
                <a:effectLst/>
                <a:ea typeface="Calibri" panose="020F0502020204030204" pitchFamily="34" charset="0"/>
                <a:cs typeface="CIDFont+F2"/>
              </a:rPr>
              <a:t>k</a:t>
            </a:r>
            <a:r>
              <a:rPr lang="hu-HU" sz="2200" kern="0" dirty="0">
                <a:effectLst/>
                <a:ea typeface="CIDFont+F2"/>
                <a:cs typeface="CIDFont+F2"/>
              </a:rPr>
              <a:t>é</a:t>
            </a:r>
            <a:r>
              <a:rPr lang="hu-HU" sz="2200" kern="0" dirty="0">
                <a:effectLst/>
                <a:ea typeface="Calibri" panose="020F0502020204030204" pitchFamily="34" charset="0"/>
                <a:cs typeface="CIDFont+F2"/>
              </a:rPr>
              <a:t>sz vagyunk. </a:t>
            </a:r>
            <a:endParaRPr lang="hu-HU" sz="2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400" kern="0" dirty="0">
                <a:effectLst/>
                <a:ea typeface="Calibri" panose="020F0502020204030204" pitchFamily="34" charset="0"/>
                <a:cs typeface="CIDFont+F2"/>
              </a:rPr>
              <a:t>Ha a gy</a:t>
            </a:r>
            <a:r>
              <a:rPr lang="hu-HU" sz="2400" kern="0" dirty="0">
                <a:effectLst/>
                <a:ea typeface="CIDFont+F2"/>
                <a:cs typeface="CIDFont+F2"/>
              </a:rPr>
              <a:t>ö</a:t>
            </a:r>
            <a:r>
              <a:rPr lang="hu-HU" sz="2400" kern="0" dirty="0">
                <a:effectLst/>
                <a:ea typeface="Calibri" panose="020F0502020204030204" pitchFamily="34" charset="0"/>
                <a:cs typeface="CIDFont+F2"/>
              </a:rPr>
              <a:t>k</a:t>
            </a:r>
            <a:r>
              <a:rPr lang="hu-HU" sz="2400" kern="0" dirty="0">
                <a:effectLst/>
                <a:ea typeface="CIDFont+F2"/>
                <a:cs typeface="CIDFont+F2"/>
              </a:rPr>
              <a:t>é</a:t>
            </a:r>
            <a:r>
              <a:rPr lang="hu-HU" sz="2400" kern="0" dirty="0">
                <a:effectLst/>
                <a:ea typeface="Calibri" panose="020F0502020204030204" pitchFamily="34" charset="0"/>
                <a:cs typeface="CIDFont+F2"/>
              </a:rPr>
              <a:t>rcs</a:t>
            </a:r>
            <a:r>
              <a:rPr lang="hu-HU" sz="2400" kern="0" dirty="0">
                <a:effectLst/>
                <a:ea typeface="CIDFont+F2"/>
                <a:cs typeface="CIDFont+F2"/>
              </a:rPr>
              <a:t>ú</a:t>
            </a:r>
            <a:r>
              <a:rPr lang="hu-HU" sz="2400" kern="0" dirty="0">
                <a:effectLst/>
                <a:ea typeface="Calibri" panose="020F0502020204030204" pitchFamily="34" charset="0"/>
                <a:cs typeface="CIDFont+F2"/>
              </a:rPr>
              <a:t>csnak csak 1 gyereke maradt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2200" kern="0" dirty="0">
                <a:effectLst/>
                <a:ea typeface="Calibri" panose="020F0502020204030204" pitchFamily="34" charset="0"/>
                <a:cs typeface="CIDFont+F2"/>
              </a:rPr>
              <a:t>t</a:t>
            </a:r>
            <a:r>
              <a:rPr lang="hu-HU" sz="2200" kern="0" dirty="0">
                <a:effectLst/>
                <a:ea typeface="CIDFont+F2"/>
                <a:cs typeface="CIDFont+F2"/>
              </a:rPr>
              <a:t>ö</a:t>
            </a:r>
            <a:r>
              <a:rPr lang="hu-HU" sz="2200" kern="0" dirty="0">
                <a:effectLst/>
                <a:ea typeface="Calibri" panose="020F0502020204030204" pitchFamily="34" charset="0"/>
                <a:cs typeface="CIDFont+F2"/>
              </a:rPr>
              <a:t>r</a:t>
            </a:r>
            <a:r>
              <a:rPr lang="hu-HU" sz="2200" kern="0" dirty="0">
                <a:effectLst/>
                <a:ea typeface="CIDFont+F2"/>
                <a:cs typeface="CIDFont+F2"/>
              </a:rPr>
              <a:t>ö</a:t>
            </a:r>
            <a:r>
              <a:rPr lang="hu-HU" sz="2200" kern="0" dirty="0">
                <a:effectLst/>
                <a:ea typeface="Calibri" panose="020F0502020204030204" pitchFamily="34" charset="0"/>
                <a:cs typeface="CIDFont+F2"/>
              </a:rPr>
              <a:t>lj</a:t>
            </a:r>
            <a:r>
              <a:rPr lang="hu-HU" sz="2200" kern="0" dirty="0">
                <a:effectLst/>
                <a:ea typeface="CIDFont+F2"/>
                <a:cs typeface="CIDFont+F2"/>
              </a:rPr>
              <a:t>ü</a:t>
            </a:r>
            <a:r>
              <a:rPr lang="hu-HU" sz="2200" kern="0" dirty="0">
                <a:effectLst/>
                <a:ea typeface="Calibri" panose="020F0502020204030204" pitchFamily="34" charset="0"/>
                <a:cs typeface="CIDFont+F2"/>
              </a:rPr>
              <a:t>k a gy</a:t>
            </a:r>
            <a:r>
              <a:rPr lang="hu-HU" sz="2200" kern="0" dirty="0">
                <a:effectLst/>
                <a:ea typeface="CIDFont+F2"/>
                <a:cs typeface="CIDFont+F2"/>
              </a:rPr>
              <a:t>ö</a:t>
            </a:r>
            <a:r>
              <a:rPr lang="hu-HU" sz="2200" kern="0" dirty="0">
                <a:effectLst/>
                <a:ea typeface="Calibri" panose="020F0502020204030204" pitchFamily="34" charset="0"/>
                <a:cs typeface="CIDFont+F2"/>
              </a:rPr>
              <a:t>k</a:t>
            </a:r>
            <a:r>
              <a:rPr lang="hu-HU" sz="2200" kern="0" dirty="0">
                <a:effectLst/>
                <a:ea typeface="CIDFont+F2"/>
                <a:cs typeface="CIDFont+F2"/>
              </a:rPr>
              <a:t>é</a:t>
            </a:r>
            <a:r>
              <a:rPr lang="hu-HU" sz="2200" kern="0" dirty="0">
                <a:effectLst/>
                <a:ea typeface="Calibri" panose="020F0502020204030204" pitchFamily="34" charset="0"/>
                <a:cs typeface="CIDFont+F2"/>
              </a:rPr>
              <a:t>rcs</a:t>
            </a:r>
            <a:r>
              <a:rPr lang="hu-HU" sz="2200" kern="0" dirty="0">
                <a:effectLst/>
                <a:ea typeface="CIDFont+F2"/>
                <a:cs typeface="CIDFont+F2"/>
              </a:rPr>
              <a:t>ú</a:t>
            </a:r>
            <a:r>
              <a:rPr lang="hu-HU" sz="2200" kern="0" dirty="0">
                <a:effectLst/>
                <a:ea typeface="Calibri" panose="020F0502020204030204" pitchFamily="34" charset="0"/>
                <a:cs typeface="CIDFont+F2"/>
              </a:rPr>
              <a:t>csot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2200" kern="0" dirty="0">
                <a:effectLst/>
                <a:ea typeface="CIDFont+F2"/>
                <a:cs typeface="CIDFont+F2"/>
              </a:rPr>
              <a:t>é</a:t>
            </a:r>
            <a:r>
              <a:rPr lang="hu-HU" sz="2200" kern="0" dirty="0">
                <a:effectLst/>
                <a:ea typeface="Calibri" panose="020F0502020204030204" pitchFamily="34" charset="0"/>
                <a:cs typeface="CIDFont+F2"/>
              </a:rPr>
              <a:t>s a megmaradt egyetlen gyereke legyen az </a:t>
            </a:r>
            <a:r>
              <a:rPr lang="hu-HU" sz="2200" kern="0" dirty="0">
                <a:effectLst/>
                <a:ea typeface="CIDFont+F2"/>
                <a:cs typeface="CIDFont+F2"/>
              </a:rPr>
              <a:t>ú</a:t>
            </a:r>
            <a:r>
              <a:rPr lang="hu-HU" sz="2200" kern="0" dirty="0">
                <a:effectLst/>
                <a:ea typeface="Calibri" panose="020F0502020204030204" pitchFamily="34" charset="0"/>
                <a:cs typeface="CIDFont+F2"/>
              </a:rPr>
              <a:t>j gy</a:t>
            </a:r>
            <a:r>
              <a:rPr lang="hu-HU" sz="2200" kern="0" dirty="0">
                <a:effectLst/>
                <a:ea typeface="CIDFont+F2"/>
                <a:cs typeface="CIDFont+F2"/>
              </a:rPr>
              <a:t>ö</a:t>
            </a:r>
            <a:r>
              <a:rPr lang="hu-HU" sz="2200" kern="0" dirty="0">
                <a:effectLst/>
                <a:ea typeface="Calibri" panose="020F0502020204030204" pitchFamily="34" charset="0"/>
                <a:cs typeface="CIDFont+F2"/>
              </a:rPr>
              <a:t>k</a:t>
            </a:r>
            <a:r>
              <a:rPr lang="hu-HU" sz="2200" kern="0" dirty="0">
                <a:effectLst/>
                <a:ea typeface="CIDFont+F2"/>
                <a:cs typeface="CIDFont+F2"/>
              </a:rPr>
              <a:t>é</a:t>
            </a:r>
            <a:r>
              <a:rPr lang="hu-HU" sz="2200" kern="0" dirty="0">
                <a:effectLst/>
                <a:ea typeface="Calibri" panose="020F0502020204030204" pitchFamily="34" charset="0"/>
                <a:cs typeface="CIDFont+F2"/>
              </a:rPr>
              <a:t>rcs</a:t>
            </a:r>
            <a:r>
              <a:rPr lang="hu-HU" sz="2200" kern="0" dirty="0">
                <a:effectLst/>
                <a:ea typeface="CIDFont+F2"/>
                <a:cs typeface="CIDFont+F2"/>
              </a:rPr>
              <a:t>ú</a:t>
            </a:r>
            <a:r>
              <a:rPr lang="hu-HU" sz="2200" kern="0" dirty="0">
                <a:effectLst/>
                <a:ea typeface="Calibri" panose="020F0502020204030204" pitchFamily="34" charset="0"/>
                <a:cs typeface="CIDFont+F2"/>
              </a:rPr>
              <a:t>cs!  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2200" kern="0" dirty="0">
                <a:effectLst/>
                <a:ea typeface="Calibri" panose="020F0502020204030204" pitchFamily="34" charset="0"/>
                <a:cs typeface="CIDFont+F2"/>
              </a:rPr>
              <a:t>(Ekkor a B+ fa magass</a:t>
            </a:r>
            <a:r>
              <a:rPr lang="hu-HU" sz="2200" kern="0" dirty="0">
                <a:effectLst/>
                <a:ea typeface="CIDFont+F2"/>
                <a:cs typeface="CIDFont+F2"/>
              </a:rPr>
              <a:t>á</a:t>
            </a:r>
            <a:r>
              <a:rPr lang="hu-HU" sz="2200" kern="0" dirty="0">
                <a:effectLst/>
                <a:ea typeface="Calibri" panose="020F0502020204030204" pitchFamily="34" charset="0"/>
                <a:cs typeface="CIDFont+F2"/>
              </a:rPr>
              <a:t>ga cs</a:t>
            </a:r>
            <a:r>
              <a:rPr lang="hu-HU" sz="2200" kern="0" dirty="0">
                <a:effectLst/>
                <a:ea typeface="CIDFont+F2"/>
                <a:cs typeface="CIDFont+F2"/>
              </a:rPr>
              <a:t>ö</a:t>
            </a:r>
            <a:r>
              <a:rPr lang="hu-HU" sz="2200" kern="0" dirty="0">
                <a:effectLst/>
                <a:ea typeface="Calibri" panose="020F0502020204030204" pitchFamily="34" charset="0"/>
                <a:cs typeface="CIDFont+F2"/>
              </a:rPr>
              <a:t>kken.)</a:t>
            </a:r>
            <a:r>
              <a:rPr lang="hu-HU" sz="2200" kern="0" dirty="0">
                <a:effectLst/>
                <a:ea typeface="Calibri" panose="020F0502020204030204" pitchFamily="34" charset="0"/>
                <a:cs typeface="F16"/>
              </a:rPr>
              <a:t> </a:t>
            </a:r>
            <a:endParaRPr lang="hu-HU" sz="2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90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86AD4F-1440-D58E-8A5D-5979C4DB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043" y="624425"/>
            <a:ext cx="10018713" cy="880353"/>
          </a:xfrm>
        </p:spPr>
        <p:txBody>
          <a:bodyPr/>
          <a:lstStyle/>
          <a:p>
            <a:r>
              <a:rPr lang="hu-HU"/>
              <a:t>B+ fa törlés példa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67792497-17E8-A1CF-D024-4722A5398D04}"/>
              </a:ext>
            </a:extLst>
          </p:cNvPr>
          <p:cNvSpPr txBox="1"/>
          <p:nvPr/>
        </p:nvSpPr>
        <p:spPr>
          <a:xfrm>
            <a:off x="7017228" y="2343556"/>
            <a:ext cx="4602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/>
              <a:t>A 15 egyedül marad,</a:t>
            </a:r>
          </a:p>
          <a:p>
            <a:r>
              <a:rPr lang="hu-HU" sz="1600"/>
              <a:t>A 16-ot átveszi a jobboldali testvérétől,</a:t>
            </a:r>
          </a:p>
          <a:p>
            <a:r>
              <a:rPr lang="hu-HU" sz="1600"/>
              <a:t>Majd a szülőjükben átíródik a megfelelő hasító kulcs.</a:t>
            </a:r>
          </a:p>
          <a:p>
            <a:endParaRPr lang="hu-HU" sz="1600"/>
          </a:p>
        </p:txBody>
      </p:sp>
      <p:sp>
        <p:nvSpPr>
          <p:cNvPr id="25" name="Nyíl: jobbra mutató 24">
            <a:extLst>
              <a:ext uri="{FF2B5EF4-FFF2-40B4-BE49-F238E27FC236}">
                <a16:creationId xmlns:a16="http://schemas.microsoft.com/office/drawing/2014/main" id="{233052C3-B73F-AF8C-BE60-C3BF12003562}"/>
              </a:ext>
            </a:extLst>
          </p:cNvPr>
          <p:cNvSpPr/>
          <p:nvPr/>
        </p:nvSpPr>
        <p:spPr>
          <a:xfrm>
            <a:off x="7093663" y="1907131"/>
            <a:ext cx="3097741" cy="4364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E99E12DC-3856-F435-DACD-375979E3B27B}"/>
              </a:ext>
            </a:extLst>
          </p:cNvPr>
          <p:cNvSpPr txBox="1"/>
          <p:nvPr/>
        </p:nvSpPr>
        <p:spPr>
          <a:xfrm>
            <a:off x="8422926" y="1578810"/>
            <a:ext cx="895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err="1"/>
              <a:t>Del</a:t>
            </a:r>
            <a:r>
              <a:rPr lang="hu-HU"/>
              <a:t> (13)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3A96E68-A421-A62D-FA14-9A5EC4D20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094" y="1295941"/>
            <a:ext cx="5155641" cy="2558067"/>
          </a:xfrm>
          <a:custGeom>
            <a:avLst/>
            <a:gdLst>
              <a:gd name="connsiteX0" fmla="*/ 0 w 5155641"/>
              <a:gd name="connsiteY0" fmla="*/ 0 h 2558067"/>
              <a:gd name="connsiteX1" fmla="*/ 675962 w 5155641"/>
              <a:gd name="connsiteY1" fmla="*/ 0 h 2558067"/>
              <a:gd name="connsiteX2" fmla="*/ 1351924 w 5155641"/>
              <a:gd name="connsiteY2" fmla="*/ 0 h 2558067"/>
              <a:gd name="connsiteX3" fmla="*/ 1924773 w 5155641"/>
              <a:gd name="connsiteY3" fmla="*/ 0 h 2558067"/>
              <a:gd name="connsiteX4" fmla="*/ 2549178 w 5155641"/>
              <a:gd name="connsiteY4" fmla="*/ 0 h 2558067"/>
              <a:gd name="connsiteX5" fmla="*/ 3070471 w 5155641"/>
              <a:gd name="connsiteY5" fmla="*/ 0 h 2558067"/>
              <a:gd name="connsiteX6" fmla="*/ 3643320 w 5155641"/>
              <a:gd name="connsiteY6" fmla="*/ 0 h 2558067"/>
              <a:gd name="connsiteX7" fmla="*/ 4319281 w 5155641"/>
              <a:gd name="connsiteY7" fmla="*/ 0 h 2558067"/>
              <a:gd name="connsiteX8" fmla="*/ 5155641 w 5155641"/>
              <a:gd name="connsiteY8" fmla="*/ 0 h 2558067"/>
              <a:gd name="connsiteX9" fmla="*/ 5155641 w 5155641"/>
              <a:gd name="connsiteY9" fmla="*/ 537194 h 2558067"/>
              <a:gd name="connsiteX10" fmla="*/ 5155641 w 5155641"/>
              <a:gd name="connsiteY10" fmla="*/ 997646 h 2558067"/>
              <a:gd name="connsiteX11" fmla="*/ 5155641 w 5155641"/>
              <a:gd name="connsiteY11" fmla="*/ 1483679 h 2558067"/>
              <a:gd name="connsiteX12" fmla="*/ 5155641 w 5155641"/>
              <a:gd name="connsiteY12" fmla="*/ 1995292 h 2558067"/>
              <a:gd name="connsiteX13" fmla="*/ 5155641 w 5155641"/>
              <a:gd name="connsiteY13" fmla="*/ 2558067 h 2558067"/>
              <a:gd name="connsiteX14" fmla="*/ 4479679 w 5155641"/>
              <a:gd name="connsiteY14" fmla="*/ 2558067 h 2558067"/>
              <a:gd name="connsiteX15" fmla="*/ 3906830 w 5155641"/>
              <a:gd name="connsiteY15" fmla="*/ 2558067 h 2558067"/>
              <a:gd name="connsiteX16" fmla="*/ 3333981 w 5155641"/>
              <a:gd name="connsiteY16" fmla="*/ 2558067 h 2558067"/>
              <a:gd name="connsiteX17" fmla="*/ 2761132 w 5155641"/>
              <a:gd name="connsiteY17" fmla="*/ 2558067 h 2558067"/>
              <a:gd name="connsiteX18" fmla="*/ 2188283 w 5155641"/>
              <a:gd name="connsiteY18" fmla="*/ 2558067 h 2558067"/>
              <a:gd name="connsiteX19" fmla="*/ 1666991 w 5155641"/>
              <a:gd name="connsiteY19" fmla="*/ 2558067 h 2558067"/>
              <a:gd name="connsiteX20" fmla="*/ 1042585 w 5155641"/>
              <a:gd name="connsiteY20" fmla="*/ 2558067 h 2558067"/>
              <a:gd name="connsiteX21" fmla="*/ 0 w 5155641"/>
              <a:gd name="connsiteY21" fmla="*/ 2558067 h 2558067"/>
              <a:gd name="connsiteX22" fmla="*/ 0 w 5155641"/>
              <a:gd name="connsiteY22" fmla="*/ 1995292 h 2558067"/>
              <a:gd name="connsiteX23" fmla="*/ 0 w 5155641"/>
              <a:gd name="connsiteY23" fmla="*/ 1458098 h 2558067"/>
              <a:gd name="connsiteX24" fmla="*/ 0 w 5155641"/>
              <a:gd name="connsiteY24" fmla="*/ 895323 h 2558067"/>
              <a:gd name="connsiteX25" fmla="*/ 0 w 5155641"/>
              <a:gd name="connsiteY25" fmla="*/ 0 h 255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155641" h="2558067" fill="none" extrusionOk="0">
                <a:moveTo>
                  <a:pt x="0" y="0"/>
                </a:moveTo>
                <a:cubicBezTo>
                  <a:pt x="307494" y="-57170"/>
                  <a:pt x="473804" y="40697"/>
                  <a:pt x="675962" y="0"/>
                </a:cubicBezTo>
                <a:cubicBezTo>
                  <a:pt x="878120" y="-40697"/>
                  <a:pt x="1156460" y="49074"/>
                  <a:pt x="1351924" y="0"/>
                </a:cubicBezTo>
                <a:cubicBezTo>
                  <a:pt x="1547388" y="-49074"/>
                  <a:pt x="1733879" y="58669"/>
                  <a:pt x="1924773" y="0"/>
                </a:cubicBezTo>
                <a:cubicBezTo>
                  <a:pt x="2115667" y="-58669"/>
                  <a:pt x="2408010" y="40671"/>
                  <a:pt x="2549178" y="0"/>
                </a:cubicBezTo>
                <a:cubicBezTo>
                  <a:pt x="2690347" y="-40671"/>
                  <a:pt x="2961869" y="34301"/>
                  <a:pt x="3070471" y="0"/>
                </a:cubicBezTo>
                <a:cubicBezTo>
                  <a:pt x="3179073" y="-34301"/>
                  <a:pt x="3393528" y="20666"/>
                  <a:pt x="3643320" y="0"/>
                </a:cubicBezTo>
                <a:cubicBezTo>
                  <a:pt x="3893112" y="-20666"/>
                  <a:pt x="4035887" y="16091"/>
                  <a:pt x="4319281" y="0"/>
                </a:cubicBezTo>
                <a:cubicBezTo>
                  <a:pt x="4602675" y="-16091"/>
                  <a:pt x="4812310" y="20803"/>
                  <a:pt x="5155641" y="0"/>
                </a:cubicBezTo>
                <a:cubicBezTo>
                  <a:pt x="5181319" y="201000"/>
                  <a:pt x="5121990" y="337503"/>
                  <a:pt x="5155641" y="537194"/>
                </a:cubicBezTo>
                <a:cubicBezTo>
                  <a:pt x="5189292" y="736885"/>
                  <a:pt x="5131782" y="876164"/>
                  <a:pt x="5155641" y="997646"/>
                </a:cubicBezTo>
                <a:cubicBezTo>
                  <a:pt x="5179500" y="1119128"/>
                  <a:pt x="5125715" y="1297555"/>
                  <a:pt x="5155641" y="1483679"/>
                </a:cubicBezTo>
                <a:cubicBezTo>
                  <a:pt x="5185567" y="1669803"/>
                  <a:pt x="5116557" y="1823832"/>
                  <a:pt x="5155641" y="1995292"/>
                </a:cubicBezTo>
                <a:cubicBezTo>
                  <a:pt x="5194725" y="2166752"/>
                  <a:pt x="5116041" y="2339334"/>
                  <a:pt x="5155641" y="2558067"/>
                </a:cubicBezTo>
                <a:cubicBezTo>
                  <a:pt x="5011781" y="2601841"/>
                  <a:pt x="4770114" y="2519353"/>
                  <a:pt x="4479679" y="2558067"/>
                </a:cubicBezTo>
                <a:cubicBezTo>
                  <a:pt x="4189244" y="2596781"/>
                  <a:pt x="4054955" y="2520632"/>
                  <a:pt x="3906830" y="2558067"/>
                </a:cubicBezTo>
                <a:cubicBezTo>
                  <a:pt x="3758705" y="2595502"/>
                  <a:pt x="3494716" y="2524707"/>
                  <a:pt x="3333981" y="2558067"/>
                </a:cubicBezTo>
                <a:cubicBezTo>
                  <a:pt x="3173246" y="2591427"/>
                  <a:pt x="2896817" y="2529544"/>
                  <a:pt x="2761132" y="2558067"/>
                </a:cubicBezTo>
                <a:cubicBezTo>
                  <a:pt x="2625447" y="2586590"/>
                  <a:pt x="2438088" y="2529065"/>
                  <a:pt x="2188283" y="2558067"/>
                </a:cubicBezTo>
                <a:cubicBezTo>
                  <a:pt x="1938478" y="2587069"/>
                  <a:pt x="1920721" y="2536705"/>
                  <a:pt x="1666991" y="2558067"/>
                </a:cubicBezTo>
                <a:cubicBezTo>
                  <a:pt x="1413261" y="2579429"/>
                  <a:pt x="1264751" y="2531203"/>
                  <a:pt x="1042585" y="2558067"/>
                </a:cubicBezTo>
                <a:cubicBezTo>
                  <a:pt x="820419" y="2584931"/>
                  <a:pt x="415380" y="2476213"/>
                  <a:pt x="0" y="2558067"/>
                </a:cubicBezTo>
                <a:cubicBezTo>
                  <a:pt x="-22289" y="2279864"/>
                  <a:pt x="11355" y="2155354"/>
                  <a:pt x="0" y="1995292"/>
                </a:cubicBezTo>
                <a:cubicBezTo>
                  <a:pt x="-11355" y="1835230"/>
                  <a:pt x="15422" y="1630114"/>
                  <a:pt x="0" y="1458098"/>
                </a:cubicBezTo>
                <a:cubicBezTo>
                  <a:pt x="-15422" y="1286082"/>
                  <a:pt x="48032" y="1161841"/>
                  <a:pt x="0" y="895323"/>
                </a:cubicBezTo>
                <a:cubicBezTo>
                  <a:pt x="-48032" y="628806"/>
                  <a:pt x="3091" y="438710"/>
                  <a:pt x="0" y="0"/>
                </a:cubicBezTo>
                <a:close/>
              </a:path>
              <a:path w="5155641" h="2558067" stroke="0" extrusionOk="0">
                <a:moveTo>
                  <a:pt x="0" y="0"/>
                </a:moveTo>
                <a:cubicBezTo>
                  <a:pt x="182259" y="-59906"/>
                  <a:pt x="294321" y="21926"/>
                  <a:pt x="521293" y="0"/>
                </a:cubicBezTo>
                <a:cubicBezTo>
                  <a:pt x="748265" y="-21926"/>
                  <a:pt x="742710" y="5361"/>
                  <a:pt x="939472" y="0"/>
                </a:cubicBezTo>
                <a:cubicBezTo>
                  <a:pt x="1136234" y="-5361"/>
                  <a:pt x="1336952" y="35911"/>
                  <a:pt x="1615434" y="0"/>
                </a:cubicBezTo>
                <a:cubicBezTo>
                  <a:pt x="1893916" y="-35911"/>
                  <a:pt x="1908980" y="55436"/>
                  <a:pt x="2136727" y="0"/>
                </a:cubicBezTo>
                <a:cubicBezTo>
                  <a:pt x="2364474" y="-55436"/>
                  <a:pt x="2400946" y="10168"/>
                  <a:pt x="2658019" y="0"/>
                </a:cubicBezTo>
                <a:cubicBezTo>
                  <a:pt x="2915092" y="-10168"/>
                  <a:pt x="3093078" y="17846"/>
                  <a:pt x="3333981" y="0"/>
                </a:cubicBezTo>
                <a:cubicBezTo>
                  <a:pt x="3574884" y="-17846"/>
                  <a:pt x="3636071" y="38538"/>
                  <a:pt x="3803717" y="0"/>
                </a:cubicBezTo>
                <a:cubicBezTo>
                  <a:pt x="3971363" y="-38538"/>
                  <a:pt x="4329817" y="46244"/>
                  <a:pt x="4479679" y="0"/>
                </a:cubicBezTo>
                <a:cubicBezTo>
                  <a:pt x="4629541" y="-46244"/>
                  <a:pt x="4867070" y="77612"/>
                  <a:pt x="5155641" y="0"/>
                </a:cubicBezTo>
                <a:cubicBezTo>
                  <a:pt x="5204284" y="208721"/>
                  <a:pt x="5126027" y="332093"/>
                  <a:pt x="5155641" y="511613"/>
                </a:cubicBezTo>
                <a:cubicBezTo>
                  <a:pt x="5185255" y="691133"/>
                  <a:pt x="5118126" y="844087"/>
                  <a:pt x="5155641" y="1023227"/>
                </a:cubicBezTo>
                <a:cubicBezTo>
                  <a:pt x="5193156" y="1202367"/>
                  <a:pt x="5107987" y="1397727"/>
                  <a:pt x="5155641" y="1560421"/>
                </a:cubicBezTo>
                <a:cubicBezTo>
                  <a:pt x="5203295" y="1723115"/>
                  <a:pt x="5129390" y="1822955"/>
                  <a:pt x="5155641" y="1995292"/>
                </a:cubicBezTo>
                <a:cubicBezTo>
                  <a:pt x="5181892" y="2167629"/>
                  <a:pt x="5143348" y="2421908"/>
                  <a:pt x="5155641" y="2558067"/>
                </a:cubicBezTo>
                <a:cubicBezTo>
                  <a:pt x="4926226" y="2614177"/>
                  <a:pt x="4864808" y="2537270"/>
                  <a:pt x="4582792" y="2558067"/>
                </a:cubicBezTo>
                <a:cubicBezTo>
                  <a:pt x="4300776" y="2578864"/>
                  <a:pt x="4161388" y="2555669"/>
                  <a:pt x="4009943" y="2558067"/>
                </a:cubicBezTo>
                <a:cubicBezTo>
                  <a:pt x="3858498" y="2560465"/>
                  <a:pt x="3504189" y="2545155"/>
                  <a:pt x="3333981" y="2558067"/>
                </a:cubicBezTo>
                <a:cubicBezTo>
                  <a:pt x="3163773" y="2570979"/>
                  <a:pt x="2954937" y="2532293"/>
                  <a:pt x="2761132" y="2558067"/>
                </a:cubicBezTo>
                <a:cubicBezTo>
                  <a:pt x="2567327" y="2583841"/>
                  <a:pt x="2472436" y="2528766"/>
                  <a:pt x="2342952" y="2558067"/>
                </a:cubicBezTo>
                <a:cubicBezTo>
                  <a:pt x="2213468" y="2587368"/>
                  <a:pt x="1971207" y="2539303"/>
                  <a:pt x="1873216" y="2558067"/>
                </a:cubicBezTo>
                <a:cubicBezTo>
                  <a:pt x="1775225" y="2576831"/>
                  <a:pt x="1378517" y="2526898"/>
                  <a:pt x="1197254" y="2558067"/>
                </a:cubicBezTo>
                <a:cubicBezTo>
                  <a:pt x="1015991" y="2589236"/>
                  <a:pt x="774267" y="2493336"/>
                  <a:pt x="624405" y="2558067"/>
                </a:cubicBezTo>
                <a:cubicBezTo>
                  <a:pt x="474543" y="2622798"/>
                  <a:pt x="167456" y="2496061"/>
                  <a:pt x="0" y="2558067"/>
                </a:cubicBezTo>
                <a:cubicBezTo>
                  <a:pt x="-1049" y="2319911"/>
                  <a:pt x="48928" y="2236819"/>
                  <a:pt x="0" y="2046454"/>
                </a:cubicBezTo>
                <a:cubicBezTo>
                  <a:pt x="-48928" y="1856089"/>
                  <a:pt x="44392" y="1814914"/>
                  <a:pt x="0" y="1611582"/>
                </a:cubicBezTo>
                <a:cubicBezTo>
                  <a:pt x="-44392" y="1408250"/>
                  <a:pt x="20249" y="1304224"/>
                  <a:pt x="0" y="1176711"/>
                </a:cubicBezTo>
                <a:cubicBezTo>
                  <a:pt x="-20249" y="1049198"/>
                  <a:pt x="29726" y="831859"/>
                  <a:pt x="0" y="639517"/>
                </a:cubicBezTo>
                <a:cubicBezTo>
                  <a:pt x="-29726" y="447175"/>
                  <a:pt x="60555" y="216209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EF9DAA17-45EB-46C7-6B6D-68CB1C140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921" y="4150834"/>
            <a:ext cx="5291774" cy="2605337"/>
          </a:xfrm>
          <a:custGeom>
            <a:avLst/>
            <a:gdLst>
              <a:gd name="connsiteX0" fmla="*/ 0 w 5291774"/>
              <a:gd name="connsiteY0" fmla="*/ 0 h 2605337"/>
              <a:gd name="connsiteX1" fmla="*/ 693810 w 5291774"/>
              <a:gd name="connsiteY1" fmla="*/ 0 h 2605337"/>
              <a:gd name="connsiteX2" fmla="*/ 1387621 w 5291774"/>
              <a:gd name="connsiteY2" fmla="*/ 0 h 2605337"/>
              <a:gd name="connsiteX3" fmla="*/ 1975596 w 5291774"/>
              <a:gd name="connsiteY3" fmla="*/ 0 h 2605337"/>
              <a:gd name="connsiteX4" fmla="*/ 2616488 w 5291774"/>
              <a:gd name="connsiteY4" fmla="*/ 0 h 2605337"/>
              <a:gd name="connsiteX5" fmla="*/ 3151545 w 5291774"/>
              <a:gd name="connsiteY5" fmla="*/ 0 h 2605337"/>
              <a:gd name="connsiteX6" fmla="*/ 3739520 w 5291774"/>
              <a:gd name="connsiteY6" fmla="*/ 0 h 2605337"/>
              <a:gd name="connsiteX7" fmla="*/ 4433331 w 5291774"/>
              <a:gd name="connsiteY7" fmla="*/ 0 h 2605337"/>
              <a:gd name="connsiteX8" fmla="*/ 5291774 w 5291774"/>
              <a:gd name="connsiteY8" fmla="*/ 0 h 2605337"/>
              <a:gd name="connsiteX9" fmla="*/ 5291774 w 5291774"/>
              <a:gd name="connsiteY9" fmla="*/ 547121 h 2605337"/>
              <a:gd name="connsiteX10" fmla="*/ 5291774 w 5291774"/>
              <a:gd name="connsiteY10" fmla="*/ 1016081 h 2605337"/>
              <a:gd name="connsiteX11" fmla="*/ 5291774 w 5291774"/>
              <a:gd name="connsiteY11" fmla="*/ 1511095 h 2605337"/>
              <a:gd name="connsiteX12" fmla="*/ 5291774 w 5291774"/>
              <a:gd name="connsiteY12" fmla="*/ 2032163 h 2605337"/>
              <a:gd name="connsiteX13" fmla="*/ 5291774 w 5291774"/>
              <a:gd name="connsiteY13" fmla="*/ 2605337 h 2605337"/>
              <a:gd name="connsiteX14" fmla="*/ 4597964 w 5291774"/>
              <a:gd name="connsiteY14" fmla="*/ 2605337 h 2605337"/>
              <a:gd name="connsiteX15" fmla="*/ 4009989 w 5291774"/>
              <a:gd name="connsiteY15" fmla="*/ 2605337 h 2605337"/>
              <a:gd name="connsiteX16" fmla="*/ 3422014 w 5291774"/>
              <a:gd name="connsiteY16" fmla="*/ 2605337 h 2605337"/>
              <a:gd name="connsiteX17" fmla="*/ 2834039 w 5291774"/>
              <a:gd name="connsiteY17" fmla="*/ 2605337 h 2605337"/>
              <a:gd name="connsiteX18" fmla="*/ 2246064 w 5291774"/>
              <a:gd name="connsiteY18" fmla="*/ 2605337 h 2605337"/>
              <a:gd name="connsiteX19" fmla="*/ 1711007 w 5291774"/>
              <a:gd name="connsiteY19" fmla="*/ 2605337 h 2605337"/>
              <a:gd name="connsiteX20" fmla="*/ 1070114 w 5291774"/>
              <a:gd name="connsiteY20" fmla="*/ 2605337 h 2605337"/>
              <a:gd name="connsiteX21" fmla="*/ 0 w 5291774"/>
              <a:gd name="connsiteY21" fmla="*/ 2605337 h 2605337"/>
              <a:gd name="connsiteX22" fmla="*/ 0 w 5291774"/>
              <a:gd name="connsiteY22" fmla="*/ 2032163 h 2605337"/>
              <a:gd name="connsiteX23" fmla="*/ 0 w 5291774"/>
              <a:gd name="connsiteY23" fmla="*/ 1485042 h 2605337"/>
              <a:gd name="connsiteX24" fmla="*/ 0 w 5291774"/>
              <a:gd name="connsiteY24" fmla="*/ 911868 h 2605337"/>
              <a:gd name="connsiteX25" fmla="*/ 0 w 5291774"/>
              <a:gd name="connsiteY25" fmla="*/ 0 h 2605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291774" h="2605337" fill="none" extrusionOk="0">
                <a:moveTo>
                  <a:pt x="0" y="0"/>
                </a:moveTo>
                <a:cubicBezTo>
                  <a:pt x="150115" y="-62142"/>
                  <a:pt x="445913" y="59158"/>
                  <a:pt x="693810" y="0"/>
                </a:cubicBezTo>
                <a:cubicBezTo>
                  <a:pt x="941707" y="-59158"/>
                  <a:pt x="1167767" y="66385"/>
                  <a:pt x="1387621" y="0"/>
                </a:cubicBezTo>
                <a:cubicBezTo>
                  <a:pt x="1607475" y="-66385"/>
                  <a:pt x="1757207" y="22558"/>
                  <a:pt x="1975596" y="0"/>
                </a:cubicBezTo>
                <a:cubicBezTo>
                  <a:pt x="2193985" y="-22558"/>
                  <a:pt x="2357976" y="65316"/>
                  <a:pt x="2616488" y="0"/>
                </a:cubicBezTo>
                <a:cubicBezTo>
                  <a:pt x="2875000" y="-65316"/>
                  <a:pt x="2908232" y="55529"/>
                  <a:pt x="3151545" y="0"/>
                </a:cubicBezTo>
                <a:cubicBezTo>
                  <a:pt x="3394858" y="-55529"/>
                  <a:pt x="3493501" y="55501"/>
                  <a:pt x="3739520" y="0"/>
                </a:cubicBezTo>
                <a:cubicBezTo>
                  <a:pt x="3985540" y="-55501"/>
                  <a:pt x="4262960" y="76166"/>
                  <a:pt x="4433331" y="0"/>
                </a:cubicBezTo>
                <a:cubicBezTo>
                  <a:pt x="4603702" y="-76166"/>
                  <a:pt x="5090250" y="86568"/>
                  <a:pt x="5291774" y="0"/>
                </a:cubicBezTo>
                <a:cubicBezTo>
                  <a:pt x="5320373" y="138547"/>
                  <a:pt x="5245483" y="344036"/>
                  <a:pt x="5291774" y="547121"/>
                </a:cubicBezTo>
                <a:cubicBezTo>
                  <a:pt x="5338065" y="750206"/>
                  <a:pt x="5237756" y="907550"/>
                  <a:pt x="5291774" y="1016081"/>
                </a:cubicBezTo>
                <a:cubicBezTo>
                  <a:pt x="5345792" y="1124612"/>
                  <a:pt x="5252066" y="1301162"/>
                  <a:pt x="5291774" y="1511095"/>
                </a:cubicBezTo>
                <a:cubicBezTo>
                  <a:pt x="5331482" y="1721028"/>
                  <a:pt x="5284404" y="1779368"/>
                  <a:pt x="5291774" y="2032163"/>
                </a:cubicBezTo>
                <a:cubicBezTo>
                  <a:pt x="5299144" y="2284958"/>
                  <a:pt x="5224823" y="2375153"/>
                  <a:pt x="5291774" y="2605337"/>
                </a:cubicBezTo>
                <a:cubicBezTo>
                  <a:pt x="5008901" y="2642441"/>
                  <a:pt x="4861674" y="2574098"/>
                  <a:pt x="4597964" y="2605337"/>
                </a:cubicBezTo>
                <a:cubicBezTo>
                  <a:pt x="4334254" y="2636576"/>
                  <a:pt x="4207039" y="2586188"/>
                  <a:pt x="4009989" y="2605337"/>
                </a:cubicBezTo>
                <a:cubicBezTo>
                  <a:pt x="3812940" y="2624486"/>
                  <a:pt x="3690930" y="2569223"/>
                  <a:pt x="3422014" y="2605337"/>
                </a:cubicBezTo>
                <a:cubicBezTo>
                  <a:pt x="3153098" y="2641451"/>
                  <a:pt x="3008145" y="2599215"/>
                  <a:pt x="2834039" y="2605337"/>
                </a:cubicBezTo>
                <a:cubicBezTo>
                  <a:pt x="2659934" y="2611459"/>
                  <a:pt x="2384459" y="2559261"/>
                  <a:pt x="2246064" y="2605337"/>
                </a:cubicBezTo>
                <a:cubicBezTo>
                  <a:pt x="2107669" y="2651413"/>
                  <a:pt x="1908709" y="2577330"/>
                  <a:pt x="1711007" y="2605337"/>
                </a:cubicBezTo>
                <a:cubicBezTo>
                  <a:pt x="1513305" y="2633344"/>
                  <a:pt x="1238178" y="2534746"/>
                  <a:pt x="1070114" y="2605337"/>
                </a:cubicBezTo>
                <a:cubicBezTo>
                  <a:pt x="902050" y="2675928"/>
                  <a:pt x="317198" y="2524288"/>
                  <a:pt x="0" y="2605337"/>
                </a:cubicBezTo>
                <a:cubicBezTo>
                  <a:pt x="-63571" y="2434138"/>
                  <a:pt x="44946" y="2205680"/>
                  <a:pt x="0" y="2032163"/>
                </a:cubicBezTo>
                <a:cubicBezTo>
                  <a:pt x="-44946" y="1858646"/>
                  <a:pt x="63463" y="1677931"/>
                  <a:pt x="0" y="1485042"/>
                </a:cubicBezTo>
                <a:cubicBezTo>
                  <a:pt x="-63463" y="1292153"/>
                  <a:pt x="42201" y="1077293"/>
                  <a:pt x="0" y="911868"/>
                </a:cubicBezTo>
                <a:cubicBezTo>
                  <a:pt x="-42201" y="746443"/>
                  <a:pt x="49809" y="301344"/>
                  <a:pt x="0" y="0"/>
                </a:cubicBezTo>
                <a:close/>
              </a:path>
              <a:path w="5291774" h="2605337" stroke="0" extrusionOk="0">
                <a:moveTo>
                  <a:pt x="0" y="0"/>
                </a:moveTo>
                <a:cubicBezTo>
                  <a:pt x="148465" y="-6959"/>
                  <a:pt x="270056" y="42408"/>
                  <a:pt x="535057" y="0"/>
                </a:cubicBezTo>
                <a:cubicBezTo>
                  <a:pt x="800058" y="-42408"/>
                  <a:pt x="836978" y="8914"/>
                  <a:pt x="964279" y="0"/>
                </a:cubicBezTo>
                <a:cubicBezTo>
                  <a:pt x="1091580" y="-8914"/>
                  <a:pt x="1335608" y="64834"/>
                  <a:pt x="1658089" y="0"/>
                </a:cubicBezTo>
                <a:cubicBezTo>
                  <a:pt x="1980570" y="-64834"/>
                  <a:pt x="1934732" y="31478"/>
                  <a:pt x="2193146" y="0"/>
                </a:cubicBezTo>
                <a:cubicBezTo>
                  <a:pt x="2451560" y="-31478"/>
                  <a:pt x="2461524" y="15465"/>
                  <a:pt x="2728203" y="0"/>
                </a:cubicBezTo>
                <a:cubicBezTo>
                  <a:pt x="2994882" y="-15465"/>
                  <a:pt x="3171961" y="61305"/>
                  <a:pt x="3422014" y="0"/>
                </a:cubicBezTo>
                <a:cubicBezTo>
                  <a:pt x="3672067" y="-61305"/>
                  <a:pt x="3716100" y="47343"/>
                  <a:pt x="3904153" y="0"/>
                </a:cubicBezTo>
                <a:cubicBezTo>
                  <a:pt x="4092206" y="-47343"/>
                  <a:pt x="4325694" y="62209"/>
                  <a:pt x="4597964" y="0"/>
                </a:cubicBezTo>
                <a:cubicBezTo>
                  <a:pt x="4870234" y="-62209"/>
                  <a:pt x="5020334" y="71019"/>
                  <a:pt x="5291774" y="0"/>
                </a:cubicBezTo>
                <a:cubicBezTo>
                  <a:pt x="5313757" y="163675"/>
                  <a:pt x="5263214" y="329733"/>
                  <a:pt x="5291774" y="521067"/>
                </a:cubicBezTo>
                <a:cubicBezTo>
                  <a:pt x="5320334" y="712401"/>
                  <a:pt x="5231893" y="891658"/>
                  <a:pt x="5291774" y="1042135"/>
                </a:cubicBezTo>
                <a:cubicBezTo>
                  <a:pt x="5351655" y="1192612"/>
                  <a:pt x="5229154" y="1406375"/>
                  <a:pt x="5291774" y="1589256"/>
                </a:cubicBezTo>
                <a:cubicBezTo>
                  <a:pt x="5354394" y="1772137"/>
                  <a:pt x="5251371" y="1819350"/>
                  <a:pt x="5291774" y="2032163"/>
                </a:cubicBezTo>
                <a:cubicBezTo>
                  <a:pt x="5332177" y="2244976"/>
                  <a:pt x="5277199" y="2478092"/>
                  <a:pt x="5291774" y="2605337"/>
                </a:cubicBezTo>
                <a:cubicBezTo>
                  <a:pt x="5019099" y="2636524"/>
                  <a:pt x="4954569" y="2557728"/>
                  <a:pt x="4703799" y="2605337"/>
                </a:cubicBezTo>
                <a:cubicBezTo>
                  <a:pt x="4453030" y="2652946"/>
                  <a:pt x="4378726" y="2579162"/>
                  <a:pt x="4115824" y="2605337"/>
                </a:cubicBezTo>
                <a:cubicBezTo>
                  <a:pt x="3852923" y="2631512"/>
                  <a:pt x="3680691" y="2553610"/>
                  <a:pt x="3422014" y="2605337"/>
                </a:cubicBezTo>
                <a:cubicBezTo>
                  <a:pt x="3163337" y="2657064"/>
                  <a:pt x="3046389" y="2547671"/>
                  <a:pt x="2834039" y="2605337"/>
                </a:cubicBezTo>
                <a:cubicBezTo>
                  <a:pt x="2621690" y="2663003"/>
                  <a:pt x="2585990" y="2566334"/>
                  <a:pt x="2404817" y="2605337"/>
                </a:cubicBezTo>
                <a:cubicBezTo>
                  <a:pt x="2223644" y="2644340"/>
                  <a:pt x="2122418" y="2603167"/>
                  <a:pt x="1922678" y="2605337"/>
                </a:cubicBezTo>
                <a:cubicBezTo>
                  <a:pt x="1722938" y="2607507"/>
                  <a:pt x="1432207" y="2570275"/>
                  <a:pt x="1228868" y="2605337"/>
                </a:cubicBezTo>
                <a:cubicBezTo>
                  <a:pt x="1025529" y="2640399"/>
                  <a:pt x="841331" y="2549445"/>
                  <a:pt x="640893" y="2605337"/>
                </a:cubicBezTo>
                <a:cubicBezTo>
                  <a:pt x="440455" y="2661229"/>
                  <a:pt x="218568" y="2563162"/>
                  <a:pt x="0" y="2605337"/>
                </a:cubicBezTo>
                <a:cubicBezTo>
                  <a:pt x="-6096" y="2437024"/>
                  <a:pt x="59188" y="2315210"/>
                  <a:pt x="0" y="2084270"/>
                </a:cubicBezTo>
                <a:cubicBezTo>
                  <a:pt x="-59188" y="1853330"/>
                  <a:pt x="43558" y="1821075"/>
                  <a:pt x="0" y="1641362"/>
                </a:cubicBezTo>
                <a:cubicBezTo>
                  <a:pt x="-43558" y="1461649"/>
                  <a:pt x="48316" y="1400835"/>
                  <a:pt x="0" y="1198455"/>
                </a:cubicBezTo>
                <a:cubicBezTo>
                  <a:pt x="-48316" y="996075"/>
                  <a:pt x="21701" y="799214"/>
                  <a:pt x="0" y="651334"/>
                </a:cubicBezTo>
                <a:cubicBezTo>
                  <a:pt x="-21701" y="503454"/>
                  <a:pt x="28980" y="180289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22" name="Nyíl: jobbra mutató 21">
            <a:extLst>
              <a:ext uri="{FF2B5EF4-FFF2-40B4-BE49-F238E27FC236}">
                <a16:creationId xmlns:a16="http://schemas.microsoft.com/office/drawing/2014/main" id="{06CCAF63-4535-F551-3442-9568060EF96F}"/>
              </a:ext>
            </a:extLst>
          </p:cNvPr>
          <p:cNvSpPr/>
          <p:nvPr/>
        </p:nvSpPr>
        <p:spPr>
          <a:xfrm>
            <a:off x="8422926" y="5235289"/>
            <a:ext cx="1955587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B644B92A-BE4F-BFB1-010B-6E8FA550617B}"/>
              </a:ext>
            </a:extLst>
          </p:cNvPr>
          <p:cNvSpPr txBox="1"/>
          <p:nvPr/>
        </p:nvSpPr>
        <p:spPr>
          <a:xfrm>
            <a:off x="8864681" y="4744631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err="1"/>
              <a:t>Del</a:t>
            </a:r>
            <a:r>
              <a:rPr lang="hu-HU"/>
              <a:t> (15)</a:t>
            </a:r>
          </a:p>
        </p:txBody>
      </p:sp>
    </p:spTree>
    <p:extLst>
      <p:ext uri="{BB962C8B-B14F-4D97-AF65-F5344CB8AC3E}">
        <p14:creationId xmlns:p14="http://schemas.microsoft.com/office/powerpoint/2010/main" val="132768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2" grpId="0" animBg="1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86AD4F-1440-D58E-8A5D-5979C4DB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792" y="330305"/>
            <a:ext cx="10018713" cy="880353"/>
          </a:xfrm>
        </p:spPr>
        <p:txBody>
          <a:bodyPr/>
          <a:lstStyle/>
          <a:p>
            <a:r>
              <a:rPr lang="hu-HU"/>
              <a:t>B+ fa törlés példa</a:t>
            </a: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EF9DAA17-45EB-46C7-6B6D-68CB1C140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792" y="1424766"/>
            <a:ext cx="3421843" cy="1684701"/>
          </a:xfrm>
          <a:custGeom>
            <a:avLst/>
            <a:gdLst>
              <a:gd name="connsiteX0" fmla="*/ 0 w 3421843"/>
              <a:gd name="connsiteY0" fmla="*/ 0 h 1684701"/>
              <a:gd name="connsiteX1" fmla="*/ 501870 w 3421843"/>
              <a:gd name="connsiteY1" fmla="*/ 0 h 1684701"/>
              <a:gd name="connsiteX2" fmla="*/ 1106396 w 3421843"/>
              <a:gd name="connsiteY2" fmla="*/ 0 h 1684701"/>
              <a:gd name="connsiteX3" fmla="*/ 1642485 w 3421843"/>
              <a:gd name="connsiteY3" fmla="*/ 0 h 1684701"/>
              <a:gd name="connsiteX4" fmla="*/ 2144355 w 3421843"/>
              <a:gd name="connsiteY4" fmla="*/ 0 h 1684701"/>
              <a:gd name="connsiteX5" fmla="*/ 2748881 w 3421843"/>
              <a:gd name="connsiteY5" fmla="*/ 0 h 1684701"/>
              <a:gd name="connsiteX6" fmla="*/ 3421843 w 3421843"/>
              <a:gd name="connsiteY6" fmla="*/ 0 h 1684701"/>
              <a:gd name="connsiteX7" fmla="*/ 3421843 w 3421843"/>
              <a:gd name="connsiteY7" fmla="*/ 561567 h 1684701"/>
              <a:gd name="connsiteX8" fmla="*/ 3421843 w 3421843"/>
              <a:gd name="connsiteY8" fmla="*/ 1089440 h 1684701"/>
              <a:gd name="connsiteX9" fmla="*/ 3421843 w 3421843"/>
              <a:gd name="connsiteY9" fmla="*/ 1684701 h 1684701"/>
              <a:gd name="connsiteX10" fmla="*/ 2919973 w 3421843"/>
              <a:gd name="connsiteY10" fmla="*/ 1684701 h 1684701"/>
              <a:gd name="connsiteX11" fmla="*/ 2452321 w 3421843"/>
              <a:gd name="connsiteY11" fmla="*/ 1684701 h 1684701"/>
              <a:gd name="connsiteX12" fmla="*/ 1847795 w 3421843"/>
              <a:gd name="connsiteY12" fmla="*/ 1684701 h 1684701"/>
              <a:gd name="connsiteX13" fmla="*/ 1345925 w 3421843"/>
              <a:gd name="connsiteY13" fmla="*/ 1684701 h 1684701"/>
              <a:gd name="connsiteX14" fmla="*/ 741399 w 3421843"/>
              <a:gd name="connsiteY14" fmla="*/ 1684701 h 1684701"/>
              <a:gd name="connsiteX15" fmla="*/ 0 w 3421843"/>
              <a:gd name="connsiteY15" fmla="*/ 1684701 h 1684701"/>
              <a:gd name="connsiteX16" fmla="*/ 0 w 3421843"/>
              <a:gd name="connsiteY16" fmla="*/ 1139981 h 1684701"/>
              <a:gd name="connsiteX17" fmla="*/ 0 w 3421843"/>
              <a:gd name="connsiteY17" fmla="*/ 561567 h 1684701"/>
              <a:gd name="connsiteX18" fmla="*/ 0 w 3421843"/>
              <a:gd name="connsiteY18" fmla="*/ 0 h 1684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421843" h="1684701" fill="none" extrusionOk="0">
                <a:moveTo>
                  <a:pt x="0" y="0"/>
                </a:moveTo>
                <a:cubicBezTo>
                  <a:pt x="209763" y="-43264"/>
                  <a:pt x="299534" y="31491"/>
                  <a:pt x="501870" y="0"/>
                </a:cubicBezTo>
                <a:cubicBezTo>
                  <a:pt x="704206" y="-31491"/>
                  <a:pt x="825589" y="70189"/>
                  <a:pt x="1106396" y="0"/>
                </a:cubicBezTo>
                <a:cubicBezTo>
                  <a:pt x="1387203" y="-70189"/>
                  <a:pt x="1499725" y="1286"/>
                  <a:pt x="1642485" y="0"/>
                </a:cubicBezTo>
                <a:cubicBezTo>
                  <a:pt x="1785245" y="-1286"/>
                  <a:pt x="2006503" y="19498"/>
                  <a:pt x="2144355" y="0"/>
                </a:cubicBezTo>
                <a:cubicBezTo>
                  <a:pt x="2282207" y="-19498"/>
                  <a:pt x="2579106" y="50321"/>
                  <a:pt x="2748881" y="0"/>
                </a:cubicBezTo>
                <a:cubicBezTo>
                  <a:pt x="2918656" y="-50321"/>
                  <a:pt x="3204904" y="21644"/>
                  <a:pt x="3421843" y="0"/>
                </a:cubicBezTo>
                <a:cubicBezTo>
                  <a:pt x="3477649" y="224703"/>
                  <a:pt x="3375972" y="356486"/>
                  <a:pt x="3421843" y="561567"/>
                </a:cubicBezTo>
                <a:cubicBezTo>
                  <a:pt x="3467714" y="766648"/>
                  <a:pt x="3409626" y="978194"/>
                  <a:pt x="3421843" y="1089440"/>
                </a:cubicBezTo>
                <a:cubicBezTo>
                  <a:pt x="3434060" y="1200686"/>
                  <a:pt x="3411244" y="1481424"/>
                  <a:pt x="3421843" y="1684701"/>
                </a:cubicBezTo>
                <a:cubicBezTo>
                  <a:pt x="3230123" y="1696375"/>
                  <a:pt x="3075928" y="1637567"/>
                  <a:pt x="2919973" y="1684701"/>
                </a:cubicBezTo>
                <a:cubicBezTo>
                  <a:pt x="2764018" y="1731835"/>
                  <a:pt x="2664345" y="1662852"/>
                  <a:pt x="2452321" y="1684701"/>
                </a:cubicBezTo>
                <a:cubicBezTo>
                  <a:pt x="2240297" y="1706550"/>
                  <a:pt x="2129969" y="1643055"/>
                  <a:pt x="1847795" y="1684701"/>
                </a:cubicBezTo>
                <a:cubicBezTo>
                  <a:pt x="1565621" y="1726347"/>
                  <a:pt x="1472349" y="1682419"/>
                  <a:pt x="1345925" y="1684701"/>
                </a:cubicBezTo>
                <a:cubicBezTo>
                  <a:pt x="1219501" y="1686983"/>
                  <a:pt x="946732" y="1649741"/>
                  <a:pt x="741399" y="1684701"/>
                </a:cubicBezTo>
                <a:cubicBezTo>
                  <a:pt x="536066" y="1719661"/>
                  <a:pt x="316941" y="1607447"/>
                  <a:pt x="0" y="1684701"/>
                </a:cubicBezTo>
                <a:cubicBezTo>
                  <a:pt x="-7860" y="1473793"/>
                  <a:pt x="35817" y="1299815"/>
                  <a:pt x="0" y="1139981"/>
                </a:cubicBezTo>
                <a:cubicBezTo>
                  <a:pt x="-35817" y="980147"/>
                  <a:pt x="22384" y="823333"/>
                  <a:pt x="0" y="561567"/>
                </a:cubicBezTo>
                <a:cubicBezTo>
                  <a:pt x="-22384" y="299801"/>
                  <a:pt x="12585" y="247225"/>
                  <a:pt x="0" y="0"/>
                </a:cubicBezTo>
                <a:close/>
              </a:path>
              <a:path w="3421843" h="1684701" stroke="0" extrusionOk="0">
                <a:moveTo>
                  <a:pt x="0" y="0"/>
                </a:moveTo>
                <a:cubicBezTo>
                  <a:pt x="154566" y="-28816"/>
                  <a:pt x="365739" y="45168"/>
                  <a:pt x="536089" y="0"/>
                </a:cubicBezTo>
                <a:cubicBezTo>
                  <a:pt x="706439" y="-45168"/>
                  <a:pt x="906826" y="38109"/>
                  <a:pt x="1003741" y="0"/>
                </a:cubicBezTo>
                <a:cubicBezTo>
                  <a:pt x="1100656" y="-38109"/>
                  <a:pt x="1344403" y="10511"/>
                  <a:pt x="1642485" y="0"/>
                </a:cubicBezTo>
                <a:cubicBezTo>
                  <a:pt x="1940567" y="-10511"/>
                  <a:pt x="2048158" y="10940"/>
                  <a:pt x="2178573" y="0"/>
                </a:cubicBezTo>
                <a:cubicBezTo>
                  <a:pt x="2308988" y="-10940"/>
                  <a:pt x="2568242" y="50300"/>
                  <a:pt x="2714662" y="0"/>
                </a:cubicBezTo>
                <a:cubicBezTo>
                  <a:pt x="2861082" y="-50300"/>
                  <a:pt x="3224884" y="80436"/>
                  <a:pt x="3421843" y="0"/>
                </a:cubicBezTo>
                <a:cubicBezTo>
                  <a:pt x="3450264" y="176234"/>
                  <a:pt x="3407560" y="301805"/>
                  <a:pt x="3421843" y="527873"/>
                </a:cubicBezTo>
                <a:cubicBezTo>
                  <a:pt x="3436126" y="753941"/>
                  <a:pt x="3358227" y="908138"/>
                  <a:pt x="3421843" y="1089440"/>
                </a:cubicBezTo>
                <a:cubicBezTo>
                  <a:pt x="3485459" y="1270742"/>
                  <a:pt x="3421424" y="1464086"/>
                  <a:pt x="3421843" y="1684701"/>
                </a:cubicBezTo>
                <a:cubicBezTo>
                  <a:pt x="3220002" y="1706885"/>
                  <a:pt x="3103847" y="1632533"/>
                  <a:pt x="2919973" y="1684701"/>
                </a:cubicBezTo>
                <a:cubicBezTo>
                  <a:pt x="2736099" y="1736869"/>
                  <a:pt x="2534537" y="1621344"/>
                  <a:pt x="2349666" y="1684701"/>
                </a:cubicBezTo>
                <a:cubicBezTo>
                  <a:pt x="2164795" y="1748058"/>
                  <a:pt x="2035576" y="1626200"/>
                  <a:pt x="1813577" y="1684701"/>
                </a:cubicBezTo>
                <a:cubicBezTo>
                  <a:pt x="1591578" y="1743202"/>
                  <a:pt x="1395250" y="1653892"/>
                  <a:pt x="1174833" y="1684701"/>
                </a:cubicBezTo>
                <a:cubicBezTo>
                  <a:pt x="954416" y="1715510"/>
                  <a:pt x="779399" y="1675734"/>
                  <a:pt x="536089" y="1684701"/>
                </a:cubicBezTo>
                <a:cubicBezTo>
                  <a:pt x="292779" y="1693668"/>
                  <a:pt x="143399" y="1676306"/>
                  <a:pt x="0" y="1684701"/>
                </a:cubicBezTo>
                <a:cubicBezTo>
                  <a:pt x="-41297" y="1420188"/>
                  <a:pt x="26205" y="1360177"/>
                  <a:pt x="0" y="1123134"/>
                </a:cubicBezTo>
                <a:cubicBezTo>
                  <a:pt x="-26205" y="886091"/>
                  <a:pt x="11838" y="753819"/>
                  <a:pt x="0" y="578414"/>
                </a:cubicBezTo>
                <a:cubicBezTo>
                  <a:pt x="-11838" y="403009"/>
                  <a:pt x="5455" y="227650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18" name="Szövegdoboz 17">
            <a:extLst>
              <a:ext uri="{FF2B5EF4-FFF2-40B4-BE49-F238E27FC236}">
                <a16:creationId xmlns:a16="http://schemas.microsoft.com/office/drawing/2014/main" id="{85E6D498-8229-8080-A092-8AC8060E1051}"/>
              </a:ext>
            </a:extLst>
          </p:cNvPr>
          <p:cNvSpPr txBox="1"/>
          <p:nvPr/>
        </p:nvSpPr>
        <p:spPr>
          <a:xfrm>
            <a:off x="5261782" y="2134116"/>
            <a:ext cx="54283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/>
              <a:t>A két testvér levél egyesül,</a:t>
            </a:r>
          </a:p>
          <a:p>
            <a:r>
              <a:rPr lang="hu-HU" sz="1600"/>
              <a:t>A 20 hasító kulcs törlődik a szülőből, aminek 1 gyereke marad, és egyet átvesz a testvérétől;</a:t>
            </a:r>
          </a:p>
          <a:p>
            <a:r>
              <a:rPr lang="hu-HU" sz="1600"/>
              <a:t>A 13 a nagyszülőből </a:t>
            </a:r>
            <a:r>
              <a:rPr lang="hu-HU" sz="1600" err="1"/>
              <a:t>lejön</a:t>
            </a:r>
            <a:r>
              <a:rPr lang="hu-HU" sz="1600"/>
              <a:t>, és a 11 a 13 helyére megy.</a:t>
            </a:r>
          </a:p>
        </p:txBody>
      </p:sp>
      <p:sp>
        <p:nvSpPr>
          <p:cNvPr id="22" name="Nyíl: jobbra mutató 21">
            <a:extLst>
              <a:ext uri="{FF2B5EF4-FFF2-40B4-BE49-F238E27FC236}">
                <a16:creationId xmlns:a16="http://schemas.microsoft.com/office/drawing/2014/main" id="{06CCAF63-4535-F551-3442-9568060EF96F}"/>
              </a:ext>
            </a:extLst>
          </p:cNvPr>
          <p:cNvSpPr/>
          <p:nvPr/>
        </p:nvSpPr>
        <p:spPr>
          <a:xfrm>
            <a:off x="5261783" y="1697690"/>
            <a:ext cx="3097741" cy="4364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B644B92A-BE4F-BFB1-010B-6E8FA550617B}"/>
              </a:ext>
            </a:extLst>
          </p:cNvPr>
          <p:cNvSpPr txBox="1"/>
          <p:nvPr/>
        </p:nvSpPr>
        <p:spPr>
          <a:xfrm>
            <a:off x="6708467" y="132841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err="1"/>
              <a:t>Del</a:t>
            </a:r>
            <a:r>
              <a:rPr lang="hu-HU"/>
              <a:t> (15)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115E62F-F34A-D249-BE92-621DA6D75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524" y="4711813"/>
            <a:ext cx="3372350" cy="1815881"/>
          </a:xfrm>
          <a:custGeom>
            <a:avLst/>
            <a:gdLst>
              <a:gd name="connsiteX0" fmla="*/ 0 w 3372350"/>
              <a:gd name="connsiteY0" fmla="*/ 0 h 1815881"/>
              <a:gd name="connsiteX1" fmla="*/ 528335 w 3372350"/>
              <a:gd name="connsiteY1" fmla="*/ 0 h 1815881"/>
              <a:gd name="connsiteX2" fmla="*/ 1022946 w 3372350"/>
              <a:gd name="connsiteY2" fmla="*/ 0 h 1815881"/>
              <a:gd name="connsiteX3" fmla="*/ 1618728 w 3372350"/>
              <a:gd name="connsiteY3" fmla="*/ 0 h 1815881"/>
              <a:gd name="connsiteX4" fmla="*/ 2180786 w 3372350"/>
              <a:gd name="connsiteY4" fmla="*/ 0 h 1815881"/>
              <a:gd name="connsiteX5" fmla="*/ 2742845 w 3372350"/>
              <a:gd name="connsiteY5" fmla="*/ 0 h 1815881"/>
              <a:gd name="connsiteX6" fmla="*/ 3372350 w 3372350"/>
              <a:gd name="connsiteY6" fmla="*/ 0 h 1815881"/>
              <a:gd name="connsiteX7" fmla="*/ 3372350 w 3372350"/>
              <a:gd name="connsiteY7" fmla="*/ 472129 h 1815881"/>
              <a:gd name="connsiteX8" fmla="*/ 3372350 w 3372350"/>
              <a:gd name="connsiteY8" fmla="*/ 889782 h 1815881"/>
              <a:gd name="connsiteX9" fmla="*/ 3372350 w 3372350"/>
              <a:gd name="connsiteY9" fmla="*/ 1361911 h 1815881"/>
              <a:gd name="connsiteX10" fmla="*/ 3372350 w 3372350"/>
              <a:gd name="connsiteY10" fmla="*/ 1815881 h 1815881"/>
              <a:gd name="connsiteX11" fmla="*/ 2776568 w 3372350"/>
              <a:gd name="connsiteY11" fmla="*/ 1815881 h 1815881"/>
              <a:gd name="connsiteX12" fmla="*/ 2180786 w 3372350"/>
              <a:gd name="connsiteY12" fmla="*/ 1815881 h 1815881"/>
              <a:gd name="connsiteX13" fmla="*/ 1551281 w 3372350"/>
              <a:gd name="connsiteY13" fmla="*/ 1815881 h 1815881"/>
              <a:gd name="connsiteX14" fmla="*/ 1022946 w 3372350"/>
              <a:gd name="connsiteY14" fmla="*/ 1815881 h 1815881"/>
              <a:gd name="connsiteX15" fmla="*/ 0 w 3372350"/>
              <a:gd name="connsiteY15" fmla="*/ 1815881 h 1815881"/>
              <a:gd name="connsiteX16" fmla="*/ 0 w 3372350"/>
              <a:gd name="connsiteY16" fmla="*/ 1398228 h 1815881"/>
              <a:gd name="connsiteX17" fmla="*/ 0 w 3372350"/>
              <a:gd name="connsiteY17" fmla="*/ 944258 h 1815881"/>
              <a:gd name="connsiteX18" fmla="*/ 0 w 3372350"/>
              <a:gd name="connsiteY18" fmla="*/ 472129 h 1815881"/>
              <a:gd name="connsiteX19" fmla="*/ 0 w 3372350"/>
              <a:gd name="connsiteY19" fmla="*/ 0 h 181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372350" h="1815881" fill="none" extrusionOk="0">
                <a:moveTo>
                  <a:pt x="0" y="0"/>
                </a:moveTo>
                <a:cubicBezTo>
                  <a:pt x="243742" y="-16271"/>
                  <a:pt x="361012" y="42400"/>
                  <a:pt x="528335" y="0"/>
                </a:cubicBezTo>
                <a:cubicBezTo>
                  <a:pt x="695658" y="-42400"/>
                  <a:pt x="816736" y="8285"/>
                  <a:pt x="1022946" y="0"/>
                </a:cubicBezTo>
                <a:cubicBezTo>
                  <a:pt x="1229156" y="-8285"/>
                  <a:pt x="1322497" y="34738"/>
                  <a:pt x="1618728" y="0"/>
                </a:cubicBezTo>
                <a:cubicBezTo>
                  <a:pt x="1914959" y="-34738"/>
                  <a:pt x="1949439" y="59868"/>
                  <a:pt x="2180786" y="0"/>
                </a:cubicBezTo>
                <a:cubicBezTo>
                  <a:pt x="2412133" y="-59868"/>
                  <a:pt x="2542357" y="30134"/>
                  <a:pt x="2742845" y="0"/>
                </a:cubicBezTo>
                <a:cubicBezTo>
                  <a:pt x="2943333" y="-30134"/>
                  <a:pt x="3126971" y="42678"/>
                  <a:pt x="3372350" y="0"/>
                </a:cubicBezTo>
                <a:cubicBezTo>
                  <a:pt x="3417951" y="96779"/>
                  <a:pt x="3361256" y="333951"/>
                  <a:pt x="3372350" y="472129"/>
                </a:cubicBezTo>
                <a:cubicBezTo>
                  <a:pt x="3383444" y="610307"/>
                  <a:pt x="3357613" y="733716"/>
                  <a:pt x="3372350" y="889782"/>
                </a:cubicBezTo>
                <a:cubicBezTo>
                  <a:pt x="3387087" y="1045848"/>
                  <a:pt x="3350813" y="1152057"/>
                  <a:pt x="3372350" y="1361911"/>
                </a:cubicBezTo>
                <a:cubicBezTo>
                  <a:pt x="3393887" y="1571765"/>
                  <a:pt x="3319571" y="1668389"/>
                  <a:pt x="3372350" y="1815881"/>
                </a:cubicBezTo>
                <a:cubicBezTo>
                  <a:pt x="3132672" y="1860537"/>
                  <a:pt x="2911196" y="1792859"/>
                  <a:pt x="2776568" y="1815881"/>
                </a:cubicBezTo>
                <a:cubicBezTo>
                  <a:pt x="2641940" y="1838903"/>
                  <a:pt x="2364425" y="1772520"/>
                  <a:pt x="2180786" y="1815881"/>
                </a:cubicBezTo>
                <a:cubicBezTo>
                  <a:pt x="1997147" y="1859242"/>
                  <a:pt x="1710705" y="1766660"/>
                  <a:pt x="1551281" y="1815881"/>
                </a:cubicBezTo>
                <a:cubicBezTo>
                  <a:pt x="1391858" y="1865102"/>
                  <a:pt x="1173536" y="1768520"/>
                  <a:pt x="1022946" y="1815881"/>
                </a:cubicBezTo>
                <a:cubicBezTo>
                  <a:pt x="872357" y="1863242"/>
                  <a:pt x="349664" y="1741687"/>
                  <a:pt x="0" y="1815881"/>
                </a:cubicBezTo>
                <a:cubicBezTo>
                  <a:pt x="-42349" y="1674337"/>
                  <a:pt x="21467" y="1589021"/>
                  <a:pt x="0" y="1398228"/>
                </a:cubicBezTo>
                <a:cubicBezTo>
                  <a:pt x="-21467" y="1207435"/>
                  <a:pt x="19206" y="1109385"/>
                  <a:pt x="0" y="944258"/>
                </a:cubicBezTo>
                <a:cubicBezTo>
                  <a:pt x="-19206" y="779131"/>
                  <a:pt x="4019" y="655083"/>
                  <a:pt x="0" y="472129"/>
                </a:cubicBezTo>
                <a:cubicBezTo>
                  <a:pt x="-4019" y="289175"/>
                  <a:pt x="15374" y="100975"/>
                  <a:pt x="0" y="0"/>
                </a:cubicBezTo>
                <a:close/>
              </a:path>
              <a:path w="3372350" h="1815881" stroke="0" extrusionOk="0">
                <a:moveTo>
                  <a:pt x="0" y="0"/>
                </a:moveTo>
                <a:cubicBezTo>
                  <a:pt x="130504" y="-3878"/>
                  <a:pt x="309865" y="7494"/>
                  <a:pt x="528335" y="0"/>
                </a:cubicBezTo>
                <a:cubicBezTo>
                  <a:pt x="746806" y="-7494"/>
                  <a:pt x="870279" y="37160"/>
                  <a:pt x="989223" y="0"/>
                </a:cubicBezTo>
                <a:cubicBezTo>
                  <a:pt x="1108167" y="-37160"/>
                  <a:pt x="1369863" y="14776"/>
                  <a:pt x="1618728" y="0"/>
                </a:cubicBezTo>
                <a:cubicBezTo>
                  <a:pt x="1867593" y="-14776"/>
                  <a:pt x="2017811" y="38579"/>
                  <a:pt x="2147063" y="0"/>
                </a:cubicBezTo>
                <a:cubicBezTo>
                  <a:pt x="2276315" y="-38579"/>
                  <a:pt x="2563586" y="25233"/>
                  <a:pt x="2675398" y="0"/>
                </a:cubicBezTo>
                <a:cubicBezTo>
                  <a:pt x="2787210" y="-25233"/>
                  <a:pt x="3186738" y="22254"/>
                  <a:pt x="3372350" y="0"/>
                </a:cubicBezTo>
                <a:cubicBezTo>
                  <a:pt x="3408798" y="185309"/>
                  <a:pt x="3340394" y="282385"/>
                  <a:pt x="3372350" y="417653"/>
                </a:cubicBezTo>
                <a:cubicBezTo>
                  <a:pt x="3404306" y="552921"/>
                  <a:pt x="3322912" y="714341"/>
                  <a:pt x="3372350" y="871623"/>
                </a:cubicBezTo>
                <a:cubicBezTo>
                  <a:pt x="3421788" y="1028905"/>
                  <a:pt x="3323707" y="1102501"/>
                  <a:pt x="3372350" y="1289276"/>
                </a:cubicBezTo>
                <a:cubicBezTo>
                  <a:pt x="3420993" y="1476051"/>
                  <a:pt x="3341389" y="1615031"/>
                  <a:pt x="3372350" y="1815881"/>
                </a:cubicBezTo>
                <a:cubicBezTo>
                  <a:pt x="3226402" y="1823784"/>
                  <a:pt x="2933060" y="1761795"/>
                  <a:pt x="2810292" y="1815881"/>
                </a:cubicBezTo>
                <a:cubicBezTo>
                  <a:pt x="2687524" y="1869967"/>
                  <a:pt x="2432394" y="1809866"/>
                  <a:pt x="2281957" y="1815881"/>
                </a:cubicBezTo>
                <a:cubicBezTo>
                  <a:pt x="2131521" y="1821896"/>
                  <a:pt x="1905540" y="1762454"/>
                  <a:pt x="1652452" y="1815881"/>
                </a:cubicBezTo>
                <a:cubicBezTo>
                  <a:pt x="1399365" y="1869308"/>
                  <a:pt x="1247118" y="1806786"/>
                  <a:pt x="1022946" y="1815881"/>
                </a:cubicBezTo>
                <a:cubicBezTo>
                  <a:pt x="798774" y="1824976"/>
                  <a:pt x="644133" y="1796274"/>
                  <a:pt x="528335" y="1815881"/>
                </a:cubicBezTo>
                <a:cubicBezTo>
                  <a:pt x="412537" y="1835488"/>
                  <a:pt x="236570" y="1815765"/>
                  <a:pt x="0" y="1815881"/>
                </a:cubicBezTo>
                <a:cubicBezTo>
                  <a:pt x="-14850" y="1679655"/>
                  <a:pt x="25845" y="1480908"/>
                  <a:pt x="0" y="1325593"/>
                </a:cubicBezTo>
                <a:cubicBezTo>
                  <a:pt x="-25845" y="1170278"/>
                  <a:pt x="6342" y="1040962"/>
                  <a:pt x="0" y="926099"/>
                </a:cubicBezTo>
                <a:cubicBezTo>
                  <a:pt x="-6342" y="811236"/>
                  <a:pt x="42717" y="595272"/>
                  <a:pt x="0" y="508447"/>
                </a:cubicBezTo>
                <a:cubicBezTo>
                  <a:pt x="-42717" y="421622"/>
                  <a:pt x="47078" y="122937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44328EB5-7E8E-0984-9C57-E4859D3B0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792" y="3455092"/>
            <a:ext cx="4023462" cy="2513445"/>
          </a:xfrm>
          <a:custGeom>
            <a:avLst/>
            <a:gdLst>
              <a:gd name="connsiteX0" fmla="*/ 0 w 4023462"/>
              <a:gd name="connsiteY0" fmla="*/ 0 h 2513445"/>
              <a:gd name="connsiteX1" fmla="*/ 454076 w 4023462"/>
              <a:gd name="connsiteY1" fmla="*/ 0 h 2513445"/>
              <a:gd name="connsiteX2" fmla="*/ 1109326 w 4023462"/>
              <a:gd name="connsiteY2" fmla="*/ 0 h 2513445"/>
              <a:gd name="connsiteX3" fmla="*/ 1724341 w 4023462"/>
              <a:gd name="connsiteY3" fmla="*/ 0 h 2513445"/>
              <a:gd name="connsiteX4" fmla="*/ 2178417 w 4023462"/>
              <a:gd name="connsiteY4" fmla="*/ 0 h 2513445"/>
              <a:gd name="connsiteX5" fmla="*/ 2712963 w 4023462"/>
              <a:gd name="connsiteY5" fmla="*/ 0 h 2513445"/>
              <a:gd name="connsiteX6" fmla="*/ 3368212 w 4023462"/>
              <a:gd name="connsiteY6" fmla="*/ 0 h 2513445"/>
              <a:gd name="connsiteX7" fmla="*/ 4023462 w 4023462"/>
              <a:gd name="connsiteY7" fmla="*/ 0 h 2513445"/>
              <a:gd name="connsiteX8" fmla="*/ 4023462 w 4023462"/>
              <a:gd name="connsiteY8" fmla="*/ 527823 h 2513445"/>
              <a:gd name="connsiteX9" fmla="*/ 4023462 w 4023462"/>
              <a:gd name="connsiteY9" fmla="*/ 955109 h 2513445"/>
              <a:gd name="connsiteX10" fmla="*/ 4023462 w 4023462"/>
              <a:gd name="connsiteY10" fmla="*/ 1407529 h 2513445"/>
              <a:gd name="connsiteX11" fmla="*/ 4023462 w 4023462"/>
              <a:gd name="connsiteY11" fmla="*/ 1935353 h 2513445"/>
              <a:gd name="connsiteX12" fmla="*/ 4023462 w 4023462"/>
              <a:gd name="connsiteY12" fmla="*/ 2513445 h 2513445"/>
              <a:gd name="connsiteX13" fmla="*/ 3569386 w 4023462"/>
              <a:gd name="connsiteY13" fmla="*/ 2513445 h 2513445"/>
              <a:gd name="connsiteX14" fmla="*/ 3115309 w 4023462"/>
              <a:gd name="connsiteY14" fmla="*/ 2513445 h 2513445"/>
              <a:gd name="connsiteX15" fmla="*/ 2500294 w 4023462"/>
              <a:gd name="connsiteY15" fmla="*/ 2513445 h 2513445"/>
              <a:gd name="connsiteX16" fmla="*/ 2046218 w 4023462"/>
              <a:gd name="connsiteY16" fmla="*/ 2513445 h 2513445"/>
              <a:gd name="connsiteX17" fmla="*/ 1471438 w 4023462"/>
              <a:gd name="connsiteY17" fmla="*/ 2513445 h 2513445"/>
              <a:gd name="connsiteX18" fmla="*/ 977126 w 4023462"/>
              <a:gd name="connsiteY18" fmla="*/ 2513445 h 2513445"/>
              <a:gd name="connsiteX19" fmla="*/ 0 w 4023462"/>
              <a:gd name="connsiteY19" fmla="*/ 2513445 h 2513445"/>
              <a:gd name="connsiteX20" fmla="*/ 0 w 4023462"/>
              <a:gd name="connsiteY20" fmla="*/ 2010756 h 2513445"/>
              <a:gd name="connsiteX21" fmla="*/ 0 w 4023462"/>
              <a:gd name="connsiteY21" fmla="*/ 1457798 h 2513445"/>
              <a:gd name="connsiteX22" fmla="*/ 0 w 4023462"/>
              <a:gd name="connsiteY22" fmla="*/ 980244 h 2513445"/>
              <a:gd name="connsiteX23" fmla="*/ 0 w 4023462"/>
              <a:gd name="connsiteY23" fmla="*/ 502689 h 2513445"/>
              <a:gd name="connsiteX24" fmla="*/ 0 w 4023462"/>
              <a:gd name="connsiteY24" fmla="*/ 0 h 2513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023462" h="2513445" fill="none" extrusionOk="0">
                <a:moveTo>
                  <a:pt x="0" y="0"/>
                </a:moveTo>
                <a:cubicBezTo>
                  <a:pt x="133223" y="-5426"/>
                  <a:pt x="277202" y="41598"/>
                  <a:pt x="454076" y="0"/>
                </a:cubicBezTo>
                <a:cubicBezTo>
                  <a:pt x="630950" y="-41598"/>
                  <a:pt x="976805" y="5167"/>
                  <a:pt x="1109326" y="0"/>
                </a:cubicBezTo>
                <a:cubicBezTo>
                  <a:pt x="1241847" y="-5167"/>
                  <a:pt x="1455595" y="63858"/>
                  <a:pt x="1724341" y="0"/>
                </a:cubicBezTo>
                <a:cubicBezTo>
                  <a:pt x="1993087" y="-63858"/>
                  <a:pt x="2086169" y="32451"/>
                  <a:pt x="2178417" y="0"/>
                </a:cubicBezTo>
                <a:cubicBezTo>
                  <a:pt x="2270665" y="-32451"/>
                  <a:pt x="2511680" y="52792"/>
                  <a:pt x="2712963" y="0"/>
                </a:cubicBezTo>
                <a:cubicBezTo>
                  <a:pt x="2914246" y="-52792"/>
                  <a:pt x="3183900" y="9092"/>
                  <a:pt x="3368212" y="0"/>
                </a:cubicBezTo>
                <a:cubicBezTo>
                  <a:pt x="3552524" y="-9092"/>
                  <a:pt x="3891871" y="63088"/>
                  <a:pt x="4023462" y="0"/>
                </a:cubicBezTo>
                <a:cubicBezTo>
                  <a:pt x="4032964" y="107029"/>
                  <a:pt x="3963737" y="373034"/>
                  <a:pt x="4023462" y="527823"/>
                </a:cubicBezTo>
                <a:cubicBezTo>
                  <a:pt x="4083187" y="682612"/>
                  <a:pt x="3987427" y="774546"/>
                  <a:pt x="4023462" y="955109"/>
                </a:cubicBezTo>
                <a:cubicBezTo>
                  <a:pt x="4059497" y="1135672"/>
                  <a:pt x="4019612" y="1196810"/>
                  <a:pt x="4023462" y="1407529"/>
                </a:cubicBezTo>
                <a:cubicBezTo>
                  <a:pt x="4027312" y="1618248"/>
                  <a:pt x="4008566" y="1706140"/>
                  <a:pt x="4023462" y="1935353"/>
                </a:cubicBezTo>
                <a:cubicBezTo>
                  <a:pt x="4038358" y="2164566"/>
                  <a:pt x="3985029" y="2319220"/>
                  <a:pt x="4023462" y="2513445"/>
                </a:cubicBezTo>
                <a:cubicBezTo>
                  <a:pt x="3909588" y="2532821"/>
                  <a:pt x="3794142" y="2463165"/>
                  <a:pt x="3569386" y="2513445"/>
                </a:cubicBezTo>
                <a:cubicBezTo>
                  <a:pt x="3344630" y="2563725"/>
                  <a:pt x="3326189" y="2482245"/>
                  <a:pt x="3115309" y="2513445"/>
                </a:cubicBezTo>
                <a:cubicBezTo>
                  <a:pt x="2904429" y="2544645"/>
                  <a:pt x="2636270" y="2487801"/>
                  <a:pt x="2500294" y="2513445"/>
                </a:cubicBezTo>
                <a:cubicBezTo>
                  <a:pt x="2364318" y="2539089"/>
                  <a:pt x="2269396" y="2462213"/>
                  <a:pt x="2046218" y="2513445"/>
                </a:cubicBezTo>
                <a:cubicBezTo>
                  <a:pt x="1823040" y="2564677"/>
                  <a:pt x="1618583" y="2445932"/>
                  <a:pt x="1471438" y="2513445"/>
                </a:cubicBezTo>
                <a:cubicBezTo>
                  <a:pt x="1324293" y="2580958"/>
                  <a:pt x="1106199" y="2481254"/>
                  <a:pt x="977126" y="2513445"/>
                </a:cubicBezTo>
                <a:cubicBezTo>
                  <a:pt x="848053" y="2545636"/>
                  <a:pt x="481823" y="2485690"/>
                  <a:pt x="0" y="2513445"/>
                </a:cubicBezTo>
                <a:cubicBezTo>
                  <a:pt x="-39918" y="2403482"/>
                  <a:pt x="17154" y="2210451"/>
                  <a:pt x="0" y="2010756"/>
                </a:cubicBezTo>
                <a:cubicBezTo>
                  <a:pt x="-17154" y="1811061"/>
                  <a:pt x="33286" y="1614402"/>
                  <a:pt x="0" y="1457798"/>
                </a:cubicBezTo>
                <a:cubicBezTo>
                  <a:pt x="-33286" y="1301194"/>
                  <a:pt x="51383" y="1173387"/>
                  <a:pt x="0" y="980244"/>
                </a:cubicBezTo>
                <a:cubicBezTo>
                  <a:pt x="-51383" y="787101"/>
                  <a:pt x="26095" y="612022"/>
                  <a:pt x="0" y="502689"/>
                </a:cubicBezTo>
                <a:cubicBezTo>
                  <a:pt x="-26095" y="393356"/>
                  <a:pt x="34525" y="210756"/>
                  <a:pt x="0" y="0"/>
                </a:cubicBezTo>
                <a:close/>
              </a:path>
              <a:path w="4023462" h="2513445" stroke="0" extrusionOk="0">
                <a:moveTo>
                  <a:pt x="0" y="0"/>
                </a:moveTo>
                <a:cubicBezTo>
                  <a:pt x="217410" y="-5777"/>
                  <a:pt x="372088" y="23513"/>
                  <a:pt x="534546" y="0"/>
                </a:cubicBezTo>
                <a:cubicBezTo>
                  <a:pt x="697004" y="-23513"/>
                  <a:pt x="774498" y="51301"/>
                  <a:pt x="988622" y="0"/>
                </a:cubicBezTo>
                <a:cubicBezTo>
                  <a:pt x="1202746" y="-51301"/>
                  <a:pt x="1490911" y="31541"/>
                  <a:pt x="1643872" y="0"/>
                </a:cubicBezTo>
                <a:cubicBezTo>
                  <a:pt x="1796833" y="-31541"/>
                  <a:pt x="2011142" y="41677"/>
                  <a:pt x="2178417" y="0"/>
                </a:cubicBezTo>
                <a:cubicBezTo>
                  <a:pt x="2345693" y="-41677"/>
                  <a:pt x="2459799" y="44834"/>
                  <a:pt x="2712963" y="0"/>
                </a:cubicBezTo>
                <a:cubicBezTo>
                  <a:pt x="2966127" y="-44834"/>
                  <a:pt x="3152736" y="7499"/>
                  <a:pt x="3368212" y="0"/>
                </a:cubicBezTo>
                <a:cubicBezTo>
                  <a:pt x="3583688" y="-7499"/>
                  <a:pt x="3817814" y="8187"/>
                  <a:pt x="4023462" y="0"/>
                </a:cubicBezTo>
                <a:cubicBezTo>
                  <a:pt x="4036719" y="116958"/>
                  <a:pt x="3964999" y="286399"/>
                  <a:pt x="4023462" y="552958"/>
                </a:cubicBezTo>
                <a:cubicBezTo>
                  <a:pt x="4081925" y="819517"/>
                  <a:pt x="3997220" y="885508"/>
                  <a:pt x="4023462" y="1005378"/>
                </a:cubicBezTo>
                <a:cubicBezTo>
                  <a:pt x="4049704" y="1125248"/>
                  <a:pt x="3971612" y="1283904"/>
                  <a:pt x="4023462" y="1457798"/>
                </a:cubicBezTo>
                <a:cubicBezTo>
                  <a:pt x="4075312" y="1631692"/>
                  <a:pt x="4022397" y="1829099"/>
                  <a:pt x="4023462" y="1960487"/>
                </a:cubicBezTo>
                <a:cubicBezTo>
                  <a:pt x="4024527" y="2091875"/>
                  <a:pt x="4015925" y="2324700"/>
                  <a:pt x="4023462" y="2513445"/>
                </a:cubicBezTo>
                <a:cubicBezTo>
                  <a:pt x="3904105" y="2527912"/>
                  <a:pt x="3774059" y="2496893"/>
                  <a:pt x="3569386" y="2513445"/>
                </a:cubicBezTo>
                <a:cubicBezTo>
                  <a:pt x="3364713" y="2529997"/>
                  <a:pt x="3105942" y="2468314"/>
                  <a:pt x="2914136" y="2513445"/>
                </a:cubicBezTo>
                <a:cubicBezTo>
                  <a:pt x="2722330" y="2558576"/>
                  <a:pt x="2600428" y="2488611"/>
                  <a:pt x="2419825" y="2513445"/>
                </a:cubicBezTo>
                <a:cubicBezTo>
                  <a:pt x="2239222" y="2538279"/>
                  <a:pt x="2070685" y="2466808"/>
                  <a:pt x="1845045" y="2513445"/>
                </a:cubicBezTo>
                <a:cubicBezTo>
                  <a:pt x="1619405" y="2560082"/>
                  <a:pt x="1437256" y="2462875"/>
                  <a:pt x="1189795" y="2513445"/>
                </a:cubicBezTo>
                <a:cubicBezTo>
                  <a:pt x="942334" y="2564015"/>
                  <a:pt x="889318" y="2512016"/>
                  <a:pt x="615015" y="2513445"/>
                </a:cubicBezTo>
                <a:cubicBezTo>
                  <a:pt x="340712" y="2514874"/>
                  <a:pt x="159919" y="2446358"/>
                  <a:pt x="0" y="2513445"/>
                </a:cubicBezTo>
                <a:cubicBezTo>
                  <a:pt x="-5163" y="2341013"/>
                  <a:pt x="11031" y="2174465"/>
                  <a:pt x="0" y="2061025"/>
                </a:cubicBezTo>
                <a:cubicBezTo>
                  <a:pt x="-11031" y="1947585"/>
                  <a:pt x="48746" y="1729378"/>
                  <a:pt x="0" y="1583470"/>
                </a:cubicBezTo>
                <a:cubicBezTo>
                  <a:pt x="-48746" y="1437562"/>
                  <a:pt x="20465" y="1262827"/>
                  <a:pt x="0" y="1030512"/>
                </a:cubicBezTo>
                <a:cubicBezTo>
                  <a:pt x="-20465" y="798197"/>
                  <a:pt x="30370" y="695370"/>
                  <a:pt x="0" y="527823"/>
                </a:cubicBezTo>
                <a:cubicBezTo>
                  <a:pt x="-30370" y="360276"/>
                  <a:pt x="34023" y="156627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A23F182D-DCE0-45AC-3D41-1218731B754B}"/>
              </a:ext>
            </a:extLst>
          </p:cNvPr>
          <p:cNvSpPr txBox="1"/>
          <p:nvPr/>
        </p:nvSpPr>
        <p:spPr>
          <a:xfrm>
            <a:off x="5863244" y="3523926"/>
            <a:ext cx="54283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/>
              <a:t>A (4; 9; 10) egyesül,</a:t>
            </a:r>
          </a:p>
          <a:p>
            <a:r>
              <a:rPr lang="hu-HU" sz="1600"/>
              <a:t>A szülők egyesülnek,</a:t>
            </a:r>
          </a:p>
          <a:p>
            <a:r>
              <a:rPr lang="hu-HU" sz="1600"/>
              <a:t>11 </a:t>
            </a:r>
            <a:r>
              <a:rPr lang="hu-HU" sz="1600" err="1"/>
              <a:t>lejön</a:t>
            </a:r>
            <a:r>
              <a:rPr lang="hu-HU" sz="1600"/>
              <a:t> az egyesül szülőbe,</a:t>
            </a:r>
          </a:p>
          <a:p>
            <a:r>
              <a:rPr lang="hu-HU" sz="1600"/>
              <a:t>A gyökérnek 1 gyereke marad: törlődik.</a:t>
            </a:r>
          </a:p>
        </p:txBody>
      </p:sp>
      <p:sp>
        <p:nvSpPr>
          <p:cNvPr id="11" name="Nyíl: jobbra mutató 10">
            <a:extLst>
              <a:ext uri="{FF2B5EF4-FFF2-40B4-BE49-F238E27FC236}">
                <a16:creationId xmlns:a16="http://schemas.microsoft.com/office/drawing/2014/main" id="{4B444684-0857-07D0-6434-59D4B3BB2B8E}"/>
              </a:ext>
            </a:extLst>
          </p:cNvPr>
          <p:cNvSpPr/>
          <p:nvPr/>
        </p:nvSpPr>
        <p:spPr>
          <a:xfrm>
            <a:off x="5728883" y="4887888"/>
            <a:ext cx="2367713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053D8043-069A-7C5A-5B00-F29BA39CB6B5}"/>
              </a:ext>
            </a:extLst>
          </p:cNvPr>
          <p:cNvSpPr txBox="1"/>
          <p:nvPr/>
        </p:nvSpPr>
        <p:spPr>
          <a:xfrm>
            <a:off x="6461519" y="535929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err="1"/>
              <a:t>Del</a:t>
            </a:r>
            <a:r>
              <a:rPr lang="hu-HU"/>
              <a:t> (1)</a:t>
            </a:r>
          </a:p>
        </p:txBody>
      </p:sp>
    </p:spTree>
    <p:extLst>
      <p:ext uri="{BB962C8B-B14F-4D97-AF65-F5344CB8AC3E}">
        <p14:creationId xmlns:p14="http://schemas.microsoft.com/office/powerpoint/2010/main" val="255782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E3E27B-C0D2-687C-91E9-AA51A453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06422"/>
            <a:ext cx="10018713" cy="948446"/>
          </a:xfrm>
        </p:spPr>
        <p:txBody>
          <a:bodyPr/>
          <a:lstStyle/>
          <a:p>
            <a:r>
              <a:rPr lang="hu-HU" dirty="0"/>
              <a:t>Ellenőrző kérdések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253D2E-D2FA-577A-E1F7-B012A9D7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66153"/>
            <a:ext cx="10188881" cy="460604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kern="100" dirty="0">
                <a:cs typeface="Times New Roman" panose="02020603050405020304" pitchFamily="18" charset="0"/>
              </a:rPr>
              <a:t>A </a:t>
            </a:r>
            <a:r>
              <a:rPr lang="hu-HU" i="1" kern="100" dirty="0">
                <a:cs typeface="Times New Roman" panose="02020603050405020304" pitchFamily="18" charset="0"/>
              </a:rPr>
              <a:t>d</a:t>
            </a:r>
            <a:r>
              <a:rPr lang="hu-HU" kern="100" dirty="0">
                <a:cs typeface="Times New Roman" panose="02020603050405020304" pitchFamily="18" charset="0"/>
              </a:rPr>
              <a:t>-</a:t>
            </a:r>
            <a:r>
              <a:rPr lang="hu-HU" kern="100" dirty="0" err="1">
                <a:cs typeface="Times New Roman" panose="02020603050405020304" pitchFamily="18" charset="0"/>
              </a:rPr>
              <a:t>edfokú</a:t>
            </a:r>
            <a:r>
              <a:rPr lang="hu-HU" kern="100" dirty="0">
                <a:cs typeface="Times New Roman" panose="02020603050405020304" pitchFamily="18" charset="0"/>
              </a:rPr>
              <a:t> B+ fák </a:t>
            </a:r>
            <a:r>
              <a:rPr lang="hu-HU" b="1" kern="100" dirty="0">
                <a:cs typeface="Times New Roman" panose="02020603050405020304" pitchFamily="18" charset="0"/>
              </a:rPr>
              <a:t>belső</a:t>
            </a:r>
            <a:r>
              <a:rPr lang="hu-HU" kern="100" dirty="0">
                <a:cs typeface="Times New Roman" panose="02020603050405020304" pitchFamily="18" charset="0"/>
              </a:rPr>
              <a:t> csúcsainak milyen tulajdonságát ismeri?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kern="100" dirty="0">
                <a:cs typeface="Times New Roman" panose="02020603050405020304" pitchFamily="18" charset="0"/>
              </a:rPr>
              <a:t>A </a:t>
            </a:r>
            <a:r>
              <a:rPr lang="hu-HU" i="1" kern="100" dirty="0">
                <a:cs typeface="Times New Roman" panose="02020603050405020304" pitchFamily="18" charset="0"/>
              </a:rPr>
              <a:t>d</a:t>
            </a:r>
            <a:r>
              <a:rPr lang="hu-HU" kern="100" dirty="0">
                <a:cs typeface="Times New Roman" panose="02020603050405020304" pitchFamily="18" charset="0"/>
              </a:rPr>
              <a:t>-</a:t>
            </a:r>
            <a:r>
              <a:rPr lang="hu-HU" kern="100" dirty="0" err="1">
                <a:cs typeface="Times New Roman" panose="02020603050405020304" pitchFamily="18" charset="0"/>
              </a:rPr>
              <a:t>edfokú</a:t>
            </a:r>
            <a:r>
              <a:rPr lang="hu-HU" kern="100" dirty="0">
                <a:cs typeface="Times New Roman" panose="02020603050405020304" pitchFamily="18" charset="0"/>
              </a:rPr>
              <a:t> B+ fák </a:t>
            </a:r>
            <a:r>
              <a:rPr lang="hu-HU" b="1" kern="100" dirty="0">
                <a:cs typeface="Times New Roman" panose="02020603050405020304" pitchFamily="18" charset="0"/>
              </a:rPr>
              <a:t>levél</a:t>
            </a:r>
            <a:r>
              <a:rPr lang="hu-HU" kern="100" dirty="0">
                <a:cs typeface="Times New Roman" panose="02020603050405020304" pitchFamily="18" charset="0"/>
              </a:rPr>
              <a:t> csúcsainak milyen tulajdonságát ismeri?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kern="100" dirty="0">
                <a:cs typeface="Times New Roman" panose="02020603050405020304" pitchFamily="18" charset="0"/>
              </a:rPr>
              <a:t>Adott a { [ (1 2) 3 ( 5 6) 8 (9 10 11) 12 (12 13) ] 14 [ (15 16 17) 18  (19 20) ] } negyedfokú </a:t>
            </a:r>
            <a:r>
              <a:rPr lang="hu-HU" kern="100" dirty="0" err="1">
                <a:cs typeface="Times New Roman" panose="02020603050405020304" pitchFamily="18" charset="0"/>
              </a:rPr>
              <a:t>B+fa</a:t>
            </a:r>
            <a:r>
              <a:rPr lang="hu-HU" kern="100" dirty="0"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kern="100" dirty="0">
                <a:cs typeface="Times New Roman" panose="02020603050405020304" pitchFamily="18" charset="0"/>
              </a:rPr>
              <a:t>Rajzolja le a fát!</a:t>
            </a:r>
          </a:p>
          <a:p>
            <a:pPr lvl="1"/>
            <a:r>
              <a:rPr lang="hu-HU" sz="1800" kern="100" dirty="0">
                <a:cs typeface="Times New Roman" panose="02020603050405020304" pitchFamily="18" charset="0"/>
              </a:rPr>
              <a:t>Szemléltessünk a 8 beszúrását, valamint a 2 és a 14 törlését, </a:t>
            </a:r>
            <a:r>
              <a:rPr lang="hu-HU" sz="1800" b="1" kern="100" dirty="0">
                <a:cs typeface="Times New Roman" panose="02020603050405020304" pitchFamily="18" charset="0"/>
              </a:rPr>
              <a:t>mindhárom esetben az eredeti fára</a:t>
            </a:r>
            <a:r>
              <a:rPr lang="hu-HU" sz="1800" kern="100" dirty="0">
                <a:cs typeface="Times New Roman" panose="02020603050405020304" pitchFamily="18" charset="0"/>
              </a:rPr>
              <a:t>!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Tegyük fel, hogy egy </a:t>
            </a:r>
            <a:r>
              <a:rPr lang="hu-HU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hu-HU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edfokú</a:t>
            </a: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B+ fában egy </a:t>
            </a:r>
            <a:r>
              <a:rPr lang="hu-HU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 </a:t>
            </a: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méretű kulcshalmazt tároltunk! Adjon alsó és felső becslést a fa </a:t>
            </a:r>
            <a:r>
              <a:rPr lang="hu-HU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</a:t>
            </a: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magasságára!</a:t>
            </a:r>
          </a:p>
        </p:txBody>
      </p:sp>
    </p:spTree>
    <p:extLst>
      <p:ext uri="{BB962C8B-B14F-4D97-AF65-F5344CB8AC3E}">
        <p14:creationId xmlns:p14="http://schemas.microsoft.com/office/powerpoint/2010/main" val="1116566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0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32">
            <a:extLst>
              <a:ext uri="{FF2B5EF4-FFF2-40B4-BE49-F238E27FC236}">
                <a16:creationId xmlns:a16="http://schemas.microsoft.com/office/drawing/2014/main" id="{164E9BCF-1B67-4514-808C-A5DCBDEB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0" name="Group 34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4" name="Cím 3">
            <a:extLst>
              <a:ext uri="{FF2B5EF4-FFF2-40B4-BE49-F238E27FC236}">
                <a16:creationId xmlns:a16="http://schemas.microsoft.com/office/drawing/2014/main" id="{8F251FD5-D2E8-68E0-BD0A-F68C306E9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8790" y="943536"/>
            <a:ext cx="6698127" cy="3842570"/>
          </a:xfrm>
        </p:spPr>
        <p:txBody>
          <a:bodyPr anchor="ctr">
            <a:normAutofit/>
          </a:bodyPr>
          <a:lstStyle/>
          <a:p>
            <a:r>
              <a:rPr lang="hu-HU" b="1"/>
              <a:t>Köszönöm a figyelmet!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745FFA0C-393D-A955-DE5F-405BE088C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0990" y="4019759"/>
            <a:ext cx="2531516" cy="905288"/>
          </a:xfrm>
        </p:spPr>
        <p:txBody>
          <a:bodyPr anchor="ctr">
            <a:normAutofit fontScale="92500"/>
          </a:bodyPr>
          <a:lstStyle/>
          <a:p>
            <a:r>
              <a:rPr lang="hu-HU" sz="3200" b="1">
                <a:solidFill>
                  <a:srgbClr val="C00000"/>
                </a:solidFill>
              </a:rPr>
              <a:t>Pusztai Kinga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BF61895-45AB-51B6-C9CB-6F5A07F2E42D}"/>
              </a:ext>
            </a:extLst>
          </p:cNvPr>
          <p:cNvSpPr txBox="1"/>
          <p:nvPr/>
        </p:nvSpPr>
        <p:spPr>
          <a:xfrm>
            <a:off x="5203115" y="4872842"/>
            <a:ext cx="6529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000"/>
              <a:t>A bemutató Ásványi Tibor: </a:t>
            </a:r>
            <a:r>
              <a:rPr lang="hu-HU" sz="2000" b="0" i="0" u="none" strike="noStrike" baseline="0">
                <a:hlinkClick r:id="rId3"/>
              </a:rPr>
              <a:t>Algoritmusok és adatszerkezetek II. Előadásjegyzete (B+ Fák)</a:t>
            </a:r>
            <a:r>
              <a:rPr lang="hu-HU" sz="2000" b="0" i="0" u="none" strike="noStrike" baseline="0"/>
              <a:t> </a:t>
            </a:r>
            <a:br>
              <a:rPr lang="hu-HU" sz="2000" b="0" i="0" u="none" strike="noStrike" baseline="0"/>
            </a:br>
            <a:r>
              <a:rPr lang="hu-HU" sz="2000" b="0" i="0" u="none" strike="noStrike" baseline="0"/>
              <a:t>és Fekete </a:t>
            </a:r>
            <a:r>
              <a:rPr lang="hu-HU" sz="2000"/>
              <a:t>István:</a:t>
            </a:r>
            <a:r>
              <a:rPr lang="hu-HU" sz="2000">
                <a:hlinkClick r:id="rId4"/>
              </a:rPr>
              <a:t> Algoritmusok és adatszerkezetek / B-Fák</a:t>
            </a:r>
            <a:r>
              <a:rPr lang="hu-HU" sz="2000"/>
              <a:t> előadásjegyzete alapján készült</a:t>
            </a:r>
            <a:r>
              <a:rPr lang="hu-HU" sz="2000" b="0" i="0" u="none" strike="noStrike" baseline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601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4AE914-58DF-7116-E45B-C6626DCEF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918203"/>
            <a:ext cx="10018713" cy="783077"/>
          </a:xfrm>
        </p:spPr>
        <p:txBody>
          <a:bodyPr/>
          <a:lstStyle/>
          <a:p>
            <a:r>
              <a:rPr lang="hu-HU"/>
              <a:t>B+ fák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9B104A-FB3B-AE70-89B4-F04106F62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58008"/>
            <a:ext cx="10018713" cy="4424894"/>
          </a:xfrm>
        </p:spPr>
        <p:txBody>
          <a:bodyPr anchor="t">
            <a:normAutofit/>
          </a:bodyPr>
          <a:lstStyle/>
          <a:p>
            <a:r>
              <a:rPr lang="hu-HU"/>
              <a:t>Nagy mennyiségű adatok tárolására kiválóan használható adatszerkezet</a:t>
            </a:r>
          </a:p>
          <a:p>
            <a:r>
              <a:rPr lang="hu-HU"/>
              <a:t>Többszintű hierarchikus indexstruktúra </a:t>
            </a:r>
          </a:p>
          <a:p>
            <a:pPr lvl="1"/>
            <a:r>
              <a:rPr lang="hu-HU"/>
              <a:t>a listákból nem közvetlenül rekordokra, hanem újabb indexlistákra történik hivatkozás</a:t>
            </a:r>
          </a:p>
          <a:p>
            <a:pPr lvl="1"/>
            <a:r>
              <a:rPr lang="hu-HU"/>
              <a:t>minden közvetlenül a rekordokra mutató listája a fa azonos szintjén helyezkedik el</a:t>
            </a:r>
          </a:p>
          <a:p>
            <a:pPr lvl="2"/>
            <a:r>
              <a:rPr lang="hu-HU"/>
              <a:t>Minden rekordot közel azonos idő elérni </a:t>
            </a:r>
          </a:p>
          <a:p>
            <a:r>
              <a:rPr lang="hu-HU"/>
              <a:t>Az indexszerkezet kiegyensúlyozott</a:t>
            </a:r>
          </a:p>
          <a:p>
            <a:pPr lvl="1"/>
            <a:r>
              <a:rPr lang="hu-HU"/>
              <a:t>az indexlisták kihasználtsága is jó</a:t>
            </a:r>
          </a:p>
          <a:p>
            <a:pPr lvl="2"/>
            <a:r>
              <a:rPr lang="hu-HU"/>
              <a:t>minden lista a legelsőt kivéve a kapacitásának minimum a felét kihasználja</a:t>
            </a:r>
          </a:p>
        </p:txBody>
      </p:sp>
    </p:spTree>
    <p:extLst>
      <p:ext uri="{BB962C8B-B14F-4D97-AF65-F5344CB8AC3E}">
        <p14:creationId xmlns:p14="http://schemas.microsoft.com/office/powerpoint/2010/main" val="128628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D0943C-F9D6-4134-4E54-5A628BE7C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91" y="995680"/>
            <a:ext cx="10018713" cy="851170"/>
          </a:xfrm>
        </p:spPr>
        <p:txBody>
          <a:bodyPr/>
          <a:lstStyle/>
          <a:p>
            <a:r>
              <a:rPr lang="hu-HU" dirty="0"/>
              <a:t>Miért jó a B+ fa?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5A330A-93A8-CB92-A74D-1991819F1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0291" y="2235200"/>
            <a:ext cx="10018713" cy="389128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Rendezett tárolás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kern="100" dirty="0">
                <a:ea typeface="Calibri" panose="020F0502020204030204" pitchFamily="34" charset="0"/>
                <a:cs typeface="Times New Roman" panose="02020603050405020304" pitchFamily="18" charset="0"/>
              </a:rPr>
              <a:t>Nagy adathalmazokon hatékonyabb így a keresés és módosítás</a:t>
            </a:r>
            <a:endParaRPr lang="hu-HU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Szekvenciális elhelyezés – nem praktikus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legtöbb beszúrás és törlés kapcsán a tároló jelentős részének újraírása válna szükségessé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Lista használata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Keresés nem hatékony</a:t>
            </a:r>
          </a:p>
        </p:txBody>
      </p:sp>
    </p:spTree>
    <p:extLst>
      <p:ext uri="{BB962C8B-B14F-4D97-AF65-F5344CB8AC3E}">
        <p14:creationId xmlns:p14="http://schemas.microsoft.com/office/powerpoint/2010/main" val="381607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68393-DC64-E108-AD57-EC99D3839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698171-6EDB-F730-8656-87E0E2217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771" y="792480"/>
            <a:ext cx="10018713" cy="851170"/>
          </a:xfrm>
        </p:spPr>
        <p:txBody>
          <a:bodyPr/>
          <a:lstStyle/>
          <a:p>
            <a:r>
              <a:rPr lang="hu-HU" dirty="0"/>
              <a:t>Miért jó a B+ fa?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CCB1E61-67AF-A741-C647-661664F61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82800"/>
            <a:ext cx="10018713" cy="419608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2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Keresőfa (pl. AVL fák, vagy piros-fekete fák)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Hátrány: Ha az adatokat egy véletlen elérésű háttértáron, pl. egy mágneslemezen kívánjuk elhelyezni. 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mágneslemezek: egyszerre az adatok egy egész blokkját ( 512 byte vagy 4 KB) adatot mozgatja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Egy bináris keresőfa egy csúcsa ennek csak egy töredékét használná.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2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B+ fa: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Jobban kihasználja a mágneslemez blokkjait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54428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B74F88-0DD9-22A2-ACE4-E9BE66E6C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704444"/>
            <a:ext cx="10018713" cy="724711"/>
          </a:xfrm>
        </p:spPr>
        <p:txBody>
          <a:bodyPr/>
          <a:lstStyle/>
          <a:p>
            <a:r>
              <a:rPr lang="hu-HU" dirty="0"/>
              <a:t>A fokszám megválasztása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94D379-DEBA-68D8-E5FD-5AEF29942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68877"/>
            <a:ext cx="10018713" cy="4322323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hu-H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Egy </a:t>
            </a:r>
            <a:r>
              <a:rPr lang="hu-HU" sz="22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hu-H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hu-HU" sz="2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edfokú</a:t>
            </a:r>
            <a:r>
              <a:rPr lang="hu-H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B+ fa csúcsaiban </a:t>
            </a:r>
            <a:r>
              <a:rPr lang="hu-HU" sz="22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 bájtos kulcsok</a:t>
            </a:r>
            <a:r>
              <a:rPr lang="hu-HU" sz="2200" dirty="0">
                <a:solidFill>
                  <a:srgbClr val="44546A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és </a:t>
            </a:r>
            <a:r>
              <a:rPr lang="hu-HU" sz="22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 bájtos pointerek</a:t>
            </a:r>
            <a:r>
              <a:rPr lang="hu-H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vannak. A B+ fát mágneslemezen tároljuk, ahol </a:t>
            </a:r>
            <a:r>
              <a:rPr lang="hu-HU" sz="22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blokkméret 4096 bájt</a:t>
            </a:r>
            <a:r>
              <a:rPr lang="hu-H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hu-HU" sz="22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Mekkorának</a:t>
            </a:r>
            <a:r>
              <a:rPr lang="hu-HU" sz="2200" dirty="0">
                <a:solidFill>
                  <a:srgbClr val="44546A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érdemes választani a B+ fa </a:t>
            </a:r>
            <a:r>
              <a:rPr lang="hu-HU" sz="2200" i="1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hu-HU" sz="22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fokszámát</a:t>
            </a:r>
            <a:r>
              <a:rPr lang="hu-HU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endParaRPr lang="hu-HU" sz="22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Egy csúcs legfeljebb 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-1 kulcsot és </a:t>
            </a:r>
            <a:r>
              <a:rPr lang="hu-HU" sz="18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hu-H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mutatót tartalmaz</a:t>
            </a:r>
          </a:p>
          <a:p>
            <a:pPr lvl="2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	  4(</a:t>
            </a:r>
            <a:r>
              <a:rPr lang="hu-HU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hu-H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-1) + 6</a:t>
            </a:r>
            <a:r>
              <a:rPr lang="hu-HU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 </a:t>
            </a:r>
            <a:r>
              <a:rPr lang="hu-HU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≤ 4096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810260" algn="l"/>
              </a:tabLst>
            </a:pPr>
            <a:r>
              <a:rPr lang="hu-HU" sz="1800" dirty="0">
                <a:ea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lang="hu-HU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hu-HU" sz="1800" i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 </a:t>
            </a:r>
            <a:r>
              <a:rPr lang="hu-HU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– 4 ≤ 4096</a:t>
            </a:r>
            <a:endParaRPr lang="hu-H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  <a:tabLst>
                <a:tab pos="990600" algn="l"/>
              </a:tabLst>
            </a:pPr>
            <a:r>
              <a:rPr lang="hu-HU" sz="1800" dirty="0">
                <a:ea typeface="Calibri" panose="020F0502020204030204" pitchFamily="34" charset="0"/>
                <a:cs typeface="Calibri" panose="020F0502020204030204" pitchFamily="34" charset="0"/>
              </a:rPr>
              <a:t>			      </a:t>
            </a:r>
            <a:r>
              <a:rPr lang="hu-HU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hu-HU" sz="1800" i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 </a:t>
            </a:r>
            <a:r>
              <a:rPr lang="hu-HU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≤ 4100</a:t>
            </a:r>
            <a:endParaRPr lang="hu-H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1170305" algn="l"/>
              </a:tabLst>
            </a:pPr>
            <a:r>
              <a:rPr lang="hu-HU" sz="2200" i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 </a:t>
            </a:r>
            <a:r>
              <a:rPr lang="hu-HU" sz="22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=410 –</a:t>
            </a:r>
            <a:r>
              <a:rPr lang="hu-HU" sz="22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nek</a:t>
            </a:r>
            <a:r>
              <a:rPr lang="hu-HU" sz="22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érdemes választani a B+ fa fokszámát</a:t>
            </a:r>
            <a:endParaRPr lang="hu-HU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333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31A132-1A54-5630-F933-767E34D12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316" y="0"/>
            <a:ext cx="10018713" cy="821987"/>
          </a:xfrm>
        </p:spPr>
        <p:txBody>
          <a:bodyPr/>
          <a:lstStyle/>
          <a:p>
            <a:r>
              <a:rPr lang="hu-HU"/>
              <a:t>B+ fák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BC6F87-1A18-37F2-A403-D3EFE1AC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821987"/>
            <a:ext cx="10018713" cy="588037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Minden csúcs</a:t>
            </a:r>
          </a:p>
          <a:p>
            <a:pPr lvl="1"/>
            <a:r>
              <a:rPr lang="hu-HU" dirty="0"/>
              <a:t>legfeljebb </a:t>
            </a:r>
            <a:r>
              <a:rPr lang="hu-HU" i="1" dirty="0"/>
              <a:t>d</a:t>
            </a:r>
            <a:r>
              <a:rPr lang="hu-HU" dirty="0"/>
              <a:t> mutató (4 ≤ </a:t>
            </a:r>
            <a:r>
              <a:rPr lang="hu-HU" i="1" dirty="0"/>
              <a:t>d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legfeljebb </a:t>
            </a:r>
            <a:r>
              <a:rPr lang="hu-HU" i="1" dirty="0"/>
              <a:t>d</a:t>
            </a:r>
            <a:r>
              <a:rPr lang="hu-HU" dirty="0"/>
              <a:t>-1 kulcs</a:t>
            </a:r>
          </a:p>
          <a:p>
            <a:pPr lvl="1"/>
            <a:r>
              <a:rPr lang="hu-HU" dirty="0"/>
              <a:t>ahol </a:t>
            </a:r>
            <a:r>
              <a:rPr lang="hu-HU" i="1" dirty="0"/>
              <a:t>d</a:t>
            </a:r>
            <a:r>
              <a:rPr lang="hu-HU" dirty="0"/>
              <a:t> a B+ fa fokszáma </a:t>
            </a:r>
          </a:p>
          <a:p>
            <a:pPr lvl="2"/>
            <a:r>
              <a:rPr lang="hu-HU" dirty="0"/>
              <a:t>fára jellemző állandó</a:t>
            </a:r>
          </a:p>
          <a:p>
            <a:r>
              <a:rPr lang="hu-HU" dirty="0"/>
              <a:t>A belső csúcsok: hasító kulcsok (</a:t>
            </a:r>
            <a:r>
              <a:rPr lang="hu-HU" dirty="0" err="1"/>
              <a:t>split</a:t>
            </a:r>
            <a:r>
              <a:rPr lang="hu-HU" dirty="0"/>
              <a:t> </a:t>
            </a:r>
            <a:r>
              <a:rPr lang="hu-HU" dirty="0" err="1"/>
              <a:t>key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mindegyik referencia két kulcs "között" van:</a:t>
            </a:r>
          </a:p>
          <a:p>
            <a:pPr lvl="2"/>
            <a:r>
              <a:rPr lang="hu-HU" dirty="0"/>
              <a:t>egy olyan részfa gyökerére mutat, amiben minden érték a két kulcs között található </a:t>
            </a:r>
          </a:p>
          <a:p>
            <a:pPr lvl="2"/>
            <a:r>
              <a:rPr lang="hu-HU" dirty="0"/>
              <a:t>(mindegyik csúcshoz hozzáképzelve balról egy "mínusz végtelen", jobbról egy "plusz végtelen" értékű kulcsot)</a:t>
            </a:r>
          </a:p>
          <a:p>
            <a:pPr lvl="2"/>
            <a:r>
              <a:rPr lang="hu-HU" sz="2200" i="1" kern="0" dirty="0">
                <a:effectLst/>
                <a:latin typeface="F47"/>
                <a:ea typeface="Calibri" panose="020F0502020204030204" pitchFamily="34" charset="0"/>
                <a:cs typeface="F47"/>
              </a:rPr>
              <a:t>k</a:t>
            </a:r>
            <a:r>
              <a:rPr lang="hu-HU" sz="2200" i="1" kern="0" baseline="-25000" dirty="0">
                <a:effectLst/>
                <a:latin typeface="F47"/>
                <a:ea typeface="Calibri" panose="020F0502020204030204" pitchFamily="34" charset="0"/>
                <a:cs typeface="F47"/>
              </a:rPr>
              <a:t>i</a:t>
            </a:r>
            <a:r>
              <a:rPr lang="hu-HU" sz="2200" kern="0" dirty="0">
                <a:effectLst/>
                <a:latin typeface="F47"/>
                <a:ea typeface="Calibri" panose="020F0502020204030204" pitchFamily="34" charset="0"/>
                <a:cs typeface="F47"/>
              </a:rPr>
              <a:t> ≤ </a:t>
            </a:r>
            <a:r>
              <a:rPr lang="hu-HU" sz="2200" i="1" kern="0" dirty="0">
                <a:effectLst/>
                <a:latin typeface="F47"/>
                <a:ea typeface="Calibri" panose="020F0502020204030204" pitchFamily="34" charset="0"/>
                <a:cs typeface="F47"/>
              </a:rPr>
              <a:t>k</a:t>
            </a:r>
            <a:r>
              <a:rPr lang="hu-HU" sz="2200" kern="0" dirty="0">
                <a:effectLst/>
                <a:latin typeface="F47"/>
                <a:ea typeface="Calibri" panose="020F0502020204030204" pitchFamily="34" charset="0"/>
                <a:cs typeface="F47"/>
              </a:rPr>
              <a:t> &lt;</a:t>
            </a:r>
            <a:r>
              <a:rPr lang="hu-HU" sz="2200" i="1" kern="0" dirty="0">
                <a:effectLst/>
                <a:latin typeface="F47"/>
                <a:ea typeface="Calibri" panose="020F0502020204030204" pitchFamily="34" charset="0"/>
                <a:cs typeface="F47"/>
              </a:rPr>
              <a:t>k</a:t>
            </a:r>
            <a:r>
              <a:rPr lang="hu-HU" sz="2200" i="1" kern="0" baseline="-25000" dirty="0">
                <a:effectLst/>
                <a:latin typeface="F47"/>
                <a:ea typeface="Calibri" panose="020F0502020204030204" pitchFamily="34" charset="0"/>
                <a:cs typeface="F47"/>
              </a:rPr>
              <a:t>i</a:t>
            </a:r>
            <a:r>
              <a:rPr lang="hu-HU" sz="2200" kern="0" baseline="-25000" dirty="0">
                <a:effectLst/>
                <a:latin typeface="F47"/>
                <a:ea typeface="Calibri" panose="020F0502020204030204" pitchFamily="34" charset="0"/>
                <a:cs typeface="F47"/>
              </a:rPr>
              <a:t>+1</a:t>
            </a:r>
            <a:endParaRPr lang="hu-HU" sz="2200" dirty="0"/>
          </a:p>
          <a:p>
            <a:r>
              <a:rPr lang="hu-HU" dirty="0"/>
              <a:t>Az adatok a levélszinten vannak </a:t>
            </a:r>
          </a:p>
          <a:p>
            <a:pPr lvl="1"/>
            <a:r>
              <a:rPr lang="hu-HU" dirty="0"/>
              <a:t>A levélszinten minden kulcshoz tartozik egy mutató, ami a megfelelő adatrekordra hivatkozik. (A leveleket a </a:t>
            </a:r>
            <a:r>
              <a:rPr lang="hu-HU" i="1" dirty="0"/>
              <a:t>d</a:t>
            </a:r>
            <a:r>
              <a:rPr lang="hu-HU" dirty="0"/>
              <a:t>-</a:t>
            </a:r>
            <a:r>
              <a:rPr lang="hu-HU" dirty="0" err="1"/>
              <a:t>edik</a:t>
            </a:r>
            <a:r>
              <a:rPr lang="hu-HU" dirty="0"/>
              <a:t> mutatókkal gyakran listába fűzik.)</a:t>
            </a:r>
          </a:p>
          <a:p>
            <a:pPr lvl="1"/>
            <a:r>
              <a:rPr lang="hu-HU" dirty="0"/>
              <a:t>A gyökércsúcstól mindegyik levél azonos távolságra van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16B0032-F38E-C517-B2A5-666143F02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668" y="756204"/>
            <a:ext cx="5226757" cy="2613379"/>
          </a:xfrm>
          <a:custGeom>
            <a:avLst/>
            <a:gdLst>
              <a:gd name="connsiteX0" fmla="*/ 0 w 5226757"/>
              <a:gd name="connsiteY0" fmla="*/ 0 h 2613379"/>
              <a:gd name="connsiteX1" fmla="*/ 685286 w 5226757"/>
              <a:gd name="connsiteY1" fmla="*/ 0 h 2613379"/>
              <a:gd name="connsiteX2" fmla="*/ 1370572 w 5226757"/>
              <a:gd name="connsiteY2" fmla="*/ 0 h 2613379"/>
              <a:gd name="connsiteX3" fmla="*/ 1951323 w 5226757"/>
              <a:gd name="connsiteY3" fmla="*/ 0 h 2613379"/>
              <a:gd name="connsiteX4" fmla="*/ 2584341 w 5226757"/>
              <a:gd name="connsiteY4" fmla="*/ 0 h 2613379"/>
              <a:gd name="connsiteX5" fmla="*/ 3112824 w 5226757"/>
              <a:gd name="connsiteY5" fmla="*/ 0 h 2613379"/>
              <a:gd name="connsiteX6" fmla="*/ 3693575 w 5226757"/>
              <a:gd name="connsiteY6" fmla="*/ 0 h 2613379"/>
              <a:gd name="connsiteX7" fmla="*/ 4378861 w 5226757"/>
              <a:gd name="connsiteY7" fmla="*/ 0 h 2613379"/>
              <a:gd name="connsiteX8" fmla="*/ 5226757 w 5226757"/>
              <a:gd name="connsiteY8" fmla="*/ 0 h 2613379"/>
              <a:gd name="connsiteX9" fmla="*/ 5226757 w 5226757"/>
              <a:gd name="connsiteY9" fmla="*/ 548810 h 2613379"/>
              <a:gd name="connsiteX10" fmla="*/ 5226757 w 5226757"/>
              <a:gd name="connsiteY10" fmla="*/ 1019218 h 2613379"/>
              <a:gd name="connsiteX11" fmla="*/ 5226757 w 5226757"/>
              <a:gd name="connsiteY11" fmla="*/ 1515760 h 2613379"/>
              <a:gd name="connsiteX12" fmla="*/ 5226757 w 5226757"/>
              <a:gd name="connsiteY12" fmla="*/ 2038436 h 2613379"/>
              <a:gd name="connsiteX13" fmla="*/ 5226757 w 5226757"/>
              <a:gd name="connsiteY13" fmla="*/ 2613379 h 2613379"/>
              <a:gd name="connsiteX14" fmla="*/ 4541471 w 5226757"/>
              <a:gd name="connsiteY14" fmla="*/ 2613379 h 2613379"/>
              <a:gd name="connsiteX15" fmla="*/ 3960720 w 5226757"/>
              <a:gd name="connsiteY15" fmla="*/ 2613379 h 2613379"/>
              <a:gd name="connsiteX16" fmla="*/ 3379970 w 5226757"/>
              <a:gd name="connsiteY16" fmla="*/ 2613379 h 2613379"/>
              <a:gd name="connsiteX17" fmla="*/ 2799219 w 5226757"/>
              <a:gd name="connsiteY17" fmla="*/ 2613379 h 2613379"/>
              <a:gd name="connsiteX18" fmla="*/ 2218468 w 5226757"/>
              <a:gd name="connsiteY18" fmla="*/ 2613379 h 2613379"/>
              <a:gd name="connsiteX19" fmla="*/ 1689985 w 5226757"/>
              <a:gd name="connsiteY19" fmla="*/ 2613379 h 2613379"/>
              <a:gd name="connsiteX20" fmla="*/ 1056966 w 5226757"/>
              <a:gd name="connsiteY20" fmla="*/ 2613379 h 2613379"/>
              <a:gd name="connsiteX21" fmla="*/ 0 w 5226757"/>
              <a:gd name="connsiteY21" fmla="*/ 2613379 h 2613379"/>
              <a:gd name="connsiteX22" fmla="*/ 0 w 5226757"/>
              <a:gd name="connsiteY22" fmla="*/ 2038436 h 2613379"/>
              <a:gd name="connsiteX23" fmla="*/ 0 w 5226757"/>
              <a:gd name="connsiteY23" fmla="*/ 1489626 h 2613379"/>
              <a:gd name="connsiteX24" fmla="*/ 0 w 5226757"/>
              <a:gd name="connsiteY24" fmla="*/ 914683 h 2613379"/>
              <a:gd name="connsiteX25" fmla="*/ 0 w 5226757"/>
              <a:gd name="connsiteY25" fmla="*/ 0 h 2613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226757" h="2613379" fill="none" extrusionOk="0">
                <a:moveTo>
                  <a:pt x="0" y="0"/>
                </a:moveTo>
                <a:cubicBezTo>
                  <a:pt x="206617" y="-11963"/>
                  <a:pt x="492585" y="30718"/>
                  <a:pt x="685286" y="0"/>
                </a:cubicBezTo>
                <a:cubicBezTo>
                  <a:pt x="877987" y="-30718"/>
                  <a:pt x="1172030" y="14339"/>
                  <a:pt x="1370572" y="0"/>
                </a:cubicBezTo>
                <a:cubicBezTo>
                  <a:pt x="1569114" y="-14339"/>
                  <a:pt x="1698498" y="50966"/>
                  <a:pt x="1951323" y="0"/>
                </a:cubicBezTo>
                <a:cubicBezTo>
                  <a:pt x="2204148" y="-50966"/>
                  <a:pt x="2293502" y="46508"/>
                  <a:pt x="2584341" y="0"/>
                </a:cubicBezTo>
                <a:cubicBezTo>
                  <a:pt x="2875180" y="-46508"/>
                  <a:pt x="3007117" y="48100"/>
                  <a:pt x="3112824" y="0"/>
                </a:cubicBezTo>
                <a:cubicBezTo>
                  <a:pt x="3218531" y="-48100"/>
                  <a:pt x="3435839" y="25911"/>
                  <a:pt x="3693575" y="0"/>
                </a:cubicBezTo>
                <a:cubicBezTo>
                  <a:pt x="3951311" y="-25911"/>
                  <a:pt x="4201629" y="79536"/>
                  <a:pt x="4378861" y="0"/>
                </a:cubicBezTo>
                <a:cubicBezTo>
                  <a:pt x="4556093" y="-79536"/>
                  <a:pt x="4986790" y="7652"/>
                  <a:pt x="5226757" y="0"/>
                </a:cubicBezTo>
                <a:cubicBezTo>
                  <a:pt x="5271176" y="212293"/>
                  <a:pt x="5185555" y="348130"/>
                  <a:pt x="5226757" y="548810"/>
                </a:cubicBezTo>
                <a:cubicBezTo>
                  <a:pt x="5267959" y="749490"/>
                  <a:pt x="5190517" y="894783"/>
                  <a:pt x="5226757" y="1019218"/>
                </a:cubicBezTo>
                <a:cubicBezTo>
                  <a:pt x="5262997" y="1143653"/>
                  <a:pt x="5178057" y="1356992"/>
                  <a:pt x="5226757" y="1515760"/>
                </a:cubicBezTo>
                <a:cubicBezTo>
                  <a:pt x="5275457" y="1674528"/>
                  <a:pt x="5206457" y="1929169"/>
                  <a:pt x="5226757" y="2038436"/>
                </a:cubicBezTo>
                <a:cubicBezTo>
                  <a:pt x="5247057" y="2147703"/>
                  <a:pt x="5165938" y="2388436"/>
                  <a:pt x="5226757" y="2613379"/>
                </a:cubicBezTo>
                <a:cubicBezTo>
                  <a:pt x="5003406" y="2646008"/>
                  <a:pt x="4826874" y="2549082"/>
                  <a:pt x="4541471" y="2613379"/>
                </a:cubicBezTo>
                <a:cubicBezTo>
                  <a:pt x="4256068" y="2677676"/>
                  <a:pt x="4181471" y="2599700"/>
                  <a:pt x="3960720" y="2613379"/>
                </a:cubicBezTo>
                <a:cubicBezTo>
                  <a:pt x="3739969" y="2627058"/>
                  <a:pt x="3541797" y="2570494"/>
                  <a:pt x="3379970" y="2613379"/>
                </a:cubicBezTo>
                <a:cubicBezTo>
                  <a:pt x="3218143" y="2656264"/>
                  <a:pt x="2970835" y="2609118"/>
                  <a:pt x="2799219" y="2613379"/>
                </a:cubicBezTo>
                <a:cubicBezTo>
                  <a:pt x="2627603" y="2617640"/>
                  <a:pt x="2470355" y="2549705"/>
                  <a:pt x="2218468" y="2613379"/>
                </a:cubicBezTo>
                <a:cubicBezTo>
                  <a:pt x="1966581" y="2677053"/>
                  <a:pt x="1939717" y="2600730"/>
                  <a:pt x="1689985" y="2613379"/>
                </a:cubicBezTo>
                <a:cubicBezTo>
                  <a:pt x="1440253" y="2626028"/>
                  <a:pt x="1329148" y="2573381"/>
                  <a:pt x="1056966" y="2613379"/>
                </a:cubicBezTo>
                <a:cubicBezTo>
                  <a:pt x="784784" y="2653377"/>
                  <a:pt x="407870" y="2488810"/>
                  <a:pt x="0" y="2613379"/>
                </a:cubicBezTo>
                <a:cubicBezTo>
                  <a:pt x="-34211" y="2425112"/>
                  <a:pt x="39875" y="2210568"/>
                  <a:pt x="0" y="2038436"/>
                </a:cubicBezTo>
                <a:cubicBezTo>
                  <a:pt x="-39875" y="1866304"/>
                  <a:pt x="330" y="1656161"/>
                  <a:pt x="0" y="1489626"/>
                </a:cubicBezTo>
                <a:cubicBezTo>
                  <a:pt x="-330" y="1323091"/>
                  <a:pt x="18872" y="1172043"/>
                  <a:pt x="0" y="914683"/>
                </a:cubicBezTo>
                <a:cubicBezTo>
                  <a:pt x="-18872" y="657323"/>
                  <a:pt x="41218" y="452071"/>
                  <a:pt x="0" y="0"/>
                </a:cubicBezTo>
                <a:close/>
              </a:path>
              <a:path w="5226757" h="2613379" stroke="0" extrusionOk="0">
                <a:moveTo>
                  <a:pt x="0" y="0"/>
                </a:moveTo>
                <a:cubicBezTo>
                  <a:pt x="256655" y="-37640"/>
                  <a:pt x="332252" y="21453"/>
                  <a:pt x="528483" y="0"/>
                </a:cubicBezTo>
                <a:cubicBezTo>
                  <a:pt x="724714" y="-21453"/>
                  <a:pt x="856224" y="3257"/>
                  <a:pt x="952431" y="0"/>
                </a:cubicBezTo>
                <a:cubicBezTo>
                  <a:pt x="1048638" y="-3257"/>
                  <a:pt x="1416748" y="80988"/>
                  <a:pt x="1637717" y="0"/>
                </a:cubicBezTo>
                <a:cubicBezTo>
                  <a:pt x="1858686" y="-80988"/>
                  <a:pt x="1951835" y="35596"/>
                  <a:pt x="2166200" y="0"/>
                </a:cubicBezTo>
                <a:cubicBezTo>
                  <a:pt x="2380565" y="-35596"/>
                  <a:pt x="2453342" y="38848"/>
                  <a:pt x="2694684" y="0"/>
                </a:cubicBezTo>
                <a:cubicBezTo>
                  <a:pt x="2936026" y="-38848"/>
                  <a:pt x="3107588" y="13399"/>
                  <a:pt x="3379970" y="0"/>
                </a:cubicBezTo>
                <a:cubicBezTo>
                  <a:pt x="3652352" y="-13399"/>
                  <a:pt x="3624617" y="33000"/>
                  <a:pt x="3856185" y="0"/>
                </a:cubicBezTo>
                <a:cubicBezTo>
                  <a:pt x="4087754" y="-33000"/>
                  <a:pt x="4354772" y="26084"/>
                  <a:pt x="4541471" y="0"/>
                </a:cubicBezTo>
                <a:cubicBezTo>
                  <a:pt x="4728170" y="-26084"/>
                  <a:pt x="5085313" y="70435"/>
                  <a:pt x="5226757" y="0"/>
                </a:cubicBezTo>
                <a:cubicBezTo>
                  <a:pt x="5260295" y="107288"/>
                  <a:pt x="5226097" y="278453"/>
                  <a:pt x="5226757" y="522676"/>
                </a:cubicBezTo>
                <a:cubicBezTo>
                  <a:pt x="5227417" y="766899"/>
                  <a:pt x="5169187" y="857342"/>
                  <a:pt x="5226757" y="1045352"/>
                </a:cubicBezTo>
                <a:cubicBezTo>
                  <a:pt x="5284327" y="1233362"/>
                  <a:pt x="5203115" y="1359682"/>
                  <a:pt x="5226757" y="1594161"/>
                </a:cubicBezTo>
                <a:cubicBezTo>
                  <a:pt x="5250399" y="1828640"/>
                  <a:pt x="5200604" y="1931623"/>
                  <a:pt x="5226757" y="2038436"/>
                </a:cubicBezTo>
                <a:cubicBezTo>
                  <a:pt x="5252910" y="2145249"/>
                  <a:pt x="5216187" y="2347402"/>
                  <a:pt x="5226757" y="2613379"/>
                </a:cubicBezTo>
                <a:cubicBezTo>
                  <a:pt x="4977386" y="2619285"/>
                  <a:pt x="4825992" y="2602026"/>
                  <a:pt x="4646006" y="2613379"/>
                </a:cubicBezTo>
                <a:cubicBezTo>
                  <a:pt x="4466020" y="2624732"/>
                  <a:pt x="4277740" y="2609073"/>
                  <a:pt x="4065255" y="2613379"/>
                </a:cubicBezTo>
                <a:cubicBezTo>
                  <a:pt x="3852770" y="2617685"/>
                  <a:pt x="3555105" y="2579666"/>
                  <a:pt x="3379970" y="2613379"/>
                </a:cubicBezTo>
                <a:cubicBezTo>
                  <a:pt x="3204836" y="2647092"/>
                  <a:pt x="3070755" y="2593539"/>
                  <a:pt x="2799219" y="2613379"/>
                </a:cubicBezTo>
                <a:cubicBezTo>
                  <a:pt x="2527683" y="2633219"/>
                  <a:pt x="2500593" y="2568504"/>
                  <a:pt x="2375271" y="2613379"/>
                </a:cubicBezTo>
                <a:cubicBezTo>
                  <a:pt x="2249949" y="2658254"/>
                  <a:pt x="2048434" y="2606687"/>
                  <a:pt x="1899055" y="2613379"/>
                </a:cubicBezTo>
                <a:cubicBezTo>
                  <a:pt x="1749676" y="2620071"/>
                  <a:pt x="1476684" y="2535277"/>
                  <a:pt x="1213769" y="2613379"/>
                </a:cubicBezTo>
                <a:cubicBezTo>
                  <a:pt x="950854" y="2691481"/>
                  <a:pt x="898479" y="2551946"/>
                  <a:pt x="633018" y="2613379"/>
                </a:cubicBezTo>
                <a:cubicBezTo>
                  <a:pt x="367557" y="2674812"/>
                  <a:pt x="313282" y="2583984"/>
                  <a:pt x="0" y="2613379"/>
                </a:cubicBezTo>
                <a:cubicBezTo>
                  <a:pt x="-36805" y="2508118"/>
                  <a:pt x="43748" y="2246299"/>
                  <a:pt x="0" y="2090703"/>
                </a:cubicBezTo>
                <a:cubicBezTo>
                  <a:pt x="-43748" y="1935107"/>
                  <a:pt x="17035" y="1810752"/>
                  <a:pt x="0" y="1646429"/>
                </a:cubicBezTo>
                <a:cubicBezTo>
                  <a:pt x="-17035" y="1482106"/>
                  <a:pt x="9368" y="1348288"/>
                  <a:pt x="0" y="1202154"/>
                </a:cubicBezTo>
                <a:cubicBezTo>
                  <a:pt x="-9368" y="1056021"/>
                  <a:pt x="7447" y="863258"/>
                  <a:pt x="0" y="653345"/>
                </a:cubicBezTo>
                <a:cubicBezTo>
                  <a:pt x="-7447" y="443432"/>
                  <a:pt x="76692" y="205240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306290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B43668-6AFE-A4B1-22FE-30B62BB1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762811"/>
          </a:xfrm>
        </p:spPr>
        <p:txBody>
          <a:bodyPr/>
          <a:lstStyle/>
          <a:p>
            <a:r>
              <a:rPr lang="hu-HU" dirty="0"/>
              <a:t>B+ fa műveletidő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EEAA84E6-2999-4C02-EF02-EE9BA51FDE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953311"/>
                <a:ext cx="10018713" cy="5714189"/>
              </a:xfrm>
            </p:spPr>
            <p:txBody>
              <a:bodyPr>
                <a:normAutofit/>
              </a:bodyPr>
              <a:lstStyle/>
              <a:p>
                <a:r>
                  <a:rPr lang="hu-HU" sz="2800" dirty="0"/>
                  <a:t>Keresés:</a:t>
                </a:r>
              </a:p>
              <a:p>
                <a:pPr lvl="1"/>
                <a:r>
                  <a:rPr lang="hu-HU" sz="2400" dirty="0"/>
                  <a:t>A belső csúcsokban található </a:t>
                </a:r>
                <a:r>
                  <a:rPr lang="hu-HU" sz="2400" i="1" dirty="0"/>
                  <a:t>hasító kulcsok</a:t>
                </a:r>
                <a:r>
                  <a:rPr lang="hu-HU" sz="2400" dirty="0"/>
                  <a:t> segítségével </a:t>
                </a:r>
              </a:p>
              <a:p>
                <a:pPr lvl="1"/>
                <a:r>
                  <a:rPr lang="hu-HU" sz="2400" dirty="0"/>
                  <a:t>A csúcsokban is logaritmikusan keresve, és mindig a megfelelő ágon tovább haladva</a:t>
                </a:r>
              </a:p>
              <a:p>
                <a:pPr lvl="1"/>
                <a:r>
                  <a:rPr lang="hu-HU" sz="2400" dirty="0"/>
                  <a:t>O(lg </a:t>
                </a:r>
                <a:r>
                  <a:rPr lang="hu-HU" sz="2400" i="1" dirty="0"/>
                  <a:t>n</a:t>
                </a:r>
                <a:r>
                  <a:rPr lang="hu-HU" sz="2400" dirty="0"/>
                  <a:t>) lépésben (ahol </a:t>
                </a:r>
                <a:r>
                  <a:rPr lang="hu-HU" sz="2400" i="1" dirty="0"/>
                  <a:t>n</a:t>
                </a:r>
                <a:r>
                  <a:rPr lang="hu-HU" sz="2400" dirty="0"/>
                  <a:t> a B+ fával ábrázolt adathalmaz mérete)</a:t>
                </a:r>
              </a:p>
              <a:p>
                <a:r>
                  <a:rPr lang="hu-HU" sz="2800" dirty="0"/>
                  <a:t>A hasító kulcsok nem feltétlenül szerepelnek a levelekben. </a:t>
                </a:r>
              </a:p>
              <a:p>
                <a:r>
                  <a:rPr lang="hu-HU" sz="2800" dirty="0"/>
                  <a:t>A fa magassága: O(lg </a:t>
                </a:r>
                <a:r>
                  <a:rPr lang="hu-HU" sz="2800" i="1" dirty="0"/>
                  <a:t>n</a:t>
                </a:r>
                <a:r>
                  <a:rPr lang="hu-HU" sz="2800" dirty="0"/>
                  <a:t>)</a:t>
                </a:r>
              </a:p>
              <a:p>
                <a:pPr lvl="1"/>
                <a:r>
                  <a:rPr lang="hu-HU" sz="2400" dirty="0"/>
                  <a:t>A gyakorlatban a fa </a:t>
                </a:r>
                <a:r>
                  <a:rPr lang="hu-HU" sz="2400" i="1" dirty="0"/>
                  <a:t>h</a:t>
                </a:r>
                <a:r>
                  <a:rPr lang="hu-HU" sz="2400" dirty="0"/>
                  <a:t> magassága az lg </a:t>
                </a:r>
                <a:r>
                  <a:rPr lang="hu-HU" sz="2400" i="1" dirty="0"/>
                  <a:t>n</a:t>
                </a:r>
                <a:r>
                  <a:rPr lang="hu-HU" sz="2400" dirty="0"/>
                  <a:t> érték töredéke: </a:t>
                </a:r>
              </a:p>
              <a:p>
                <a:pPr lvl="2"/>
                <a:r>
                  <a:rPr lang="pt-BR" sz="2400" b="1" i="1" u="none" strike="noStrike" baseline="0" dirty="0"/>
                  <a:t>log[d](n/(d-1)) ≤ h ≤ log[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"/>
                        <m:ctrlPr>
                          <a:rPr lang="hu-HU" sz="2400" b="1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hu-HU" sz="2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𝒅</m:t>
                        </m:r>
                      </m:e>
                    </m:d>
                    <m:r>
                      <a:rPr lang="hu-HU" sz="24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/</m:t>
                    </m:r>
                    <m:d>
                      <m:dPr>
                        <m:begChr m:val=""/>
                        <m:endChr m:val="⌋"/>
                        <m:ctrlPr>
                          <a:rPr lang="hu-HU" sz="2400" b="1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hu-HU" sz="2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pt-BR" sz="2400" b="1" i="1" u="none" strike="noStrike" baseline="0" dirty="0"/>
                  <a:t>](n/2)</a:t>
                </a:r>
                <a:endParaRPr lang="hu-HU" sz="2800" b="1" i="1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EEAA84E6-2999-4C02-EF02-EE9BA51FDE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953311"/>
                <a:ext cx="10018713" cy="5714189"/>
              </a:xfrm>
              <a:blipFill>
                <a:blip r:embed="rId2"/>
                <a:stretch>
                  <a:fillRect l="-2007" b="-639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321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37739-8552-5170-F607-8D775E33F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FB29A4-9679-D204-9A81-85BC4AC4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762811"/>
          </a:xfrm>
        </p:spPr>
        <p:txBody>
          <a:bodyPr/>
          <a:lstStyle/>
          <a:p>
            <a:r>
              <a:rPr lang="hu-HU" dirty="0"/>
              <a:t>B+ fa műveletidő a gyakorlatban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1FEC9C36-E52E-616C-D93F-7D2A9C085C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953311"/>
                <a:ext cx="10018713" cy="5714189"/>
              </a:xfrm>
            </p:spPr>
            <p:txBody>
              <a:bodyPr>
                <a:normAutofit/>
              </a:bodyPr>
              <a:lstStyle/>
              <a:p>
                <a:r>
                  <a:rPr lang="hu-HU" dirty="0"/>
                  <a:t>A gyakorlatban: a fa </a:t>
                </a:r>
                <a:r>
                  <a:rPr lang="hu-HU" i="1" dirty="0"/>
                  <a:t>h</a:t>
                </a:r>
                <a:r>
                  <a:rPr lang="hu-HU" dirty="0"/>
                  <a:t> magassága az lg </a:t>
                </a:r>
                <a:r>
                  <a:rPr lang="hu-HU" i="1" dirty="0"/>
                  <a:t>n</a:t>
                </a:r>
                <a:r>
                  <a:rPr lang="hu-HU" dirty="0"/>
                  <a:t> érték töredéke: </a:t>
                </a:r>
              </a:p>
              <a:p>
                <a:pPr lvl="1"/>
                <a:r>
                  <a:rPr lang="pt-BR" sz="1800" b="1" i="1" u="none" strike="noStrike" baseline="0" dirty="0"/>
                  <a:t>log[d](n/(d-1)) ≤ h ≤ log[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"/>
                        <m:ctrlPr>
                          <a:rPr lang="hu-HU" sz="1800" b="1" i="1" smtClean="0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hu-H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𝒅</m:t>
                        </m:r>
                      </m:e>
                    </m:d>
                    <m:r>
                      <a:rPr lang="hu-H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/</m:t>
                    </m:r>
                    <m:d>
                      <m:dPr>
                        <m:begChr m:val=""/>
                        <m:endChr m:val="⌋"/>
                        <m:ctrlPr>
                          <a:rPr lang="hu-HU" sz="1800" b="1" i="1"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hu-H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pt-BR" sz="1800" b="1" i="1" u="none" strike="noStrike" baseline="0" dirty="0"/>
                  <a:t>](n/2)</a:t>
                </a:r>
                <a:endParaRPr lang="hu-HU" b="1" i="1" dirty="0"/>
              </a:p>
              <a:p>
                <a:r>
                  <a:rPr lang="hu-HU" dirty="0"/>
                  <a:t>Példa:</a:t>
                </a:r>
              </a:p>
              <a:p>
                <a:pPr lvl="1"/>
                <a:r>
                  <a:rPr lang="hu-HU" i="1" dirty="0"/>
                  <a:t>d</a:t>
                </a:r>
                <a:r>
                  <a:rPr lang="hu-HU" dirty="0"/>
                  <a:t>=410 értékkel:</a:t>
                </a:r>
              </a:p>
              <a:p>
                <a:pPr lvl="2"/>
                <a:r>
                  <a:rPr lang="hu-HU" dirty="0"/>
                  <a:t> log[410](</a:t>
                </a:r>
                <a:r>
                  <a:rPr lang="hu-HU" i="1" dirty="0"/>
                  <a:t>n</a:t>
                </a:r>
                <a:r>
                  <a:rPr lang="hu-HU" dirty="0"/>
                  <a:t>/409) ≤ </a:t>
                </a:r>
                <a:r>
                  <a:rPr lang="hu-HU" i="1" dirty="0"/>
                  <a:t>h</a:t>
                </a:r>
                <a:r>
                  <a:rPr lang="hu-HU" dirty="0"/>
                  <a:t> ≤ log[205](</a:t>
                </a:r>
                <a:r>
                  <a:rPr lang="hu-HU" i="1" dirty="0"/>
                  <a:t>n</a:t>
                </a:r>
                <a:r>
                  <a:rPr lang="hu-HU" dirty="0"/>
                  <a:t>/2) </a:t>
                </a:r>
              </a:p>
              <a:p>
                <a:pPr lvl="1"/>
                <a:r>
                  <a:rPr lang="hu-HU" i="1" dirty="0"/>
                  <a:t>n</a:t>
                </a:r>
                <a:r>
                  <a:rPr lang="hu-HU" dirty="0"/>
                  <a:t>=1.000.000.000 -&gt; 2,4 &lt; </a:t>
                </a:r>
                <a:r>
                  <a:rPr lang="hu-HU" i="1" dirty="0"/>
                  <a:t>h</a:t>
                </a:r>
                <a:r>
                  <a:rPr lang="hu-HU" dirty="0"/>
                  <a:t> &lt; 3,8 -&gt; </a:t>
                </a:r>
                <a:r>
                  <a:rPr lang="hu-HU" i="1" dirty="0"/>
                  <a:t>h</a:t>
                </a:r>
                <a:r>
                  <a:rPr lang="hu-HU" dirty="0"/>
                  <a:t>=3 -&gt; a fának pontosan négy szintje van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hu-HU" dirty="0"/>
                  <a:t>Egy-egy adat eléréséhez összesen maximum 3-szor olvasunk a lemezről </a:t>
                </a:r>
              </a:p>
              <a:p>
                <a:pPr lvl="2"/>
                <a:r>
                  <a:rPr lang="hu-HU" dirty="0"/>
                  <a:t>A felső két szintet az adatbázis megnyitásakor betöltjük a központi tárba</a:t>
                </a:r>
              </a:p>
              <a:p>
                <a:pPr lvl="2"/>
                <a:r>
                  <a:rPr lang="hu-HU" dirty="0"/>
                  <a:t>A levélszintről még egyet lépünk a tényleges adatrekord eléréséhez.</a:t>
                </a:r>
              </a:p>
              <a:p>
                <a:pPr lvl="2"/>
                <a:r>
                  <a:rPr lang="hu-HU" dirty="0"/>
                  <a:t>Ha a keresett kulcsú rekord nincs az adatbázisban: csak kétszer olvasunk a lemezről. 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1FEC9C36-E52E-616C-D93F-7D2A9C085C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953311"/>
                <a:ext cx="10018713" cy="5714189"/>
              </a:xfrm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770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5064</TotalTime>
  <Words>2315</Words>
  <Application>Microsoft Office PowerPoint</Application>
  <PresentationFormat>Szélesvásznú</PresentationFormat>
  <Paragraphs>215</Paragraphs>
  <Slides>28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10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28</vt:i4>
      </vt:variant>
    </vt:vector>
  </HeadingPairs>
  <TitlesOfParts>
    <vt:vector size="39" baseType="lpstr">
      <vt:lpstr>Aptos</vt:lpstr>
      <vt:lpstr>Arial</vt:lpstr>
      <vt:lpstr>Calibri</vt:lpstr>
      <vt:lpstr>Cambria Math</vt:lpstr>
      <vt:lpstr>CIDFont+F2</vt:lpstr>
      <vt:lpstr>CIDFont+F3</vt:lpstr>
      <vt:lpstr>Corbel</vt:lpstr>
      <vt:lpstr>F47</vt:lpstr>
      <vt:lpstr>Times New Roman</vt:lpstr>
      <vt:lpstr>Wingdings</vt:lpstr>
      <vt:lpstr>Parallax</vt:lpstr>
      <vt:lpstr>Algoritmusok és adatszerkezetek II. 3. Előadás</vt:lpstr>
      <vt:lpstr>Tartalom</vt:lpstr>
      <vt:lpstr>B+ fák </vt:lpstr>
      <vt:lpstr>Miért jó a B+ fa?</vt:lpstr>
      <vt:lpstr>Miért jó a B+ fa?</vt:lpstr>
      <vt:lpstr>A fokszám megválasztása</vt:lpstr>
      <vt:lpstr>B+ fák</vt:lpstr>
      <vt:lpstr>B+ fa műveletidő</vt:lpstr>
      <vt:lpstr>B+ fa műveletidő a gyakorlatban</vt:lpstr>
      <vt:lpstr>d-ed fokú B+ fa invariánsai (4 ≤ d állandó)</vt:lpstr>
      <vt:lpstr>d-ed fokú B+ fa invariánsai (4 ≤ d állandó)</vt:lpstr>
      <vt:lpstr>B+ fa beszúrás</vt:lpstr>
      <vt:lpstr>B+ fa beszúrás</vt:lpstr>
      <vt:lpstr>B+ fa műveletek:</vt:lpstr>
      <vt:lpstr>B+ fa beszúrás példa</vt:lpstr>
      <vt:lpstr>B+ fa beszúrás példa</vt:lpstr>
      <vt:lpstr>B+ fa törlés</vt:lpstr>
      <vt:lpstr>B+ fa törlés: A és B eset</vt:lpstr>
      <vt:lpstr>B+ fa törlés: B eset folytatás</vt:lpstr>
      <vt:lpstr>B+ fa törlés B eset: testvérek egyesítése</vt:lpstr>
      <vt:lpstr>B+ fa törlés: C eset</vt:lpstr>
      <vt:lpstr>B+ fa törlés: C eset</vt:lpstr>
      <vt:lpstr>B+ fa törlés</vt:lpstr>
      <vt:lpstr>B+ fa törlés: D eset</vt:lpstr>
      <vt:lpstr>B+ fa törlés példa</vt:lpstr>
      <vt:lpstr>B+ fa törlés példa</vt:lpstr>
      <vt:lpstr>Ellenőrző kérdések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Kinga</dc:creator>
  <cp:lastModifiedBy>Kovácsné Pusztai Kinga</cp:lastModifiedBy>
  <cp:revision>14</cp:revision>
  <dcterms:created xsi:type="dcterms:W3CDTF">2022-02-02T14:32:23Z</dcterms:created>
  <dcterms:modified xsi:type="dcterms:W3CDTF">2025-10-06T15:00:48Z</dcterms:modified>
</cp:coreProperties>
</file>