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70" r:id="rId2"/>
    <p:sldId id="305" r:id="rId3"/>
    <p:sldId id="271" r:id="rId4"/>
    <p:sldId id="273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1" r:id="rId13"/>
    <p:sldId id="282" r:id="rId14"/>
    <p:sldId id="280" r:id="rId15"/>
    <p:sldId id="283" r:id="rId16"/>
    <p:sldId id="285" r:id="rId17"/>
    <p:sldId id="284" r:id="rId18"/>
    <p:sldId id="286" r:id="rId19"/>
    <p:sldId id="287" r:id="rId20"/>
    <p:sldId id="288" r:id="rId21"/>
    <p:sldId id="289" r:id="rId22"/>
    <p:sldId id="292" r:id="rId23"/>
    <p:sldId id="291" r:id="rId24"/>
    <p:sldId id="290" r:id="rId25"/>
    <p:sldId id="293" r:id="rId26"/>
    <p:sldId id="296" r:id="rId27"/>
    <p:sldId id="294" r:id="rId28"/>
    <p:sldId id="297" r:id="rId29"/>
    <p:sldId id="299" r:id="rId30"/>
    <p:sldId id="298" r:id="rId31"/>
    <p:sldId id="300" r:id="rId32"/>
    <p:sldId id="531" r:id="rId33"/>
    <p:sldId id="26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E65DB5-A67C-4C47-B85C-DEEAC5C417EA}" v="34" dt="2025-10-14T06:27:0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df79e9ab5e4132391d4db473850dc1a659df06ad7588376e591b5b83bb58cdd0::" providerId="AD" clId="Web-{4D042DCD-6031-72AC-E211-EAEA2F0C685D}"/>
    <pc:docChg chg="modSld">
      <pc:chgData name="Vendégfelhasználó" userId="S::urn:spo:anon#df79e9ab5e4132391d4db473850dc1a659df06ad7588376e591b5b83bb58cdd0::" providerId="AD" clId="Web-{4D042DCD-6031-72AC-E211-EAEA2F0C685D}" dt="2024-01-09T11:38:00.296" v="0" actId="1076"/>
      <pc:docMkLst>
        <pc:docMk/>
      </pc:docMkLst>
      <pc:sldChg chg="modSp">
        <pc:chgData name="Vendégfelhasználó" userId="S::urn:spo:anon#df79e9ab5e4132391d4db473850dc1a659df06ad7588376e591b5b83bb58cdd0::" providerId="AD" clId="Web-{4D042DCD-6031-72AC-E211-EAEA2F0C685D}" dt="2024-01-09T11:38:00.296" v="0" actId="1076"/>
        <pc:sldMkLst>
          <pc:docMk/>
          <pc:sldMk cId="2431493244" sldId="270"/>
        </pc:sldMkLst>
      </pc:sldChg>
    </pc:docChg>
  </pc:docChgLst>
  <pc:docChgLst>
    <pc:chgData name="Guest User" userId="S::urn:spo:anon#8e38c3e48961c4a9907a9fcf7018d302a79c76a66ebf46efb9c716eefbe046a4::" providerId="AD" clId="Web-{265B4F36-29DD-B713-8B81-76154F9249AA}"/>
    <pc:docChg chg="sldOrd">
      <pc:chgData name="Guest User" userId="S::urn:spo:anon#8e38c3e48961c4a9907a9fcf7018d302a79c76a66ebf46efb9c716eefbe046a4::" providerId="AD" clId="Web-{265B4F36-29DD-B713-8B81-76154F9249AA}" dt="2024-01-07T17:50:47.738" v="7"/>
      <pc:docMkLst>
        <pc:docMk/>
      </pc:docMkLst>
      <pc:sldChg chg="ord">
        <pc:chgData name="Guest User" userId="S::urn:spo:anon#8e38c3e48961c4a9907a9fcf7018d302a79c76a66ebf46efb9c716eefbe046a4::" providerId="AD" clId="Web-{265B4F36-29DD-B713-8B81-76154F9249AA}" dt="2024-01-07T15:53:10.170" v="0"/>
        <pc:sldMkLst>
          <pc:docMk/>
          <pc:sldMk cId="937270028" sldId="285"/>
        </pc:sldMkLst>
      </pc:sldChg>
      <pc:sldChg chg="ord">
        <pc:chgData name="Guest User" userId="S::urn:spo:anon#8e38c3e48961c4a9907a9fcf7018d302a79c76a66ebf46efb9c716eefbe046a4::" providerId="AD" clId="Web-{265B4F36-29DD-B713-8B81-76154F9249AA}" dt="2024-01-07T15:53:59.844" v="5"/>
        <pc:sldMkLst>
          <pc:docMk/>
          <pc:sldMk cId="700189431" sldId="290"/>
        </pc:sldMkLst>
      </pc:sldChg>
      <pc:sldChg chg="ord">
        <pc:chgData name="Guest User" userId="S::urn:spo:anon#8e38c3e48961c4a9907a9fcf7018d302a79c76a66ebf46efb9c716eefbe046a4::" providerId="AD" clId="Web-{265B4F36-29DD-B713-8B81-76154F9249AA}" dt="2024-01-07T17:50:47.738" v="7"/>
        <pc:sldMkLst>
          <pc:docMk/>
          <pc:sldMk cId="2241573284" sldId="291"/>
        </pc:sldMkLst>
      </pc:sldChg>
      <pc:sldChg chg="ord">
        <pc:chgData name="Guest User" userId="S::urn:spo:anon#8e38c3e48961c4a9907a9fcf7018d302a79c76a66ebf46efb9c716eefbe046a4::" providerId="AD" clId="Web-{265B4F36-29DD-B713-8B81-76154F9249AA}" dt="2024-01-07T15:54:04.203" v="6"/>
        <pc:sldMkLst>
          <pc:docMk/>
          <pc:sldMk cId="2709358376" sldId="292"/>
        </pc:sldMkLst>
      </pc:sldChg>
    </pc:docChg>
  </pc:docChgLst>
  <pc:docChgLst>
    <pc:chgData clId="Web-{7125B18E-0485-E980-94B7-EAA03A0718B7}"/>
    <pc:docChg chg="modSld">
      <pc:chgData name="" userId="" providerId="" clId="Web-{7125B18E-0485-E980-94B7-EAA03A0718B7}" dt="2024-10-20T20:22:45.101" v="0" actId="1076"/>
      <pc:docMkLst>
        <pc:docMk/>
      </pc:docMkLst>
      <pc:sldChg chg="modSp">
        <pc:chgData name="" userId="" providerId="" clId="Web-{7125B18E-0485-E980-94B7-EAA03A0718B7}" dt="2024-10-20T20:22:45.101" v="0" actId="1076"/>
        <pc:sldMkLst>
          <pc:docMk/>
          <pc:sldMk cId="1252421834" sldId="271"/>
        </pc:sldMkLst>
      </pc:sldChg>
    </pc:docChg>
  </pc:docChgLst>
  <pc:docChgLst>
    <pc:chgData name="Guest User" userId="S::urn:spo:anon#751f8ca9aa8b424ee80c659767722bca5461fd109a18666877b46809b6638e51::" providerId="AD" clId="Web-{71F27BD3-BB8C-07EF-6D28-36EA1640E6BB}"/>
    <pc:docChg chg="modSld">
      <pc:chgData name="Guest User" userId="S::urn:spo:anon#751f8ca9aa8b424ee80c659767722bca5461fd109a18666877b46809b6638e51::" providerId="AD" clId="Web-{71F27BD3-BB8C-07EF-6D28-36EA1640E6BB}" dt="2023-10-17T15:05:50.899" v="0" actId="1076"/>
      <pc:docMkLst>
        <pc:docMk/>
      </pc:docMkLst>
      <pc:sldChg chg="modSp">
        <pc:chgData name="Guest User" userId="S::urn:spo:anon#751f8ca9aa8b424ee80c659767722bca5461fd109a18666877b46809b6638e51::" providerId="AD" clId="Web-{71F27BD3-BB8C-07EF-6D28-36EA1640E6BB}" dt="2023-10-17T15:05:50.899" v="0" actId="1076"/>
        <pc:sldMkLst>
          <pc:docMk/>
          <pc:sldMk cId="1252421834" sldId="271"/>
        </pc:sldMkLst>
      </pc:sldChg>
    </pc:docChg>
  </pc:docChgLst>
  <pc:docChgLst>
    <pc:chgData name="Guest User" userId="S::urn:spo:anon#42ee08845f4e7e5f27826933b9eb01e47ebd71f4607519c7fc1d60be89d87ba8::" providerId="AD" clId="Web-{837C9FBD-53CF-44B8-FE89-C2F992B74CE7}"/>
    <pc:docChg chg="modSld">
      <pc:chgData name="Guest User" userId="S::urn:spo:anon#42ee08845f4e7e5f27826933b9eb01e47ebd71f4607519c7fc1d60be89d87ba8::" providerId="AD" clId="Web-{837C9FBD-53CF-44B8-FE89-C2F992B74CE7}" dt="2024-01-01T16:26:05.644" v="1" actId="1076"/>
      <pc:docMkLst>
        <pc:docMk/>
      </pc:docMkLst>
      <pc:sldChg chg="modSp">
        <pc:chgData name="Guest User" userId="S::urn:spo:anon#42ee08845f4e7e5f27826933b9eb01e47ebd71f4607519c7fc1d60be89d87ba8::" providerId="AD" clId="Web-{837C9FBD-53CF-44B8-FE89-C2F992B74CE7}" dt="2024-01-01T14:59:47.789" v="0" actId="1076"/>
        <pc:sldMkLst>
          <pc:docMk/>
          <pc:sldMk cId="2982375882" sldId="276"/>
        </pc:sldMkLst>
      </pc:sldChg>
      <pc:sldChg chg="modSp">
        <pc:chgData name="Guest User" userId="S::urn:spo:anon#42ee08845f4e7e5f27826933b9eb01e47ebd71f4607519c7fc1d60be89d87ba8::" providerId="AD" clId="Web-{837C9FBD-53CF-44B8-FE89-C2F992B74CE7}" dt="2024-01-01T16:26:05.644" v="1" actId="1076"/>
        <pc:sldMkLst>
          <pc:docMk/>
          <pc:sldMk cId="1598262668" sldId="293"/>
        </pc:sldMkLst>
      </pc:sldChg>
    </pc:docChg>
  </pc:docChgLst>
  <pc:docChgLst>
    <pc:chgData name="Vendégfelhasználó" userId="S::urn:spo:anon#8e38c3e48961c4a9907a9fcf7018d302a79c76a66ebf46efb9c716eefbe046a4::" providerId="AD" clId="Web-{E88C0C3B-5B1F-C6F7-72D2-A225C7ADE994}"/>
    <pc:docChg chg="modSld sldOrd">
      <pc:chgData name="Vendégfelhasználó" userId="S::urn:spo:anon#8e38c3e48961c4a9907a9fcf7018d302a79c76a66ebf46efb9c716eefbe046a4::" providerId="AD" clId="Web-{E88C0C3B-5B1F-C6F7-72D2-A225C7ADE994}" dt="2023-12-18T13:03:05.099" v="1"/>
      <pc:docMkLst>
        <pc:docMk/>
      </pc:docMkLst>
      <pc:sldChg chg="modSp">
        <pc:chgData name="Vendégfelhasználó" userId="S::urn:spo:anon#8e38c3e48961c4a9907a9fcf7018d302a79c76a66ebf46efb9c716eefbe046a4::" providerId="AD" clId="Web-{E88C0C3B-5B1F-C6F7-72D2-A225C7ADE994}" dt="2023-12-18T13:02:54.692" v="0" actId="1076"/>
        <pc:sldMkLst>
          <pc:docMk/>
          <pc:sldMk cId="2982375882" sldId="276"/>
        </pc:sldMkLst>
      </pc:sldChg>
      <pc:sldChg chg="ord">
        <pc:chgData name="Vendégfelhasználó" userId="S::urn:spo:anon#8e38c3e48961c4a9907a9fcf7018d302a79c76a66ebf46efb9c716eefbe046a4::" providerId="AD" clId="Web-{E88C0C3B-5B1F-C6F7-72D2-A225C7ADE994}" dt="2023-12-18T13:03:05.099" v="1"/>
        <pc:sldMkLst>
          <pc:docMk/>
          <pc:sldMk cId="3525263609" sldId="277"/>
        </pc:sldMkLst>
      </pc:sldChg>
    </pc:docChg>
  </pc:docChgLst>
  <pc:docChgLst>
    <pc:chgData name="Kovácsné Pusztai Kinga" userId="1282fdc4-838f-4805-a47a-02b770215156" providerId="ADAL" clId="{FEE65DB5-A67C-4C47-B85C-DEEAC5C417EA}"/>
    <pc:docChg chg="addSld modSld">
      <pc:chgData name="Kovácsné Pusztai Kinga" userId="1282fdc4-838f-4805-a47a-02b770215156" providerId="ADAL" clId="{FEE65DB5-A67C-4C47-B85C-DEEAC5C417EA}" dt="2025-08-17T07:46:15.044" v="1"/>
      <pc:docMkLst>
        <pc:docMk/>
      </pc:docMkLst>
      <pc:sldChg chg="add">
        <pc:chgData name="Kovácsné Pusztai Kinga" userId="1282fdc4-838f-4805-a47a-02b770215156" providerId="ADAL" clId="{FEE65DB5-A67C-4C47-B85C-DEEAC5C417EA}" dt="2025-08-17T07:43:05.038" v="0"/>
        <pc:sldMkLst>
          <pc:docMk/>
          <pc:sldMk cId="2244582942" sldId="305"/>
        </pc:sldMkLst>
      </pc:sldChg>
      <pc:sldChg chg="add">
        <pc:chgData name="Kovácsné Pusztai Kinga" userId="1282fdc4-838f-4805-a47a-02b770215156" providerId="ADAL" clId="{FEE65DB5-A67C-4C47-B85C-DEEAC5C417EA}" dt="2025-08-17T07:46:15.044" v="1"/>
        <pc:sldMkLst>
          <pc:docMk/>
          <pc:sldMk cId="1116566802" sldId="531"/>
        </pc:sldMkLst>
      </pc:sldChg>
    </pc:docChg>
  </pc:docChgLst>
  <pc:docChgLst>
    <pc:chgData name="Vendégfelhasználó" userId="S::urn:spo:anon#df79e9ab5e4132391d4db473850dc1a659df06ad7588376e591b5b83bb58cdd0::" providerId="AD" clId="Web-{E708DDE7-AAC2-9D01-07BD-81B18CC0BB23}"/>
    <pc:docChg chg="addSld delSld">
      <pc:chgData name="Vendégfelhasználó" userId="S::urn:spo:anon#df79e9ab5e4132391d4db473850dc1a659df06ad7588376e591b5b83bb58cdd0::" providerId="AD" clId="Web-{E708DDE7-AAC2-9D01-07BD-81B18CC0BB23}" dt="2024-01-06T09:41:59.010" v="1"/>
      <pc:docMkLst>
        <pc:docMk/>
      </pc:docMkLst>
      <pc:sldChg chg="new del">
        <pc:chgData name="Vendégfelhasználó" userId="S::urn:spo:anon#df79e9ab5e4132391d4db473850dc1a659df06ad7588376e591b5b83bb58cdd0::" providerId="AD" clId="Web-{E708DDE7-AAC2-9D01-07BD-81B18CC0BB23}" dt="2024-01-06T09:41:59.010" v="1"/>
        <pc:sldMkLst>
          <pc:docMk/>
          <pc:sldMk cId="2731096163" sldId="300"/>
        </pc:sldMkLst>
      </pc:sldChg>
    </pc:docChg>
  </pc:docChgLst>
  <pc:docChgLst>
    <pc:chgData name="Kovácsné Pusztai Kinga" userId="1282fdc4-838f-4805-a47a-02b770215156" providerId="ADAL" clId="{5C5F7C30-6626-4CCB-81FA-ED1C19E6AEFD}"/>
    <pc:docChg chg="undo custSel modSld">
      <pc:chgData name="Kovácsné Pusztai Kinga" userId="1282fdc4-838f-4805-a47a-02b770215156" providerId="ADAL" clId="{5C5F7C30-6626-4CCB-81FA-ED1C19E6AEFD}" dt="2025-10-14T06:26:06.328" v="451" actId="27636"/>
      <pc:docMkLst>
        <pc:docMk/>
      </pc:docMkLst>
      <pc:sldChg chg="addSp modSp mod">
        <pc:chgData name="Kovácsné Pusztai Kinga" userId="1282fdc4-838f-4805-a47a-02b770215156" providerId="ADAL" clId="{5C5F7C30-6626-4CCB-81FA-ED1C19E6AEFD}" dt="2025-10-13T18:56:46.227" v="156" actId="1076"/>
        <pc:sldMkLst>
          <pc:docMk/>
          <pc:sldMk cId="1028686431" sldId="272"/>
        </pc:sldMkLst>
        <pc:spChg chg="add mod ord">
          <ac:chgData name="Kovácsné Pusztai Kinga" userId="1282fdc4-838f-4805-a47a-02b770215156" providerId="ADAL" clId="{5C5F7C30-6626-4CCB-81FA-ED1C19E6AEFD}" dt="2025-10-13T18:56:11.452" v="139" actId="1035"/>
          <ac:spMkLst>
            <pc:docMk/>
            <pc:sldMk cId="1028686431" sldId="272"/>
            <ac:spMk id="4" creationId="{73885FB7-E890-D738-6924-5885DF1EACCD}"/>
          </ac:spMkLst>
        </pc:spChg>
        <pc:spChg chg="add mod ord">
          <ac:chgData name="Kovácsné Pusztai Kinga" userId="1282fdc4-838f-4805-a47a-02b770215156" providerId="ADAL" clId="{5C5F7C30-6626-4CCB-81FA-ED1C19E6AEFD}" dt="2025-10-13T18:56:23.752" v="154" actId="1035"/>
          <ac:spMkLst>
            <pc:docMk/>
            <pc:sldMk cId="1028686431" sldId="272"/>
            <ac:spMk id="5" creationId="{2E923C0A-CE42-E5CC-ACC1-BB051B460DD6}"/>
          </ac:spMkLst>
        </pc:spChg>
        <pc:picChg chg="mod">
          <ac:chgData name="Kovácsné Pusztai Kinga" userId="1282fdc4-838f-4805-a47a-02b770215156" providerId="ADAL" clId="{5C5F7C30-6626-4CCB-81FA-ED1C19E6AEFD}" dt="2025-10-13T18:56:11.452" v="139" actId="1035"/>
          <ac:picMkLst>
            <pc:docMk/>
            <pc:sldMk cId="1028686431" sldId="272"/>
            <ac:picMk id="7" creationId="{3C078F53-FC93-DFB2-53B6-4F9E3A0715C4}"/>
          </ac:picMkLst>
        </pc:picChg>
        <pc:picChg chg="mod">
          <ac:chgData name="Kovácsné Pusztai Kinga" userId="1282fdc4-838f-4805-a47a-02b770215156" providerId="ADAL" clId="{5C5F7C30-6626-4CCB-81FA-ED1C19E6AEFD}" dt="2025-10-13T18:56:46.227" v="156" actId="1076"/>
          <ac:picMkLst>
            <pc:docMk/>
            <pc:sldMk cId="1028686431" sldId="272"/>
            <ac:picMk id="9" creationId="{CD8792E0-C60C-709E-9A58-82322CEA0B2B}"/>
          </ac:picMkLst>
        </pc:picChg>
        <pc:picChg chg="mod">
          <ac:chgData name="Kovácsné Pusztai Kinga" userId="1282fdc4-838f-4805-a47a-02b770215156" providerId="ADAL" clId="{5C5F7C30-6626-4CCB-81FA-ED1C19E6AEFD}" dt="2025-10-13T18:56:23.752" v="154" actId="1035"/>
          <ac:picMkLst>
            <pc:docMk/>
            <pc:sldMk cId="1028686431" sldId="272"/>
            <ac:picMk id="11" creationId="{630D7562-9033-54EA-330B-40FDCAF6C573}"/>
          </ac:picMkLst>
        </pc:picChg>
        <pc:picChg chg="mod">
          <ac:chgData name="Kovácsné Pusztai Kinga" userId="1282fdc4-838f-4805-a47a-02b770215156" providerId="ADAL" clId="{5C5F7C30-6626-4CCB-81FA-ED1C19E6AEFD}" dt="2025-10-13T18:56:06.783" v="132" actId="1076"/>
          <ac:picMkLst>
            <pc:docMk/>
            <pc:sldMk cId="1028686431" sldId="272"/>
            <ac:picMk id="13" creationId="{D0A374D3-EE06-99C5-F092-DF3FC90A91D6}"/>
          </ac:picMkLst>
        </pc:picChg>
      </pc:sldChg>
      <pc:sldChg chg="addSp delSp modSp mod">
        <pc:chgData name="Kovácsné Pusztai Kinga" userId="1282fdc4-838f-4805-a47a-02b770215156" providerId="ADAL" clId="{5C5F7C30-6626-4CCB-81FA-ED1C19E6AEFD}" dt="2025-10-13T18:51:14.930" v="57" actId="1076"/>
        <pc:sldMkLst>
          <pc:docMk/>
          <pc:sldMk cId="1889945269" sldId="273"/>
        </pc:sldMkLst>
        <pc:spChg chg="add mod ord">
          <ac:chgData name="Kovácsné Pusztai Kinga" userId="1282fdc4-838f-4805-a47a-02b770215156" providerId="ADAL" clId="{5C5F7C30-6626-4CCB-81FA-ED1C19E6AEFD}" dt="2025-10-13T18:50:58.776" v="53" actId="14100"/>
          <ac:spMkLst>
            <pc:docMk/>
            <pc:sldMk cId="1889945269" sldId="273"/>
            <ac:spMk id="4" creationId="{A1B8153F-FA55-DD0F-6A4B-090D6A698D23}"/>
          </ac:spMkLst>
        </pc:spChg>
        <pc:spChg chg="add del mod">
          <ac:chgData name="Kovácsné Pusztai Kinga" userId="1282fdc4-838f-4805-a47a-02b770215156" providerId="ADAL" clId="{5C5F7C30-6626-4CCB-81FA-ED1C19E6AEFD}" dt="2025-10-13T16:54:04.147" v="36" actId="478"/>
          <ac:spMkLst>
            <pc:docMk/>
            <pc:sldMk cId="1889945269" sldId="273"/>
            <ac:spMk id="6" creationId="{B523AC5E-FA74-73C8-78CF-3702C2912EAD}"/>
          </ac:spMkLst>
        </pc:spChg>
        <pc:spChg chg="add mod">
          <ac:chgData name="Kovácsné Pusztai Kinga" userId="1282fdc4-838f-4805-a47a-02b770215156" providerId="ADAL" clId="{5C5F7C30-6626-4CCB-81FA-ED1C19E6AEFD}" dt="2025-10-13T16:54:46.466" v="45" actId="1076"/>
          <ac:spMkLst>
            <pc:docMk/>
            <pc:sldMk cId="1889945269" sldId="273"/>
            <ac:spMk id="8" creationId="{417BCFAA-20B0-FB0F-650B-EC7A76A9E019}"/>
          </ac:spMkLst>
        </pc:spChg>
        <pc:picChg chg="mod ord">
          <ac:chgData name="Kovácsné Pusztai Kinga" userId="1282fdc4-838f-4805-a47a-02b770215156" providerId="ADAL" clId="{5C5F7C30-6626-4CCB-81FA-ED1C19E6AEFD}" dt="2025-10-13T18:50:53.477" v="52" actId="1076"/>
          <ac:picMkLst>
            <pc:docMk/>
            <pc:sldMk cId="1889945269" sldId="273"/>
            <ac:picMk id="5" creationId="{3BBA204D-2BC3-FA51-6B1D-40F1028F0D4F}"/>
          </ac:picMkLst>
        </pc:picChg>
        <pc:picChg chg="mod">
          <ac:chgData name="Kovácsné Pusztai Kinga" userId="1282fdc4-838f-4805-a47a-02b770215156" providerId="ADAL" clId="{5C5F7C30-6626-4CCB-81FA-ED1C19E6AEFD}" dt="2025-10-13T18:51:02.733" v="54" actId="1076"/>
          <ac:picMkLst>
            <pc:docMk/>
            <pc:sldMk cId="1889945269" sldId="273"/>
            <ac:picMk id="7" creationId="{95723854-DCCF-41D9-EB83-4DC7F2AAC382}"/>
          </ac:picMkLst>
        </pc:picChg>
        <pc:picChg chg="mod ord">
          <ac:chgData name="Kovácsné Pusztai Kinga" userId="1282fdc4-838f-4805-a47a-02b770215156" providerId="ADAL" clId="{5C5F7C30-6626-4CCB-81FA-ED1C19E6AEFD}" dt="2025-10-13T18:51:11.722" v="56" actId="1076"/>
          <ac:picMkLst>
            <pc:docMk/>
            <pc:sldMk cId="1889945269" sldId="273"/>
            <ac:picMk id="9" creationId="{32B7B41A-2CAD-3D74-D2EF-6827206286B3}"/>
          </ac:picMkLst>
        </pc:picChg>
        <pc:picChg chg="mod">
          <ac:chgData name="Kovácsné Pusztai Kinga" userId="1282fdc4-838f-4805-a47a-02b770215156" providerId="ADAL" clId="{5C5F7C30-6626-4CCB-81FA-ED1C19E6AEFD}" dt="2025-10-13T18:51:14.930" v="57" actId="1076"/>
          <ac:picMkLst>
            <pc:docMk/>
            <pc:sldMk cId="1889945269" sldId="273"/>
            <ac:picMk id="11" creationId="{EBCF89EA-4A35-4653-9483-2A8647B89718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8:57:28.122" v="163" actId="108"/>
        <pc:sldMkLst>
          <pc:docMk/>
          <pc:sldMk cId="2761580576" sldId="274"/>
        </pc:sldMkLst>
        <pc:spChg chg="add mod ord">
          <ac:chgData name="Kovácsné Pusztai Kinga" userId="1282fdc4-838f-4805-a47a-02b770215156" providerId="ADAL" clId="{5C5F7C30-6626-4CCB-81FA-ED1C19E6AEFD}" dt="2025-10-13T18:57:12.526" v="162" actId="167"/>
          <ac:spMkLst>
            <pc:docMk/>
            <pc:sldMk cId="2761580576" sldId="274"/>
            <ac:spMk id="4" creationId="{24D758AC-D3EC-DB26-DA0F-172CF7F52BF8}"/>
          </ac:spMkLst>
        </pc:spChg>
        <pc:picChg chg="mod">
          <ac:chgData name="Kovácsné Pusztai Kinga" userId="1282fdc4-838f-4805-a47a-02b770215156" providerId="ADAL" clId="{5C5F7C30-6626-4CCB-81FA-ED1C19E6AEFD}" dt="2025-10-13T16:51:24.232" v="5" actId="108"/>
          <ac:picMkLst>
            <pc:docMk/>
            <pc:sldMk cId="2761580576" sldId="274"/>
            <ac:picMk id="10" creationId="{DA6BC992-B0E3-918D-B2D0-79DCE48AC1BC}"/>
          </ac:picMkLst>
        </pc:picChg>
        <pc:picChg chg="mod">
          <ac:chgData name="Kovácsné Pusztai Kinga" userId="1282fdc4-838f-4805-a47a-02b770215156" providerId="ADAL" clId="{5C5F7C30-6626-4CCB-81FA-ED1C19E6AEFD}" dt="2025-10-13T18:56:57.752" v="158" actId="1076"/>
          <ac:picMkLst>
            <pc:docMk/>
            <pc:sldMk cId="2761580576" sldId="274"/>
            <ac:picMk id="13" creationId="{F63203B8-F600-BB0C-F573-DD9D88E5F24C}"/>
          </ac:picMkLst>
        </pc:picChg>
        <pc:picChg chg="mod">
          <ac:chgData name="Kovácsné Pusztai Kinga" userId="1282fdc4-838f-4805-a47a-02b770215156" providerId="ADAL" clId="{5C5F7C30-6626-4CCB-81FA-ED1C19E6AEFD}" dt="2025-10-13T18:57:28.122" v="163" actId="108"/>
          <ac:picMkLst>
            <pc:docMk/>
            <pc:sldMk cId="2761580576" sldId="274"/>
            <ac:picMk id="15" creationId="{2547E67E-5AE8-116B-3566-EB0F7F8C099B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9:03:20.462" v="185" actId="167"/>
        <pc:sldMkLst>
          <pc:docMk/>
          <pc:sldMk cId="3525263609" sldId="277"/>
        </pc:sldMkLst>
        <pc:spChg chg="add mod ord">
          <ac:chgData name="Kovácsné Pusztai Kinga" userId="1282fdc4-838f-4805-a47a-02b770215156" providerId="ADAL" clId="{5C5F7C30-6626-4CCB-81FA-ED1C19E6AEFD}" dt="2025-10-13T19:03:20.462" v="185" actId="167"/>
          <ac:spMkLst>
            <pc:docMk/>
            <pc:sldMk cId="3525263609" sldId="277"/>
            <ac:spMk id="4" creationId="{CB46131C-0ED7-6C33-3900-91FE4F0AEA09}"/>
          </ac:spMkLst>
        </pc:spChg>
        <pc:picChg chg="mod">
          <ac:chgData name="Kovácsné Pusztai Kinga" userId="1282fdc4-838f-4805-a47a-02b770215156" providerId="ADAL" clId="{5C5F7C30-6626-4CCB-81FA-ED1C19E6AEFD}" dt="2025-10-13T19:03:06.170" v="181" actId="1076"/>
          <ac:picMkLst>
            <pc:docMk/>
            <pc:sldMk cId="3525263609" sldId="277"/>
            <ac:picMk id="5" creationId="{E93DD0C7-AFF9-8ED1-7730-E6169BEC529B}"/>
          </ac:picMkLst>
        </pc:picChg>
        <pc:picChg chg="mod">
          <ac:chgData name="Kovácsné Pusztai Kinga" userId="1282fdc4-838f-4805-a47a-02b770215156" providerId="ADAL" clId="{5C5F7C30-6626-4CCB-81FA-ED1C19E6AEFD}" dt="2025-10-13T19:03:08.052" v="182" actId="1076"/>
          <ac:picMkLst>
            <pc:docMk/>
            <pc:sldMk cId="3525263609" sldId="277"/>
            <ac:picMk id="7" creationId="{43F79D53-0CF8-6FE2-9551-DFCA29AACA1E}"/>
          </ac:picMkLst>
        </pc:picChg>
      </pc:sldChg>
      <pc:sldChg chg="modSp mod">
        <pc:chgData name="Kovácsné Pusztai Kinga" userId="1282fdc4-838f-4805-a47a-02b770215156" providerId="ADAL" clId="{5C5F7C30-6626-4CCB-81FA-ED1C19E6AEFD}" dt="2025-10-13T16:51:48.263" v="13" actId="108"/>
        <pc:sldMkLst>
          <pc:docMk/>
          <pc:sldMk cId="1849748052" sldId="284"/>
        </pc:sldMkLst>
        <pc:picChg chg="mod">
          <ac:chgData name="Kovácsné Pusztai Kinga" userId="1282fdc4-838f-4805-a47a-02b770215156" providerId="ADAL" clId="{5C5F7C30-6626-4CCB-81FA-ED1C19E6AEFD}" dt="2025-10-13T16:51:46.215" v="11" actId="108"/>
          <ac:picMkLst>
            <pc:docMk/>
            <pc:sldMk cId="1849748052" sldId="284"/>
            <ac:picMk id="11" creationId="{93EB9F09-4C95-AAFA-7338-5ABEE39D42BC}"/>
          </ac:picMkLst>
        </pc:picChg>
        <pc:picChg chg="mod">
          <ac:chgData name="Kovácsné Pusztai Kinga" userId="1282fdc4-838f-4805-a47a-02b770215156" providerId="ADAL" clId="{5C5F7C30-6626-4CCB-81FA-ED1C19E6AEFD}" dt="2025-10-13T16:51:47.184" v="12" actId="108"/>
          <ac:picMkLst>
            <pc:docMk/>
            <pc:sldMk cId="1849748052" sldId="284"/>
            <ac:picMk id="13" creationId="{8350D3BE-ACF4-EC36-4BE4-4F54077D7089}"/>
          </ac:picMkLst>
        </pc:picChg>
        <pc:picChg chg="mod">
          <ac:chgData name="Kovácsné Pusztai Kinga" userId="1282fdc4-838f-4805-a47a-02b770215156" providerId="ADAL" clId="{5C5F7C30-6626-4CCB-81FA-ED1C19E6AEFD}" dt="2025-10-13T16:51:48.263" v="13" actId="108"/>
          <ac:picMkLst>
            <pc:docMk/>
            <pc:sldMk cId="1849748052" sldId="284"/>
            <ac:picMk id="15" creationId="{86BBF819-2A68-AA23-77C1-8EA2B1F6E2F3}"/>
          </ac:picMkLst>
        </pc:picChg>
        <pc:picChg chg="mod">
          <ac:chgData name="Kovácsné Pusztai Kinga" userId="1282fdc4-838f-4805-a47a-02b770215156" providerId="ADAL" clId="{5C5F7C30-6626-4CCB-81FA-ED1C19E6AEFD}" dt="2025-10-13T16:51:44.968" v="10" actId="108"/>
          <ac:picMkLst>
            <pc:docMk/>
            <pc:sldMk cId="1849748052" sldId="284"/>
            <ac:picMk id="16" creationId="{CC5383DB-2EB5-9AEE-CBAB-45EF4BC36DEE}"/>
          </ac:picMkLst>
        </pc:picChg>
      </pc:sldChg>
      <pc:sldChg chg="modSp mod">
        <pc:chgData name="Kovácsné Pusztai Kinga" userId="1282fdc4-838f-4805-a47a-02b770215156" providerId="ADAL" clId="{5C5F7C30-6626-4CCB-81FA-ED1C19E6AEFD}" dt="2025-10-13T16:51:41.933" v="9" actId="108"/>
        <pc:sldMkLst>
          <pc:docMk/>
          <pc:sldMk cId="937270028" sldId="285"/>
        </pc:sldMkLst>
        <pc:picChg chg="mod">
          <ac:chgData name="Kovácsné Pusztai Kinga" userId="1282fdc4-838f-4805-a47a-02b770215156" providerId="ADAL" clId="{5C5F7C30-6626-4CCB-81FA-ED1C19E6AEFD}" dt="2025-10-13T16:51:40.146" v="7" actId="108"/>
          <ac:picMkLst>
            <pc:docMk/>
            <pc:sldMk cId="937270028" sldId="285"/>
            <ac:picMk id="5" creationId="{1192BF37-0BB3-C96F-FE54-CAD5870C89BA}"/>
          </ac:picMkLst>
        </pc:picChg>
        <pc:picChg chg="mod">
          <ac:chgData name="Kovácsné Pusztai Kinga" userId="1282fdc4-838f-4805-a47a-02b770215156" providerId="ADAL" clId="{5C5F7C30-6626-4CCB-81FA-ED1C19E6AEFD}" dt="2025-10-13T16:51:40.916" v="8" actId="108"/>
          <ac:picMkLst>
            <pc:docMk/>
            <pc:sldMk cId="937270028" sldId="285"/>
            <ac:picMk id="7" creationId="{771FCFF2-BFFC-2E70-F7AD-FB8B00FA6876}"/>
          </ac:picMkLst>
        </pc:picChg>
        <pc:picChg chg="mod">
          <ac:chgData name="Kovácsné Pusztai Kinga" userId="1282fdc4-838f-4805-a47a-02b770215156" providerId="ADAL" clId="{5C5F7C30-6626-4CCB-81FA-ED1C19E6AEFD}" dt="2025-10-13T16:51:41.933" v="9" actId="108"/>
          <ac:picMkLst>
            <pc:docMk/>
            <pc:sldMk cId="937270028" sldId="285"/>
            <ac:picMk id="9" creationId="{A87D1787-D003-9959-B538-1F02DF99384A}"/>
          </ac:picMkLst>
        </pc:picChg>
      </pc:sldChg>
      <pc:sldChg chg="addSp delSp modSp mod delAnim">
        <pc:chgData name="Kovácsné Pusztai Kinga" userId="1282fdc4-838f-4805-a47a-02b770215156" providerId="ADAL" clId="{5C5F7C30-6626-4CCB-81FA-ED1C19E6AEFD}" dt="2025-10-13T19:25:19.626" v="291" actId="1076"/>
        <pc:sldMkLst>
          <pc:docMk/>
          <pc:sldMk cId="700189431" sldId="290"/>
        </pc:sldMkLst>
        <pc:spChg chg="add mod ord">
          <ac:chgData name="Kovácsné Pusztai Kinga" userId="1282fdc4-838f-4805-a47a-02b770215156" providerId="ADAL" clId="{5C5F7C30-6626-4CCB-81FA-ED1C19E6AEFD}" dt="2025-10-13T19:24:57.958" v="286"/>
          <ac:spMkLst>
            <pc:docMk/>
            <pc:sldMk cId="700189431" sldId="290"/>
            <ac:spMk id="3" creationId="{A1850535-9AD9-1BCC-0483-95054F660EAD}"/>
          </ac:spMkLst>
        </pc:spChg>
        <pc:spChg chg="add del">
          <ac:chgData name="Kovácsné Pusztai Kinga" userId="1282fdc4-838f-4805-a47a-02b770215156" providerId="ADAL" clId="{5C5F7C30-6626-4CCB-81FA-ED1C19E6AEFD}" dt="2025-10-13T19:05:31.920" v="199" actId="478"/>
          <ac:spMkLst>
            <pc:docMk/>
            <pc:sldMk cId="700189431" sldId="290"/>
            <ac:spMk id="4" creationId="{E7BDF289-CDE5-E182-65D2-A0A9EC13321A}"/>
          </ac:spMkLst>
        </pc:spChg>
        <pc:spChg chg="add del mod">
          <ac:chgData name="Kovácsné Pusztai Kinga" userId="1282fdc4-838f-4805-a47a-02b770215156" providerId="ADAL" clId="{5C5F7C30-6626-4CCB-81FA-ED1C19E6AEFD}" dt="2025-10-13T19:08:30.597" v="276" actId="478"/>
          <ac:spMkLst>
            <pc:docMk/>
            <pc:sldMk cId="700189431" sldId="290"/>
            <ac:spMk id="6" creationId="{91A99E72-E0E2-BF1C-649C-AE3C82B0760D}"/>
          </ac:spMkLst>
        </pc:spChg>
        <pc:spChg chg="add mod">
          <ac:chgData name="Kovácsné Pusztai Kinga" userId="1282fdc4-838f-4805-a47a-02b770215156" providerId="ADAL" clId="{5C5F7C30-6626-4CCB-81FA-ED1C19E6AEFD}" dt="2025-10-13T19:08:53.994" v="281" actId="14100"/>
          <ac:spMkLst>
            <pc:docMk/>
            <pc:sldMk cId="700189431" sldId="290"/>
            <ac:spMk id="8" creationId="{89F049A0-2871-7CF7-C631-AE7D838816E3}"/>
          </ac:spMkLst>
        </pc:spChg>
        <pc:spChg chg="add mod">
          <ac:chgData name="Kovácsné Pusztai Kinga" userId="1282fdc4-838f-4805-a47a-02b770215156" providerId="ADAL" clId="{5C5F7C30-6626-4CCB-81FA-ED1C19E6AEFD}" dt="2025-10-13T19:08:58.650" v="282" actId="1076"/>
          <ac:spMkLst>
            <pc:docMk/>
            <pc:sldMk cId="700189431" sldId="290"/>
            <ac:spMk id="10" creationId="{03A774F0-8B13-A83C-0067-1775F2A85A89}"/>
          </ac:spMkLst>
        </pc:spChg>
        <pc:spChg chg="del mod">
          <ac:chgData name="Kovácsné Pusztai Kinga" userId="1282fdc4-838f-4805-a47a-02b770215156" providerId="ADAL" clId="{5C5F7C30-6626-4CCB-81FA-ED1C19E6AEFD}" dt="2025-10-13T19:08:45.289" v="279" actId="478"/>
          <ac:spMkLst>
            <pc:docMk/>
            <pc:sldMk cId="700189431" sldId="290"/>
            <ac:spMk id="12" creationId="{4E997ADA-F9A7-02B9-8852-2BCFAAED3E6C}"/>
          </ac:spMkLst>
        </pc:spChg>
        <pc:spChg chg="add mod">
          <ac:chgData name="Kovácsné Pusztai Kinga" userId="1282fdc4-838f-4805-a47a-02b770215156" providerId="ADAL" clId="{5C5F7C30-6626-4CCB-81FA-ED1C19E6AEFD}" dt="2025-10-13T19:08:06.145" v="270" actId="14100"/>
          <ac:spMkLst>
            <pc:docMk/>
            <pc:sldMk cId="700189431" sldId="290"/>
            <ac:spMk id="13" creationId="{39389E7F-2691-6BD6-D66B-8B8BD89D95AE}"/>
          </ac:spMkLst>
        </pc:spChg>
        <pc:spChg chg="add mod ord">
          <ac:chgData name="Kovácsné Pusztai Kinga" userId="1282fdc4-838f-4805-a47a-02b770215156" providerId="ADAL" clId="{5C5F7C30-6626-4CCB-81FA-ED1C19E6AEFD}" dt="2025-10-13T19:25:17.015" v="290" actId="167"/>
          <ac:spMkLst>
            <pc:docMk/>
            <pc:sldMk cId="700189431" sldId="290"/>
            <ac:spMk id="14" creationId="{42B69365-2935-1B1F-F79B-C51E32EA2AF4}"/>
          </ac:spMkLst>
        </pc:spChg>
        <pc:picChg chg="mod">
          <ac:chgData name="Kovácsné Pusztai Kinga" userId="1282fdc4-838f-4805-a47a-02b770215156" providerId="ADAL" clId="{5C5F7C30-6626-4CCB-81FA-ED1C19E6AEFD}" dt="2025-10-13T19:09:09.031" v="284" actId="1076"/>
          <ac:picMkLst>
            <pc:docMk/>
            <pc:sldMk cId="700189431" sldId="290"/>
            <ac:picMk id="5" creationId="{2A6063BC-AF15-AC53-3224-0DF7754235FE}"/>
          </ac:picMkLst>
        </pc:picChg>
        <pc:picChg chg="mod">
          <ac:chgData name="Kovácsné Pusztai Kinga" userId="1282fdc4-838f-4805-a47a-02b770215156" providerId="ADAL" clId="{5C5F7C30-6626-4CCB-81FA-ED1C19E6AEFD}" dt="2025-10-13T19:04:33.827" v="193" actId="1076"/>
          <ac:picMkLst>
            <pc:docMk/>
            <pc:sldMk cId="700189431" sldId="290"/>
            <ac:picMk id="7" creationId="{C712D794-17B0-D0D3-47C9-B48E6DBCFA7F}"/>
          </ac:picMkLst>
        </pc:picChg>
        <pc:picChg chg="mod">
          <ac:chgData name="Kovácsné Pusztai Kinga" userId="1282fdc4-838f-4805-a47a-02b770215156" providerId="ADAL" clId="{5C5F7C30-6626-4CCB-81FA-ED1C19E6AEFD}" dt="2025-10-13T19:08:36.845" v="278" actId="14100"/>
          <ac:picMkLst>
            <pc:docMk/>
            <pc:sldMk cId="700189431" sldId="290"/>
            <ac:picMk id="9" creationId="{9C9DB80B-69FC-B769-5079-C14E20A6F362}"/>
          </ac:picMkLst>
        </pc:picChg>
        <pc:picChg chg="mod">
          <ac:chgData name="Kovácsné Pusztai Kinga" userId="1282fdc4-838f-4805-a47a-02b770215156" providerId="ADAL" clId="{5C5F7C30-6626-4CCB-81FA-ED1C19E6AEFD}" dt="2025-10-13T19:25:19.626" v="291" actId="1076"/>
          <ac:picMkLst>
            <pc:docMk/>
            <pc:sldMk cId="700189431" sldId="290"/>
            <ac:picMk id="11" creationId="{391C7A42-3D5E-FB37-E83B-CC1846FFA351}"/>
          </ac:picMkLst>
        </pc:picChg>
      </pc:sldChg>
      <pc:sldChg chg="addSp modSp mod">
        <pc:chgData name="Kovácsné Pusztai Kinga" userId="1282fdc4-838f-4805-a47a-02b770215156" providerId="ADAL" clId="{5C5F7C30-6626-4CCB-81FA-ED1C19E6AEFD}" dt="2025-10-13T19:26:53.152" v="306" actId="14100"/>
        <pc:sldMkLst>
          <pc:docMk/>
          <pc:sldMk cId="847817841" sldId="300"/>
        </pc:sldMkLst>
        <pc:spChg chg="mod">
          <ac:chgData name="Kovácsné Pusztai Kinga" userId="1282fdc4-838f-4805-a47a-02b770215156" providerId="ADAL" clId="{5C5F7C30-6626-4CCB-81FA-ED1C19E6AEFD}" dt="2025-10-13T19:25:56.249" v="292" actId="1076"/>
          <ac:spMkLst>
            <pc:docMk/>
            <pc:sldMk cId="847817841" sldId="300"/>
            <ac:spMk id="2" creationId="{ADA0AD3D-00F7-B517-7BA3-997792BE5339}"/>
          </ac:spMkLst>
        </pc:spChg>
        <pc:spChg chg="add mod ord">
          <ac:chgData name="Kovácsné Pusztai Kinga" userId="1282fdc4-838f-4805-a47a-02b770215156" providerId="ADAL" clId="{5C5F7C30-6626-4CCB-81FA-ED1C19E6AEFD}" dt="2025-10-13T19:26:33.220" v="302" actId="14100"/>
          <ac:spMkLst>
            <pc:docMk/>
            <pc:sldMk cId="847817841" sldId="300"/>
            <ac:spMk id="3" creationId="{7D7CBD31-E415-B2D1-E14B-EF692315B022}"/>
          </ac:spMkLst>
        </pc:spChg>
        <pc:spChg chg="add mod ord">
          <ac:chgData name="Kovácsné Pusztai Kinga" userId="1282fdc4-838f-4805-a47a-02b770215156" providerId="ADAL" clId="{5C5F7C30-6626-4CCB-81FA-ED1C19E6AEFD}" dt="2025-10-13T19:26:38.835" v="303" actId="167"/>
          <ac:spMkLst>
            <pc:docMk/>
            <pc:sldMk cId="847817841" sldId="300"/>
            <ac:spMk id="4" creationId="{E2781094-2402-C862-0C74-7F951A2F2C85}"/>
          </ac:spMkLst>
        </pc:spChg>
        <pc:picChg chg="mod">
          <ac:chgData name="Kovácsné Pusztai Kinga" userId="1282fdc4-838f-4805-a47a-02b770215156" providerId="ADAL" clId="{5C5F7C30-6626-4CCB-81FA-ED1C19E6AEFD}" dt="2025-10-13T19:26:27.156" v="301" actId="1076"/>
          <ac:picMkLst>
            <pc:docMk/>
            <pc:sldMk cId="847817841" sldId="300"/>
            <ac:picMk id="5" creationId="{E4B93B16-5ECF-B7FF-FD33-89ADBC678498}"/>
          </ac:picMkLst>
        </pc:picChg>
        <pc:picChg chg="mod">
          <ac:chgData name="Kovácsné Pusztai Kinga" userId="1282fdc4-838f-4805-a47a-02b770215156" providerId="ADAL" clId="{5C5F7C30-6626-4CCB-81FA-ED1C19E6AEFD}" dt="2025-10-13T19:26:02.666" v="294" actId="1076"/>
          <ac:picMkLst>
            <pc:docMk/>
            <pc:sldMk cId="847817841" sldId="300"/>
            <ac:picMk id="7" creationId="{A034C84C-782B-33DD-EF16-4A936E560E3C}"/>
          </ac:picMkLst>
        </pc:picChg>
        <pc:picChg chg="mod">
          <ac:chgData name="Kovácsné Pusztai Kinga" userId="1282fdc4-838f-4805-a47a-02b770215156" providerId="ADAL" clId="{5C5F7C30-6626-4CCB-81FA-ED1C19E6AEFD}" dt="2025-10-13T16:52:24.609" v="16" actId="108"/>
          <ac:picMkLst>
            <pc:docMk/>
            <pc:sldMk cId="847817841" sldId="300"/>
            <ac:picMk id="11" creationId="{96CC9E66-AC40-FD0A-FFCE-D388E6289597}"/>
          </ac:picMkLst>
        </pc:picChg>
        <pc:picChg chg="mod">
          <ac:chgData name="Kovácsné Pusztai Kinga" userId="1282fdc4-838f-4805-a47a-02b770215156" providerId="ADAL" clId="{5C5F7C30-6626-4CCB-81FA-ED1C19E6AEFD}" dt="2025-10-13T16:52:25.521" v="17" actId="108"/>
          <ac:picMkLst>
            <pc:docMk/>
            <pc:sldMk cId="847817841" sldId="300"/>
            <ac:picMk id="13" creationId="{BC8C901D-9E76-9B70-741A-3AE351C00FD0}"/>
          </ac:picMkLst>
        </pc:picChg>
        <pc:picChg chg="mod">
          <ac:chgData name="Kovácsné Pusztai Kinga" userId="1282fdc4-838f-4805-a47a-02b770215156" providerId="ADAL" clId="{5C5F7C30-6626-4CCB-81FA-ED1C19E6AEFD}" dt="2025-10-13T19:26:53.152" v="306" actId="14100"/>
          <ac:picMkLst>
            <pc:docMk/>
            <pc:sldMk cId="847817841" sldId="300"/>
            <ac:picMk id="15" creationId="{CD4E5BE4-44FD-54F6-6622-6868D34851EF}"/>
          </ac:picMkLst>
        </pc:picChg>
      </pc:sldChg>
      <pc:sldChg chg="modSp mod">
        <pc:chgData name="Kovácsné Pusztai Kinga" userId="1282fdc4-838f-4805-a47a-02b770215156" providerId="ADAL" clId="{5C5F7C30-6626-4CCB-81FA-ED1C19E6AEFD}" dt="2025-10-14T06:26:06.328" v="451" actId="27636"/>
        <pc:sldMkLst>
          <pc:docMk/>
          <pc:sldMk cId="2244582942" sldId="305"/>
        </pc:sldMkLst>
        <pc:spChg chg="mod">
          <ac:chgData name="Kovácsné Pusztai Kinga" userId="1282fdc4-838f-4805-a47a-02b770215156" providerId="ADAL" clId="{5C5F7C30-6626-4CCB-81FA-ED1C19E6AEFD}" dt="2025-10-14T06:26:06.328" v="451" actId="27636"/>
          <ac:spMkLst>
            <pc:docMk/>
            <pc:sldMk cId="2244582942" sldId="305"/>
            <ac:spMk id="3" creationId="{6995C4C9-8308-6EBF-95DE-5E0256419B6F}"/>
          </ac:spMkLst>
        </pc:spChg>
      </pc:sldChg>
      <pc:sldChg chg="modSp mod">
        <pc:chgData name="Kovácsné Pusztai Kinga" userId="1282fdc4-838f-4805-a47a-02b770215156" providerId="ADAL" clId="{5C5F7C30-6626-4CCB-81FA-ED1C19E6AEFD}" dt="2025-10-14T06:20:36.944" v="405" actId="20577"/>
        <pc:sldMkLst>
          <pc:docMk/>
          <pc:sldMk cId="1116566802" sldId="531"/>
        </pc:sldMkLst>
        <pc:spChg chg="mod">
          <ac:chgData name="Kovácsné Pusztai Kinga" userId="1282fdc4-838f-4805-a47a-02b770215156" providerId="ADAL" clId="{5C5F7C30-6626-4CCB-81FA-ED1C19E6AEFD}" dt="2025-10-14T06:20:36.944" v="405" actId="20577"/>
          <ac:spMkLst>
            <pc:docMk/>
            <pc:sldMk cId="1116566802" sldId="531"/>
            <ac:spMk id="3" creationId="{B2253D2E-D2FA-577A-E1F7-B012A9D79A3A}"/>
          </ac:spMkLst>
        </pc:spChg>
      </pc:sldChg>
    </pc:docChg>
  </pc:docChgLst>
  <pc:docChgLst>
    <pc:chgData name="Tamás László" userId="S::iz85zg@inf.elte.hu::5fdc822a-81d4-49c8-9c25-57424ae40584" providerId="AD" clId="Web-{A17E11DE-0F78-CC94-7489-05DBD928A735}"/>
    <pc:docChg chg="modSld">
      <pc:chgData name="Tamás László" userId="S::iz85zg@inf.elte.hu::5fdc822a-81d4-49c8-9c25-57424ae40584" providerId="AD" clId="Web-{A17E11DE-0F78-CC94-7489-05DBD928A735}" dt="2023-10-28T09:07:55.331" v="0" actId="1076"/>
      <pc:docMkLst>
        <pc:docMk/>
      </pc:docMkLst>
      <pc:sldChg chg="modSp">
        <pc:chgData name="Tamás László" userId="S::iz85zg@inf.elte.hu::5fdc822a-81d4-49c8-9c25-57424ae40584" providerId="AD" clId="Web-{A17E11DE-0F78-CC94-7489-05DBD928A735}" dt="2023-10-28T09:07:55.331" v="0" actId="1076"/>
        <pc:sldMkLst>
          <pc:docMk/>
          <pc:sldMk cId="1252421834" sldId="271"/>
        </pc:sldMkLst>
      </pc:sldChg>
    </pc:docChg>
  </pc:docChgLst>
  <pc:docChgLst>
    <pc:chgData name="Guest User" userId="S::urn:spo:anon#df79e9ab5e4132391d4db473850dc1a659df06ad7588376e591b5b83bb58cdd0::" providerId="AD" clId="Web-{3FBB6FB0-80D7-4C7A-B5C7-1FB6A1E19D82}"/>
    <pc:docChg chg="modSld">
      <pc:chgData name="Guest User" userId="S::urn:spo:anon#df79e9ab5e4132391d4db473850dc1a659df06ad7588376e591b5b83bb58cdd0::" providerId="AD" clId="Web-{3FBB6FB0-80D7-4C7A-B5C7-1FB6A1E19D82}" dt="2024-01-21T06:59:15.023" v="0" actId="1076"/>
      <pc:docMkLst>
        <pc:docMk/>
      </pc:docMkLst>
      <pc:sldChg chg="modSp">
        <pc:chgData name="Guest User" userId="S::urn:spo:anon#df79e9ab5e4132391d4db473850dc1a659df06ad7588376e591b5b83bb58cdd0::" providerId="AD" clId="Web-{3FBB6FB0-80D7-4C7A-B5C7-1FB6A1E19D82}" dt="2024-01-21T06:59:15.023" v="0" actId="1076"/>
        <pc:sldMkLst>
          <pc:docMk/>
          <pc:sldMk cId="634031774" sldId="279"/>
        </pc:sldMkLst>
      </pc:sldChg>
    </pc:docChg>
  </pc:docChgLst>
  <pc:docChgLst>
    <pc:chgData name="Kovácsné Pusztai Kinga" userId="1282fdc4-838f-4805-a47a-02b770215156" providerId="ADAL" clId="{756E8E64-AC78-46A7-9B57-A13710587956}"/>
    <pc:docChg chg="undo custSel addSld delSld modSld sldOrd">
      <pc:chgData name="Kovácsné Pusztai Kinga" userId="1282fdc4-838f-4805-a47a-02b770215156" providerId="ADAL" clId="{756E8E64-AC78-46A7-9B57-A13710587956}" dt="2023-08-30T07:12:55.461" v="7844" actId="47"/>
      <pc:docMkLst>
        <pc:docMk/>
      </pc:docMkLst>
      <pc:sldChg chg="modSp mod">
        <pc:chgData name="Kovácsné Pusztai Kinga" userId="1282fdc4-838f-4805-a47a-02b770215156" providerId="ADAL" clId="{756E8E64-AC78-46A7-9B57-A13710587956}" dt="2023-08-12T20:46:46.219" v="126" actId="6549"/>
        <pc:sldMkLst>
          <pc:docMk/>
          <pc:sldMk cId="3166015993" sldId="269"/>
        </pc:sldMkLst>
      </pc:sldChg>
      <pc:sldChg chg="modSp mod">
        <pc:chgData name="Kovácsné Pusztai Kinga" userId="1282fdc4-838f-4805-a47a-02b770215156" providerId="ADAL" clId="{756E8E64-AC78-46A7-9B57-A13710587956}" dt="2023-08-12T20:42:21.421" v="44" actId="20577"/>
        <pc:sldMkLst>
          <pc:docMk/>
          <pc:sldMk cId="2431493244" sldId="270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752790000" sldId="271"/>
        </pc:sldMkLst>
      </pc:sldChg>
      <pc:sldChg chg="modSp new mod">
        <pc:chgData name="Kovácsné Pusztai Kinga" userId="1282fdc4-838f-4805-a47a-02b770215156" providerId="ADAL" clId="{756E8E64-AC78-46A7-9B57-A13710587956}" dt="2023-08-12T21:18:37.840" v="290" actId="255"/>
        <pc:sldMkLst>
          <pc:docMk/>
          <pc:sldMk cId="1252421834" sldId="271"/>
        </pc:sldMkLst>
      </pc:sldChg>
      <pc:sldChg chg="addSp delSp modSp new mod">
        <pc:chgData name="Kovácsné Pusztai Kinga" userId="1282fdc4-838f-4805-a47a-02b770215156" providerId="ADAL" clId="{756E8E64-AC78-46A7-9B57-A13710587956}" dt="2023-08-14T07:09:06.206" v="516"/>
        <pc:sldMkLst>
          <pc:docMk/>
          <pc:sldMk cId="1028686431" sldId="272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2197946013" sldId="272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1679198842" sldId="273"/>
        </pc:sldMkLst>
      </pc:sldChg>
      <pc:sldChg chg="addSp modSp new mod">
        <pc:chgData name="Kovácsné Pusztai Kinga" userId="1282fdc4-838f-4805-a47a-02b770215156" providerId="ADAL" clId="{756E8E64-AC78-46A7-9B57-A13710587956}" dt="2023-08-16T07:47:56.888" v="863" actId="255"/>
        <pc:sldMkLst>
          <pc:docMk/>
          <pc:sldMk cId="1889945269" sldId="273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1146606013" sldId="274"/>
        </pc:sldMkLst>
      </pc:sldChg>
      <pc:sldChg chg="addSp delSp modSp add mod">
        <pc:chgData name="Kovácsné Pusztai Kinga" userId="1282fdc4-838f-4805-a47a-02b770215156" providerId="ADAL" clId="{756E8E64-AC78-46A7-9B57-A13710587956}" dt="2023-08-16T07:49:48.273" v="878" actId="1076"/>
        <pc:sldMkLst>
          <pc:docMk/>
          <pc:sldMk cId="2761580576" sldId="274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1705769678" sldId="275"/>
        </pc:sldMkLst>
      </pc:sldChg>
      <pc:sldChg chg="modSp new mod">
        <pc:chgData name="Kovácsné Pusztai Kinga" userId="1282fdc4-838f-4805-a47a-02b770215156" providerId="ADAL" clId="{756E8E64-AC78-46A7-9B57-A13710587956}" dt="2023-08-17T06:46:41.544" v="1011"/>
        <pc:sldMkLst>
          <pc:docMk/>
          <pc:sldMk cId="2290814035" sldId="275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1562399448" sldId="276"/>
        </pc:sldMkLst>
      </pc:sldChg>
      <pc:sldChg chg="addSp modSp new mod">
        <pc:chgData name="Kovácsné Pusztai Kinga" userId="1282fdc4-838f-4805-a47a-02b770215156" providerId="ADAL" clId="{756E8E64-AC78-46A7-9B57-A13710587956}" dt="2023-08-17T06:48:01.734" v="1056" actId="1076"/>
        <pc:sldMkLst>
          <pc:docMk/>
          <pc:sldMk cId="2982375882" sldId="276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3209727511" sldId="277"/>
        </pc:sldMkLst>
      </pc:sldChg>
      <pc:sldChg chg="addSp modSp new mod">
        <pc:chgData name="Kovácsné Pusztai Kinga" userId="1282fdc4-838f-4805-a47a-02b770215156" providerId="ADAL" clId="{756E8E64-AC78-46A7-9B57-A13710587956}" dt="2023-08-17T07:07:57.707" v="1369" actId="5793"/>
        <pc:sldMkLst>
          <pc:docMk/>
          <pc:sldMk cId="3525263609" sldId="277"/>
        </pc:sldMkLst>
      </pc:sldChg>
      <pc:sldChg chg="modSp add mod">
        <pc:chgData name="Kovácsné Pusztai Kinga" userId="1282fdc4-838f-4805-a47a-02b770215156" providerId="ADAL" clId="{756E8E64-AC78-46A7-9B57-A13710587956}" dt="2023-08-17T07:10:01.023" v="1421" actId="6549"/>
        <pc:sldMkLst>
          <pc:docMk/>
          <pc:sldMk cId="3193543378" sldId="278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3512247430" sldId="278"/>
        </pc:sldMkLst>
      </pc:sldChg>
      <pc:sldChg chg="addSp modSp new mod">
        <pc:chgData name="Kovácsné Pusztai Kinga" userId="1282fdc4-838f-4805-a47a-02b770215156" providerId="ADAL" clId="{756E8E64-AC78-46A7-9B57-A13710587956}" dt="2023-08-17T15:20:59.764" v="2413" actId="20577"/>
        <pc:sldMkLst>
          <pc:docMk/>
          <pc:sldMk cId="634031774" sldId="279"/>
        </pc:sldMkLst>
      </pc:sldChg>
      <pc:sldChg chg="del">
        <pc:chgData name="Kovácsné Pusztai Kinga" userId="1282fdc4-838f-4805-a47a-02b770215156" providerId="ADAL" clId="{756E8E64-AC78-46A7-9B57-A13710587956}" dt="2023-08-12T20:44:11.511" v="45" actId="47"/>
        <pc:sldMkLst>
          <pc:docMk/>
          <pc:sldMk cId="1876368685" sldId="279"/>
        </pc:sldMkLst>
      </pc:sldChg>
      <pc:sldChg chg="modSp new mod ord">
        <pc:chgData name="Kovácsné Pusztai Kinga" userId="1282fdc4-838f-4805-a47a-02b770215156" providerId="ADAL" clId="{756E8E64-AC78-46A7-9B57-A13710587956}" dt="2023-08-17T15:20:34.655" v="2392" actId="20577"/>
        <pc:sldMkLst>
          <pc:docMk/>
          <pc:sldMk cId="3451070530" sldId="280"/>
        </pc:sldMkLst>
      </pc:sldChg>
      <pc:sldChg chg="modSp add mod">
        <pc:chgData name="Kovácsné Pusztai Kinga" userId="1282fdc4-838f-4805-a47a-02b770215156" providerId="ADAL" clId="{756E8E64-AC78-46A7-9B57-A13710587956}" dt="2023-08-17T15:20:52.826" v="2406" actId="20577"/>
        <pc:sldMkLst>
          <pc:docMk/>
          <pc:sldMk cId="1172580901" sldId="281"/>
        </pc:sldMkLst>
      </pc:sldChg>
      <pc:sldChg chg="add del">
        <pc:chgData name="Kovácsné Pusztai Kinga" userId="1282fdc4-838f-4805-a47a-02b770215156" providerId="ADAL" clId="{756E8E64-AC78-46A7-9B57-A13710587956}" dt="2023-08-17T07:46:48.657" v="1587" actId="47"/>
        <pc:sldMkLst>
          <pc:docMk/>
          <pc:sldMk cId="4282998904" sldId="281"/>
        </pc:sldMkLst>
      </pc:sldChg>
      <pc:sldChg chg="modSp add mod">
        <pc:chgData name="Kovácsné Pusztai Kinga" userId="1282fdc4-838f-4805-a47a-02b770215156" providerId="ADAL" clId="{756E8E64-AC78-46A7-9B57-A13710587956}" dt="2023-08-17T15:20:44.828" v="2399" actId="20577"/>
        <pc:sldMkLst>
          <pc:docMk/>
          <pc:sldMk cId="4204708259" sldId="282"/>
        </pc:sldMkLst>
      </pc:sldChg>
      <pc:sldChg chg="modSp add mod">
        <pc:chgData name="Kovácsné Pusztai Kinga" userId="1282fdc4-838f-4805-a47a-02b770215156" providerId="ADAL" clId="{756E8E64-AC78-46A7-9B57-A13710587956}" dt="2023-08-17T15:20:27.941" v="2385" actId="20577"/>
        <pc:sldMkLst>
          <pc:docMk/>
          <pc:sldMk cId="3114262238" sldId="283"/>
        </pc:sldMkLst>
      </pc:sldChg>
      <pc:sldChg chg="addSp delSp modSp new mod">
        <pc:chgData name="Kovácsné Pusztai Kinga" userId="1282fdc4-838f-4805-a47a-02b770215156" providerId="ADAL" clId="{756E8E64-AC78-46A7-9B57-A13710587956}" dt="2023-08-17T15:20:13.621" v="2371" actId="20577"/>
        <pc:sldMkLst>
          <pc:docMk/>
          <pc:sldMk cId="1849748052" sldId="284"/>
        </pc:sldMkLst>
      </pc:sldChg>
      <pc:sldChg chg="delSp modSp add mod ord">
        <pc:chgData name="Kovácsné Pusztai Kinga" userId="1282fdc4-838f-4805-a47a-02b770215156" providerId="ADAL" clId="{756E8E64-AC78-46A7-9B57-A13710587956}" dt="2023-08-17T15:20:19.500" v="2378" actId="20577"/>
        <pc:sldMkLst>
          <pc:docMk/>
          <pc:sldMk cId="937270028" sldId="285"/>
        </pc:sldMkLst>
      </pc:sldChg>
      <pc:sldChg chg="modSp new mod">
        <pc:chgData name="Kovácsné Pusztai Kinga" userId="1282fdc4-838f-4805-a47a-02b770215156" providerId="ADAL" clId="{756E8E64-AC78-46A7-9B57-A13710587956}" dt="2023-08-17T21:54:28.580" v="2631" actId="114"/>
        <pc:sldMkLst>
          <pc:docMk/>
          <pc:sldMk cId="3892111978" sldId="286"/>
        </pc:sldMkLst>
      </pc:sldChg>
      <pc:sldChg chg="modSp new mod">
        <pc:chgData name="Kovácsné Pusztai Kinga" userId="1282fdc4-838f-4805-a47a-02b770215156" providerId="ADAL" clId="{756E8E64-AC78-46A7-9B57-A13710587956}" dt="2023-08-17T22:31:20.892" v="2776" actId="20577"/>
        <pc:sldMkLst>
          <pc:docMk/>
          <pc:sldMk cId="598920253" sldId="287"/>
        </pc:sldMkLst>
      </pc:sldChg>
      <pc:sldChg chg="modSp new mod">
        <pc:chgData name="Kovácsné Pusztai Kinga" userId="1282fdc4-838f-4805-a47a-02b770215156" providerId="ADAL" clId="{756E8E64-AC78-46A7-9B57-A13710587956}" dt="2023-08-18T06:40:02.510" v="2971" actId="20577"/>
        <pc:sldMkLst>
          <pc:docMk/>
          <pc:sldMk cId="2580641646" sldId="288"/>
        </pc:sldMkLst>
      </pc:sldChg>
      <pc:sldChg chg="modSp new mod">
        <pc:chgData name="Kovácsné Pusztai Kinga" userId="1282fdc4-838f-4805-a47a-02b770215156" providerId="ADAL" clId="{756E8E64-AC78-46A7-9B57-A13710587956}" dt="2023-08-18T06:49:03.605" v="3225" actId="255"/>
        <pc:sldMkLst>
          <pc:docMk/>
          <pc:sldMk cId="3846296491" sldId="289"/>
        </pc:sldMkLst>
      </pc:sldChg>
      <pc:sldChg chg="addSp delSp modSp new mod setBg modAnim">
        <pc:chgData name="Kovácsné Pusztai Kinga" userId="1282fdc4-838f-4805-a47a-02b770215156" providerId="ADAL" clId="{756E8E64-AC78-46A7-9B57-A13710587956}" dt="2023-08-18T06:53:51.620" v="3295"/>
        <pc:sldMkLst>
          <pc:docMk/>
          <pc:sldMk cId="700189431" sldId="290"/>
        </pc:sldMkLst>
      </pc:sldChg>
      <pc:sldChg chg="addSp delSp modSp new mod delAnim modAnim">
        <pc:chgData name="Kovácsné Pusztai Kinga" userId="1282fdc4-838f-4805-a47a-02b770215156" providerId="ADAL" clId="{756E8E64-AC78-46A7-9B57-A13710587956}" dt="2023-08-18T17:01:11.493" v="4071"/>
        <pc:sldMkLst>
          <pc:docMk/>
          <pc:sldMk cId="2241573284" sldId="291"/>
        </pc:sldMkLst>
      </pc:sldChg>
      <pc:sldChg chg="modSp new mod">
        <pc:chgData name="Kovácsné Pusztai Kinga" userId="1282fdc4-838f-4805-a47a-02b770215156" providerId="ADAL" clId="{756E8E64-AC78-46A7-9B57-A13710587956}" dt="2023-08-19T07:30:20.386" v="5048" actId="20577"/>
        <pc:sldMkLst>
          <pc:docMk/>
          <pc:sldMk cId="2709358376" sldId="292"/>
        </pc:sldMkLst>
      </pc:sldChg>
      <pc:sldChg chg="modSp add mod">
        <pc:chgData name="Kovácsné Pusztai Kinga" userId="1282fdc4-838f-4805-a47a-02b770215156" providerId="ADAL" clId="{756E8E64-AC78-46A7-9B57-A13710587956}" dt="2023-08-18T17:02:03.798" v="4077" actId="1076"/>
        <pc:sldMkLst>
          <pc:docMk/>
          <pc:sldMk cId="1598262668" sldId="293"/>
        </pc:sldMkLst>
      </pc:sldChg>
      <pc:sldChg chg="add del">
        <pc:chgData name="Kovácsné Pusztai Kinga" userId="1282fdc4-838f-4805-a47a-02b770215156" providerId="ADAL" clId="{756E8E64-AC78-46A7-9B57-A13710587956}" dt="2023-08-18T16:55:02.205" v="4044" actId="47"/>
        <pc:sldMkLst>
          <pc:docMk/>
          <pc:sldMk cId="3398733249" sldId="293"/>
        </pc:sldMkLst>
      </pc:sldChg>
      <pc:sldChg chg="modSp new mod">
        <pc:chgData name="Kovácsné Pusztai Kinga" userId="1282fdc4-838f-4805-a47a-02b770215156" providerId="ADAL" clId="{756E8E64-AC78-46A7-9B57-A13710587956}" dt="2023-08-19T06:42:42.177" v="4196" actId="114"/>
        <pc:sldMkLst>
          <pc:docMk/>
          <pc:sldMk cId="3622558882" sldId="294"/>
        </pc:sldMkLst>
      </pc:sldChg>
      <pc:sldChg chg="modSp add del mod">
        <pc:chgData name="Kovácsné Pusztai Kinga" userId="1282fdc4-838f-4805-a47a-02b770215156" providerId="ADAL" clId="{756E8E64-AC78-46A7-9B57-A13710587956}" dt="2023-08-19T06:54:28.822" v="4499" actId="47"/>
        <pc:sldMkLst>
          <pc:docMk/>
          <pc:sldMk cId="89660113" sldId="295"/>
        </pc:sldMkLst>
      </pc:sldChg>
      <pc:sldChg chg="addSp modSp add mod">
        <pc:chgData name="Kovácsné Pusztai Kinga" userId="1282fdc4-838f-4805-a47a-02b770215156" providerId="ADAL" clId="{756E8E64-AC78-46A7-9B57-A13710587956}" dt="2023-08-19T07:02:17.516" v="4567" actId="255"/>
        <pc:sldMkLst>
          <pc:docMk/>
          <pc:sldMk cId="2975041536" sldId="296"/>
        </pc:sldMkLst>
      </pc:sldChg>
      <pc:sldChg chg="modSp new mod">
        <pc:chgData name="Kovácsné Pusztai Kinga" userId="1282fdc4-838f-4805-a47a-02b770215156" providerId="ADAL" clId="{756E8E64-AC78-46A7-9B57-A13710587956}" dt="2023-08-19T07:33:32.481" v="5149" actId="11"/>
        <pc:sldMkLst>
          <pc:docMk/>
          <pc:sldMk cId="2039316942" sldId="297"/>
        </pc:sldMkLst>
      </pc:sldChg>
      <pc:sldChg chg="addSp delSp modSp add mod ord">
        <pc:chgData name="Kovácsné Pusztai Kinga" userId="1282fdc4-838f-4805-a47a-02b770215156" providerId="ADAL" clId="{756E8E64-AC78-46A7-9B57-A13710587956}" dt="2023-08-19T07:38:28.068" v="5370" actId="1035"/>
        <pc:sldMkLst>
          <pc:docMk/>
          <pc:sldMk cId="1189536180" sldId="298"/>
        </pc:sldMkLst>
      </pc:sldChg>
      <pc:sldChg chg="modSp add mod">
        <pc:chgData name="Kovácsné Pusztai Kinga" userId="1282fdc4-838f-4805-a47a-02b770215156" providerId="ADAL" clId="{756E8E64-AC78-46A7-9B57-A13710587956}" dt="2023-08-19T07:27:08.751" v="4877" actId="1076"/>
        <pc:sldMkLst>
          <pc:docMk/>
          <pc:sldMk cId="3491191915" sldId="299"/>
        </pc:sldMkLst>
      </pc:sldChg>
      <pc:sldChg chg="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2785486607" sldId="300"/>
        </pc:sldMkLst>
      </pc:sldChg>
      <pc:sldChg chg="modSp add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3027906115" sldId="301"/>
        </pc:sldMkLst>
      </pc:sldChg>
      <pc:sldChg chg="addSp delSp modSp new del mod modAnim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3649336330" sldId="302"/>
        </pc:sldMkLst>
      </pc:sldChg>
      <pc:sldChg chg="addSp 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493762180" sldId="303"/>
        </pc:sldMkLst>
      </pc:sldChg>
      <pc:sldChg chg="addSp 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2839003322" sldId="304"/>
        </pc:sldMkLst>
      </pc:sldChg>
      <pc:sldChg chg="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1580298628" sldId="305"/>
        </pc:sldMkLst>
      </pc:sldChg>
      <pc:sldChg chg="addSp 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3264310456" sldId="306"/>
        </pc:sldMkLst>
      </pc:sldChg>
      <pc:sldChg chg="modSp new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3908349581" sldId="307"/>
        </pc:sldMkLst>
      </pc:sldChg>
      <pc:sldChg chg="modSp add del mod">
        <pc:chgData name="Kovácsné Pusztai Kinga" userId="1282fdc4-838f-4805-a47a-02b770215156" providerId="ADAL" clId="{756E8E64-AC78-46A7-9B57-A13710587956}" dt="2023-08-30T07:12:55.461" v="7844" actId="47"/>
        <pc:sldMkLst>
          <pc:docMk/>
          <pc:sldMk cId="1654159097" sldId="308"/>
        </pc:sldMkLst>
      </pc:sldChg>
    </pc:docChg>
  </pc:docChgLst>
  <pc:docChgLst>
    <pc:chgData name="Vendégfelhasználó" userId="S::urn:spo:anon#751f8ca9aa8b424ee80c659767722bca5461fd109a18666877b46809b6638e51::" providerId="AD" clId="Web-{F3BFD31F-9FE5-6243-A126-0B2EE59C8E84}"/>
    <pc:docChg chg="modSld">
      <pc:chgData name="Vendégfelhasználó" userId="S::urn:spo:anon#751f8ca9aa8b424ee80c659767722bca5461fd109a18666877b46809b6638e51::" providerId="AD" clId="Web-{F3BFD31F-9FE5-6243-A126-0B2EE59C8E84}" dt="2024-10-21T20:51:43.564" v="1" actId="1076"/>
      <pc:docMkLst>
        <pc:docMk/>
      </pc:docMkLst>
      <pc:sldChg chg="modSp">
        <pc:chgData name="Vendégfelhasználó" userId="S::urn:spo:anon#751f8ca9aa8b424ee80c659767722bca5461fd109a18666877b46809b6638e51::" providerId="AD" clId="Web-{F3BFD31F-9FE5-6243-A126-0B2EE59C8E84}" dt="2024-10-21T20:51:43.564" v="1" actId="1076"/>
        <pc:sldMkLst>
          <pc:docMk/>
          <pc:sldMk cId="847817841" sldId="300"/>
        </pc:sldMkLst>
      </pc:sldChg>
    </pc:docChg>
  </pc:docChgLst>
  <pc:docChgLst>
    <pc:chgData name="Kovácsné Pusztai Kinga" userId="1282fdc4-838f-4805-a47a-02b770215156" providerId="ADAL" clId="{D335FC18-FCCC-4009-9DBD-ED5272B871C2}"/>
    <pc:docChg chg="modSld">
      <pc:chgData name="Kovácsné Pusztai Kinga" userId="1282fdc4-838f-4805-a47a-02b770215156" providerId="ADAL" clId="{D335FC18-FCCC-4009-9DBD-ED5272B871C2}" dt="2023-10-16T18:58:01.182" v="0" actId="20577"/>
      <pc:docMkLst>
        <pc:docMk/>
      </pc:docMkLst>
      <pc:sldChg chg="modSp mod">
        <pc:chgData name="Kovácsné Pusztai Kinga" userId="1282fdc4-838f-4805-a47a-02b770215156" providerId="ADAL" clId="{D335FC18-FCCC-4009-9DBD-ED5272B871C2}" dt="2023-10-16T18:58:01.182" v="0" actId="20577"/>
        <pc:sldMkLst>
          <pc:docMk/>
          <pc:sldMk cId="1172580901" sldId="281"/>
        </pc:sldMkLst>
      </pc:sldChg>
    </pc:docChg>
  </pc:docChgLst>
  <pc:docChgLst>
    <pc:chgData name="Vendégfelhasználó" userId="S::urn:spo:anon#751f8ca9aa8b424ee80c659767722bca5461fd109a18666877b46809b6638e51::" providerId="AD" clId="Web-{3F0E996E-7ADE-B577-D68A-0E544F49A22B}"/>
    <pc:docChg chg="sldOrd">
      <pc:chgData name="Vendégfelhasználó" userId="S::urn:spo:anon#751f8ca9aa8b424ee80c659767722bca5461fd109a18666877b46809b6638e51::" providerId="AD" clId="Web-{3F0E996E-7ADE-B577-D68A-0E544F49A22B}" dt="2023-12-10T13:18:28.166" v="0"/>
      <pc:docMkLst>
        <pc:docMk/>
      </pc:docMkLst>
      <pc:sldChg chg="ord">
        <pc:chgData name="Vendégfelhasználó" userId="S::urn:spo:anon#751f8ca9aa8b424ee80c659767722bca5461fd109a18666877b46809b6638e51::" providerId="AD" clId="Web-{3F0E996E-7ADE-B577-D68A-0E544F49A22B}" dt="2023-12-10T13:18:28.166" v="0"/>
        <pc:sldMkLst>
          <pc:docMk/>
          <pc:sldMk cId="1028686431" sldId="272"/>
        </pc:sldMkLst>
      </pc:sldChg>
    </pc:docChg>
  </pc:docChgLst>
  <pc:docChgLst>
    <pc:chgData name="Vendégfelhasználó" userId="S::urn:spo:anon#a9e0cf27d2e2940032daca1f9067f27a0c30afbbe5c51c23d7eb2c1e2d8d28c2::" providerId="AD" clId="Web-{32B4AD5F-EC60-3255-C9A2-F622E22D792C}"/>
    <pc:docChg chg="sldOrd">
      <pc:chgData name="Vendégfelhasználó" userId="S::urn:spo:anon#a9e0cf27d2e2940032daca1f9067f27a0c30afbbe5c51c23d7eb2c1e2d8d28c2::" providerId="AD" clId="Web-{32B4AD5F-EC60-3255-C9A2-F622E22D792C}" dt="2024-02-01T19:37:36.964" v="5"/>
      <pc:docMkLst>
        <pc:docMk/>
      </pc:docMkLst>
      <pc:sldChg chg="ord">
        <pc:chgData name="Vendégfelhasználó" userId="S::urn:spo:anon#a9e0cf27d2e2940032daca1f9067f27a0c30afbbe5c51c23d7eb2c1e2d8d28c2::" providerId="AD" clId="Web-{32B4AD5F-EC60-3255-C9A2-F622E22D792C}" dt="2024-02-01T19:19:33.418" v="1"/>
        <pc:sldMkLst>
          <pc:docMk/>
          <pc:sldMk cId="3525263609" sldId="277"/>
        </pc:sldMkLst>
      </pc:sldChg>
      <pc:sldChg chg="ord">
        <pc:chgData name="Vendégfelhasználó" userId="S::urn:spo:anon#a9e0cf27d2e2940032daca1f9067f27a0c30afbbe5c51c23d7eb2c1e2d8d28c2::" providerId="AD" clId="Web-{32B4AD5F-EC60-3255-C9A2-F622E22D792C}" dt="2024-02-01T19:19:41.090" v="2"/>
        <pc:sldMkLst>
          <pc:docMk/>
          <pc:sldMk cId="634031774" sldId="279"/>
        </pc:sldMkLst>
      </pc:sldChg>
      <pc:sldChg chg="ord">
        <pc:chgData name="Vendégfelhasználó" userId="S::urn:spo:anon#a9e0cf27d2e2940032daca1f9067f27a0c30afbbe5c51c23d7eb2c1e2d8d28c2::" providerId="AD" clId="Web-{32B4AD5F-EC60-3255-C9A2-F622E22D792C}" dt="2024-02-01T19:15:17.489" v="0"/>
        <pc:sldMkLst>
          <pc:docMk/>
          <pc:sldMk cId="937270028" sldId="285"/>
        </pc:sldMkLst>
      </pc:sldChg>
      <pc:sldChg chg="ord">
        <pc:chgData name="Vendégfelhasználó" userId="S::urn:spo:anon#a9e0cf27d2e2940032daca1f9067f27a0c30afbbe5c51c23d7eb2c1e2d8d28c2::" providerId="AD" clId="Web-{32B4AD5F-EC60-3255-C9A2-F622E22D792C}" dt="2024-02-01T19:37:27.057" v="4"/>
        <pc:sldMkLst>
          <pc:docMk/>
          <pc:sldMk cId="1598262668" sldId="293"/>
        </pc:sldMkLst>
      </pc:sldChg>
      <pc:sldChg chg="ord">
        <pc:chgData name="Vendégfelhasználó" userId="S::urn:spo:anon#a9e0cf27d2e2940032daca1f9067f27a0c30afbbe5c51c23d7eb2c1e2d8d28c2::" providerId="AD" clId="Web-{32B4AD5F-EC60-3255-C9A2-F622E22D792C}" dt="2024-02-01T19:37:36.964" v="5"/>
        <pc:sldMkLst>
          <pc:docMk/>
          <pc:sldMk cId="2975041536" sldId="296"/>
        </pc:sldMkLst>
      </pc:sldChg>
    </pc:docChg>
  </pc:docChgLst>
  <pc:docChgLst>
    <pc:chgData name="Vendégfelhasználó" userId="S::urn:spo:anon#751f8ca9aa8b424ee80c659767722bca5461fd109a18666877b46809b6638e51::" providerId="AD" clId="Web-{7125B18E-0485-E980-94B7-EAA03A0718B7}"/>
    <pc:docChg chg="modSld">
      <pc:chgData name="Vendégfelhasználó" userId="S::urn:spo:anon#751f8ca9aa8b424ee80c659767722bca5461fd109a18666877b46809b6638e51::" providerId="AD" clId="Web-{7125B18E-0485-E980-94B7-EAA03A0718B7}" dt="2024-10-20T20:22:58.867" v="1" actId="1076"/>
      <pc:docMkLst>
        <pc:docMk/>
      </pc:docMkLst>
      <pc:sldChg chg="modSp">
        <pc:chgData name="Vendégfelhasználó" userId="S::urn:spo:anon#751f8ca9aa8b424ee80c659767722bca5461fd109a18666877b46809b6638e51::" providerId="AD" clId="Web-{7125B18E-0485-E980-94B7-EAA03A0718B7}" dt="2024-10-20T20:22:58.867" v="1" actId="1076"/>
        <pc:sldMkLst>
          <pc:docMk/>
          <pc:sldMk cId="1252421834" sldId="271"/>
        </pc:sldMkLst>
      </pc:sldChg>
    </pc:docChg>
  </pc:docChgLst>
  <pc:docChgLst>
    <pc:chgData name="Kovácsné Pusztai Kinga" userId="1282fdc4-838f-4805-a47a-02b770215156" providerId="ADAL" clId="{4DE846D4-4DB8-434F-B3BF-48B97D4013C5}"/>
    <pc:docChg chg="custSel addSld modSld sldOrd">
      <pc:chgData name="Kovácsné Pusztai Kinga" userId="1282fdc4-838f-4805-a47a-02b770215156" providerId="ADAL" clId="{4DE846D4-4DB8-434F-B3BF-48B97D4013C5}" dt="2024-11-17T19:28:31.709" v="85" actId="108"/>
      <pc:docMkLst>
        <pc:docMk/>
      </pc:docMkLst>
      <pc:sldChg chg="modSp mod">
        <pc:chgData name="Kovácsné Pusztai Kinga" userId="1282fdc4-838f-4805-a47a-02b770215156" providerId="ADAL" clId="{4DE846D4-4DB8-434F-B3BF-48B97D4013C5}" dt="2024-11-17T19:28:31.709" v="85" actId="108"/>
        <pc:sldMkLst>
          <pc:docMk/>
          <pc:sldMk cId="2982375882" sldId="276"/>
        </pc:sldMkLst>
      </pc:sldChg>
      <pc:sldChg chg="ord">
        <pc:chgData name="Kovácsné Pusztai Kinga" userId="1282fdc4-838f-4805-a47a-02b770215156" providerId="ADAL" clId="{4DE846D4-4DB8-434F-B3BF-48B97D4013C5}" dt="2024-10-20T19:14:05.322" v="9"/>
        <pc:sldMkLst>
          <pc:docMk/>
          <pc:sldMk cId="3525263609" sldId="277"/>
        </pc:sldMkLst>
      </pc:sldChg>
      <pc:sldChg chg="ord">
        <pc:chgData name="Kovácsné Pusztai Kinga" userId="1282fdc4-838f-4805-a47a-02b770215156" providerId="ADAL" clId="{4DE846D4-4DB8-434F-B3BF-48B97D4013C5}" dt="2024-10-20T19:14:17.271" v="11"/>
        <pc:sldMkLst>
          <pc:docMk/>
          <pc:sldMk cId="3193543378" sldId="278"/>
        </pc:sldMkLst>
      </pc:sldChg>
      <pc:sldChg chg="modSp mod">
        <pc:chgData name="Kovácsné Pusztai Kinga" userId="1282fdc4-838f-4805-a47a-02b770215156" providerId="ADAL" clId="{4DE846D4-4DB8-434F-B3BF-48B97D4013C5}" dt="2024-11-17T19:28:23.564" v="84" actId="108"/>
        <pc:sldMkLst>
          <pc:docMk/>
          <pc:sldMk cId="634031774" sldId="279"/>
        </pc:sldMkLst>
      </pc:sldChg>
      <pc:sldChg chg="modSp mod">
        <pc:chgData name="Kovácsné Pusztai Kinga" userId="1282fdc4-838f-4805-a47a-02b770215156" providerId="ADAL" clId="{4DE846D4-4DB8-434F-B3BF-48B97D4013C5}" dt="2024-11-17T19:24:05.590" v="72" actId="20577"/>
        <pc:sldMkLst>
          <pc:docMk/>
          <pc:sldMk cId="3892111978" sldId="286"/>
        </pc:sldMkLst>
      </pc:sldChg>
      <pc:sldChg chg="modSp mod">
        <pc:chgData name="Kovácsné Pusztai Kinga" userId="1282fdc4-838f-4805-a47a-02b770215156" providerId="ADAL" clId="{4DE846D4-4DB8-434F-B3BF-48B97D4013C5}" dt="2024-11-17T19:27:54.177" v="79" actId="108"/>
        <pc:sldMkLst>
          <pc:docMk/>
          <pc:sldMk cId="700189431" sldId="290"/>
        </pc:sldMkLst>
      </pc:sldChg>
      <pc:sldChg chg="modSp mod">
        <pc:chgData name="Kovácsné Pusztai Kinga" userId="1282fdc4-838f-4805-a47a-02b770215156" providerId="ADAL" clId="{4DE846D4-4DB8-434F-B3BF-48B97D4013C5}" dt="2024-11-17T19:28:07.555" v="83" actId="108"/>
        <pc:sldMkLst>
          <pc:docMk/>
          <pc:sldMk cId="2241573284" sldId="291"/>
        </pc:sldMkLst>
      </pc:sldChg>
      <pc:sldChg chg="modSp mod">
        <pc:chgData name="Kovácsné Pusztai Kinga" userId="1282fdc4-838f-4805-a47a-02b770215156" providerId="ADAL" clId="{4DE846D4-4DB8-434F-B3BF-48B97D4013C5}" dt="2024-11-17T19:27:40.398" v="75" actId="108"/>
        <pc:sldMkLst>
          <pc:docMk/>
          <pc:sldMk cId="2975041536" sldId="296"/>
        </pc:sldMkLst>
      </pc:sldChg>
      <pc:sldChg chg="addSp delSp modSp new mod setBg">
        <pc:chgData name="Kovácsné Pusztai Kinga" userId="1282fdc4-838f-4805-a47a-02b770215156" providerId="ADAL" clId="{4DE846D4-4DB8-434F-B3BF-48B97D4013C5}" dt="2024-10-20T19:34:19.461" v="70" actId="1076"/>
        <pc:sldMkLst>
          <pc:docMk/>
          <pc:sldMk cId="847817841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9.xml"/><Relationship Id="rId7" Type="http://schemas.openxmlformats.org/officeDocument/2006/relationships/slide" Target="slide2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4" Type="http://schemas.openxmlformats.org/officeDocument/2006/relationships/slide" Target="slide11.xml"/><Relationship Id="rId9" Type="http://schemas.openxmlformats.org/officeDocument/2006/relationships/slide" Target="slide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ad2jegyzetGrafok2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9535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6.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5653087" y="3996267"/>
            <a:ext cx="5849935" cy="1388534"/>
          </a:xfrm>
        </p:spPr>
        <p:txBody>
          <a:bodyPr>
            <a:noAutofit/>
          </a:bodyPr>
          <a:lstStyle/>
          <a:p>
            <a:r>
              <a:rPr lang="hu-HU" sz="2700" b="1">
                <a:solidFill>
                  <a:srgbClr val="C00000"/>
                </a:solidFill>
              </a:rPr>
              <a:t>MST, általános algoritmus, </a:t>
            </a:r>
            <a:r>
              <a:rPr lang="hu-HU" sz="2700" b="1" err="1">
                <a:solidFill>
                  <a:srgbClr val="C00000"/>
                </a:solidFill>
              </a:rPr>
              <a:t>biztonsá</a:t>
            </a:r>
            <a:r>
              <a:rPr lang="hu-HU" sz="2700" b="1">
                <a:solidFill>
                  <a:srgbClr val="C00000"/>
                </a:solidFill>
              </a:rPr>
              <a:t>-gos élek, </a:t>
            </a:r>
            <a:r>
              <a:rPr lang="hu-HU" sz="2700" b="1" err="1">
                <a:solidFill>
                  <a:srgbClr val="C00000"/>
                </a:solidFill>
              </a:rPr>
              <a:t>Kruskal</a:t>
            </a:r>
            <a:r>
              <a:rPr lang="hu-HU" sz="2700" b="1">
                <a:solidFill>
                  <a:srgbClr val="C00000"/>
                </a:solidFill>
              </a:rPr>
              <a:t> algoritmus, unió-</a:t>
            </a:r>
            <a:r>
              <a:rPr lang="hu-HU" sz="2700" b="1" err="1">
                <a:solidFill>
                  <a:srgbClr val="C00000"/>
                </a:solidFill>
              </a:rPr>
              <a:t>holvan</a:t>
            </a:r>
            <a:r>
              <a:rPr lang="hu-HU" sz="2700" b="1">
                <a:solidFill>
                  <a:srgbClr val="C00000"/>
                </a:solidFill>
              </a:rPr>
              <a:t> adatszerkezet.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84D4B-2D01-2ABF-9F15-59C02C1D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0"/>
            <a:ext cx="10018713" cy="1110343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1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inimális feszítőfák 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5B6940C-FC61-4618-9FF4-4AC1EF5DC8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59633"/>
                <a:ext cx="10018713" cy="5150498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2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irányítatlan, összefüggő gráf feszítőfája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gráf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⊆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(ir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ny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í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tatlan) fa.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3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b="1" kern="10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Amennyiben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élsúlyozott gráf (fa, erdő stb.)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→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súlyfüggvénnyel, akkor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súlya az élei súlyainak összege: </a:t>
                </a:r>
              </a:p>
              <a:p>
                <a:pPr marL="0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hu-HU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  <m:r>
                          <a:rPr lang="hu-HU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hu-HU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hu-HU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hu-H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hu-HU" sz="1800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hu-HU" sz="1800" i="1" kern="1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hu-HU" sz="18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4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irányítatlan, összefüggő, élsúlyozott gráf minimális feszítőfája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feszítőfája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és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bármely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’ feszítőfájára: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≤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’ ).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5B6940C-FC61-4618-9FF4-4AC1EF5DC8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59633"/>
                <a:ext cx="10018713" cy="5150498"/>
              </a:xfrm>
              <a:blipFill>
                <a:blip r:embed="rId2"/>
                <a:stretch>
                  <a:fillRect l="-1095" r="-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3543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319584-FB44-A7FC-7D0B-94EDB8543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7931"/>
            <a:ext cx="10018713" cy="947057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3EC79B-205E-E9B7-59CE-407417AC5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1" y="1000514"/>
            <a:ext cx="10098090" cy="41050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sz="20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{} üres élhalmazból indul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Ezt bővíti újabb és újabb élekkel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Úgy, hogy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végig a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összefüggő, irányítatlan, élsúlyozott gráf valamelyik minimális feszítőfája élhalmazának a részhalmaza marad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z így választott éleket nevezzük az </a:t>
            </a:r>
            <a:r>
              <a:rPr lang="hu-HU" sz="2000" b="1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0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élhalmazra nézve biztonságosnak (</a:t>
            </a:r>
            <a:r>
              <a:rPr lang="hu-HU" sz="2000" b="1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safe</a:t>
            </a:r>
            <a:r>
              <a:rPr lang="hu-HU" sz="20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hu-HU" sz="20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b="1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20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Amikor az élek száma eléri a |</a:t>
            </a:r>
            <a:r>
              <a:rPr lang="hu-HU" sz="20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G.V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|−1 értéket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szükségszerűen feszítőfa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és így minimális feszítőfa is lesz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C414CEC-EF15-549D-E594-81C8423D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401" y="3428730"/>
            <a:ext cx="4750833" cy="249538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34031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27B58-2BA0-1F17-1FB2-1E228B64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60444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BFE8DF-2F10-0490-8905-56A08F053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64905"/>
                <a:ext cx="10018713" cy="5159829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Tegyük fel, hogy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élsúlyozott, irányítatlan, összefüggő gráf, és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⊆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valamelyik minim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lis fesz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í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ő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ja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lhalmaz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nak!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Ekkor az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 biztons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gosan hozz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vehet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ő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az A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lhalmazhoz (</a:t>
                </a:r>
                <a:r>
                  <a:rPr lang="hu-HU" sz="1800" kern="1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safe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for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(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 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∪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{(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)} </a:t>
                </a:r>
                <a:r>
                  <a:rPr lang="hu-HU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⊆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valamelyik (az el</a:t>
                </a:r>
                <a:r>
                  <a:rPr lang="hu-HU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ő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hu-HU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ő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vel nem okvetlen</a:t>
                </a:r>
                <a:r>
                  <a:rPr lang="hu-HU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ü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 egyező) minimális feszítőfája élhalmazának. </a:t>
                </a:r>
              </a:p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6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a typeface="Calibri" panose="020F0502020204030204" pitchFamily="34" charset="0"/>
                  </a:rPr>
                  <a:t>Következmény.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Tegyük fel, hogy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élsúlyozott, irányítatlan, összefüggő gráf!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egy kezdetben üres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élhalmazt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újabb és újabb biztonságosan hozzávehető éllel bővítünk,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akkor |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G.V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|−1 bővítés után éppen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egyik minimális feszítőfáját kapjuk meg.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BFE8DF-2F10-0490-8905-56A08F053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64905"/>
                <a:ext cx="10018713" cy="5159829"/>
              </a:xfr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580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27B58-2BA0-1F17-1FB2-1E228B64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BFE8DF-2F10-0490-8905-56A08F053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723123"/>
                <a:ext cx="10018713" cy="590161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kérdés most az, hogyan tudunk mindig biztonságos élet választani az A élhalmazhoz. </a:t>
                </a:r>
                <a:b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Ehhez lesz szükségünk az alábbi fogalmakra és tételre.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7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Ha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gráf és {} </a:t>
                </a: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akkor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gráfon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\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egy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vágás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endParaRPr lang="hu-HU" sz="1800" b="1" kern="0">
                  <a:solidFill>
                    <a:schemeClr val="accent1">
                      <a:lumMod val="75000"/>
                    </a:schemeClr>
                  </a:solidFill>
                  <a:effectLst/>
                  <a:ea typeface="Calibri" panose="020F0502020204030204" pitchFamily="34" charset="0"/>
                  <a:cs typeface="F35"/>
                </a:endParaRP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8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gráfon az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keresztezi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az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\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vágást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\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∨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\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8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élsúlyozott gráfon az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ö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nnyű él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az (S, V\S) vágásban,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keresztezi a vágást,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és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∀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a 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á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st keresztez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ő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élre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≤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8"/>
                </a:pPr>
                <a:r>
                  <a:rPr lang="hu-HU" sz="1800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sz="1800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gráfban az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⊆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lhalmazt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elker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ü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li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az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\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vágást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 az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egyetlen éle sem keresztezi a vágást.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BFE8DF-2F10-0490-8905-56A08F053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723123"/>
                <a:ext cx="10018713" cy="5901612"/>
              </a:xfrm>
              <a:blipFill>
                <a:blip r:embed="rId2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708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27B58-2BA0-1F17-1FB2-1E228B64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FE8DF-2F10-0490-8905-56A08F05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23123"/>
            <a:ext cx="10018713" cy="59016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1"/>
            </a:pPr>
            <a:r>
              <a:rPr lang="hu-HU" sz="1800" b="1" ker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Tétel.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 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irányítatlan, összefüggő, élsúlyozott gráfon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részhalmaza 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valamelyik minimális feszítőfája élhalmazának,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\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vágás elkerüli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élhalmazt, és </a:t>
            </a:r>
          </a:p>
          <a:p>
            <a:pPr marL="914400" lvl="1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nny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ű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az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\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v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sban,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az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biztonságosan hozzávehető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élhalmazhoz.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ker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Bizonyítás. 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∉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ui.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keresztezi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-t elker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ü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ő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i="1" kern="1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olyan MST, amire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⊆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i="1" kern="1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i="1" kern="1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szen vagyunk.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 startAt="2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∉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i="1" kern="1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eset</a:t>
            </a:r>
            <a:r>
              <a:rPr lang="hu-HU" sz="18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fesz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ő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fa -&gt;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-ben el lehet jutni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ból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-be,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-ben az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ból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-be vezető út egyértelmű. </a:t>
            </a:r>
          </a:p>
        </p:txBody>
      </p:sp>
    </p:spTree>
    <p:extLst>
      <p:ext uri="{BB962C8B-B14F-4D97-AF65-F5344CB8AC3E}">
        <p14:creationId xmlns:p14="http://schemas.microsoft.com/office/powerpoint/2010/main" val="345107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27B58-2BA0-1F17-1FB2-1E228B641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BFE8DF-2F10-0490-8905-56A08F053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723123"/>
            <a:ext cx="10018713" cy="5901612"/>
          </a:xfrm>
        </p:spPr>
        <p:txBody>
          <a:bodyPr>
            <a:norm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Ezen az úton van olyan él, ami keresztezi az (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\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vágást.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(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egy ilyen él!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8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∉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(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t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rl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vel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MST szétesik (azaz két fából álló „feszítő erdő” lesz, az egyik fában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 másikban 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csúccsal)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ha az eredményhez az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élet hozzávesszük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így adódó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újra feszítőfa lesz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:=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\(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lvl="3"/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) =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−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≤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3"/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MST volt -&gt;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) ≥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) =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’ is MST kell, hogy legyen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3114262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5C29B-A47E-ED82-778B-8F787A42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9939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 szemléltetése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61371D-607C-4BF1-59CB-B250ACFA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3648"/>
            <a:ext cx="10018713" cy="5318450"/>
          </a:xfrm>
        </p:spPr>
        <p:txBody>
          <a:bodyPr>
            <a:noAutofit/>
          </a:bodyPr>
          <a:lstStyle/>
          <a:p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előbbi tétel segítségével már módszeresen tudunk minimális feszítőfát építeni. </a:t>
            </a:r>
          </a:p>
          <a:p>
            <a:pPr lvl="1"/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Jelölés: a gráfban dupla vonallal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 elemei</a:t>
            </a:r>
          </a:p>
          <a:p>
            <a:pPr lvl="1"/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inden lépésben választunk egy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-t elkerülő vágást</a:t>
            </a:r>
          </a:p>
          <a:p>
            <a:pPr lvl="2"/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majd ebben egy könnyű élt, amit hozzáveszünk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-hoz. </a:t>
            </a:r>
          </a:p>
          <a:p>
            <a:pPr lvl="1"/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hozzávétel eredménye a következő lépés kiinduló pontja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={}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L! </a:t>
            </a:r>
            <a:r>
              <a:rPr lang="hu-HU" sz="1600"/>
              <a:t>pl. az ({</a:t>
            </a:r>
            <a:r>
              <a:rPr lang="hu-HU" sz="1600" i="1"/>
              <a:t>a</a:t>
            </a:r>
            <a:r>
              <a:rPr lang="hu-HU" sz="1600"/>
              <a:t>, </a:t>
            </a:r>
            <a:r>
              <a:rPr lang="hu-HU" sz="1600" i="1"/>
              <a:t>b</a:t>
            </a:r>
            <a:r>
              <a:rPr lang="hu-HU" sz="1600"/>
              <a:t>, </a:t>
            </a:r>
            <a:r>
              <a:rPr lang="hu-HU" sz="1600" i="1"/>
              <a:t>c</a:t>
            </a:r>
            <a:r>
              <a:rPr lang="hu-HU" sz="1600"/>
              <a:t>}, {</a:t>
            </a:r>
            <a:r>
              <a:rPr lang="hu-HU" sz="1600" i="1"/>
              <a:t>d</a:t>
            </a:r>
            <a:r>
              <a:rPr lang="hu-HU" sz="1600"/>
              <a:t>, </a:t>
            </a:r>
            <a:r>
              <a:rPr lang="hu-HU" sz="1600" i="1"/>
              <a:t>e</a:t>
            </a:r>
            <a:r>
              <a:rPr lang="hu-HU" sz="1600"/>
              <a:t>, </a:t>
            </a:r>
            <a:r>
              <a:rPr lang="hu-HU" sz="1600" i="1"/>
              <a:t>f</a:t>
            </a:r>
            <a:r>
              <a:rPr lang="hu-HU" sz="1600"/>
              <a:t>}) vágás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Egyik könnyű, tehát biztonságos él: (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) -&gt; hozzávesszük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-hoz</a:t>
            </a:r>
          </a:p>
          <a:p>
            <a:pPr marL="457200" indent="-457200">
              <a:buFont typeface="+mj-lt"/>
              <a:buAutoNum type="arabicPeriod"/>
            </a:pP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A={(c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L! </a:t>
            </a:r>
            <a:r>
              <a:rPr lang="hu-HU" sz="1600"/>
              <a:t>pl. az ({</a:t>
            </a:r>
            <a:r>
              <a:rPr lang="hu-HU" sz="1600" i="1"/>
              <a:t>a</a:t>
            </a:r>
            <a:r>
              <a:rPr lang="hu-HU" sz="1600"/>
              <a:t>, </a:t>
            </a:r>
            <a:r>
              <a:rPr lang="hu-HU" sz="1600" i="1"/>
              <a:t>f</a:t>
            </a:r>
            <a:r>
              <a:rPr lang="hu-HU" sz="1600"/>
              <a:t>}, {</a:t>
            </a:r>
            <a:r>
              <a:rPr lang="hu-HU" sz="1600" i="1"/>
              <a:t>b</a:t>
            </a:r>
            <a:r>
              <a:rPr lang="hu-HU" sz="1600"/>
              <a:t>, </a:t>
            </a:r>
            <a:r>
              <a:rPr lang="hu-HU" sz="1600" i="1"/>
              <a:t>c, d</a:t>
            </a:r>
            <a:r>
              <a:rPr lang="hu-HU" sz="1600"/>
              <a:t>, </a:t>
            </a:r>
            <a:r>
              <a:rPr lang="hu-HU" sz="1600" i="1"/>
              <a:t>e</a:t>
            </a:r>
            <a:r>
              <a:rPr lang="hu-HU" sz="1600"/>
              <a:t>}) vágás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Egyik könnyű, tehát biztonságos él: (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) -&gt; hozzávesszük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-hoz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92BF37-0BB3-C96F-FE54-CAD5870C8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4539" y="2130497"/>
            <a:ext cx="1882303" cy="1234547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71FCFF2-BFFC-2E70-F7AD-FB8B00FA6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539" y="3661809"/>
            <a:ext cx="1935648" cy="1158340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87D1787-D003-9959-B538-1F02DF993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539" y="5116914"/>
            <a:ext cx="1851820" cy="1158340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937270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15C29B-A47E-ED82-778B-8F787A42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09939"/>
            <a:ext cx="10018713" cy="723122"/>
          </a:xfrm>
        </p:spPr>
        <p:txBody>
          <a:bodyPr/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Általános módszer szemléltetése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61371D-607C-4BF1-59CB-B250ACFAB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03648"/>
            <a:ext cx="10018713" cy="531845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A={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L! </a:t>
            </a:r>
            <a:r>
              <a:rPr lang="hu-HU" sz="1600"/>
              <a:t>pl. az ({</a:t>
            </a:r>
            <a:r>
              <a:rPr lang="hu-HU" sz="1600" i="1"/>
              <a:t>a</a:t>
            </a:r>
            <a:r>
              <a:rPr lang="hu-HU" sz="1600"/>
              <a:t>, </a:t>
            </a:r>
            <a:r>
              <a:rPr lang="hu-HU" sz="1600" i="1"/>
              <a:t>b</a:t>
            </a:r>
            <a:r>
              <a:rPr lang="hu-HU" sz="1600"/>
              <a:t>, </a:t>
            </a:r>
            <a:r>
              <a:rPr lang="hu-HU" sz="1600" i="1"/>
              <a:t>c, d</a:t>
            </a:r>
            <a:r>
              <a:rPr lang="hu-HU" sz="1600"/>
              <a:t>, </a:t>
            </a:r>
            <a:r>
              <a:rPr lang="hu-HU" sz="1600" i="1"/>
              <a:t>e</a:t>
            </a:r>
            <a:r>
              <a:rPr lang="hu-HU" sz="1600"/>
              <a:t>}, {</a:t>
            </a:r>
            <a:r>
              <a:rPr lang="hu-HU" sz="1600" i="1"/>
              <a:t>f</a:t>
            </a:r>
            <a:r>
              <a:rPr lang="hu-HU" sz="1600"/>
              <a:t>}) vágás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Egyik könnyű, tehát biztonságos él: (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) -&gt; hozzávesszük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-hoz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A={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L! </a:t>
            </a:r>
            <a:r>
              <a:rPr lang="hu-HU" sz="1600"/>
              <a:t>pl. az ({</a:t>
            </a:r>
            <a:r>
              <a:rPr lang="hu-HU" sz="1600" i="1"/>
              <a:t>a</a:t>
            </a:r>
            <a:r>
              <a:rPr lang="hu-HU" sz="1600"/>
              <a:t>, </a:t>
            </a:r>
            <a:r>
              <a:rPr lang="hu-HU" sz="1600" i="1"/>
              <a:t>b</a:t>
            </a:r>
            <a:r>
              <a:rPr lang="hu-HU" sz="1600"/>
              <a:t>}, {</a:t>
            </a:r>
            <a:r>
              <a:rPr lang="hu-HU" sz="1600" i="1"/>
              <a:t>c, d</a:t>
            </a:r>
            <a:r>
              <a:rPr lang="hu-HU" sz="1600"/>
              <a:t>, </a:t>
            </a:r>
            <a:r>
              <a:rPr lang="hu-HU" sz="1600" i="1"/>
              <a:t>e</a:t>
            </a:r>
            <a:r>
              <a:rPr lang="hu-HU" sz="1600"/>
              <a:t>, </a:t>
            </a:r>
            <a:r>
              <a:rPr lang="hu-HU" sz="1600" i="1"/>
              <a:t>f</a:t>
            </a:r>
            <a:r>
              <a:rPr lang="hu-HU" sz="1600"/>
              <a:t>}) vágás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Egyik könnyű, tehát biztonságos él: (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) -&gt; hozzávesszük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-hoz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A={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(c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 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), (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hu-HU" sz="1800" kern="100"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hu-HU" sz="1800" i="1" kern="100"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L! </a:t>
            </a:r>
            <a:r>
              <a:rPr lang="hu-HU" sz="1600"/>
              <a:t>pl. az ({</a:t>
            </a:r>
            <a:r>
              <a:rPr lang="hu-HU" sz="1600" i="1"/>
              <a:t>a</a:t>
            </a:r>
            <a:r>
              <a:rPr lang="hu-HU" sz="1600"/>
              <a:t>, </a:t>
            </a:r>
            <a:r>
              <a:rPr lang="hu-HU" sz="1600" i="1"/>
              <a:t>b</a:t>
            </a:r>
            <a:r>
              <a:rPr lang="hu-HU" sz="1600"/>
              <a:t>, </a:t>
            </a:r>
            <a:r>
              <a:rPr lang="hu-HU" sz="1600" i="1"/>
              <a:t>c</a:t>
            </a:r>
            <a:r>
              <a:rPr lang="hu-HU" sz="1600"/>
              <a:t>, </a:t>
            </a:r>
            <a:r>
              <a:rPr lang="hu-HU" sz="1600" i="1"/>
              <a:t>e, f</a:t>
            </a:r>
            <a:r>
              <a:rPr lang="hu-HU" sz="1600"/>
              <a:t>}, {</a:t>
            </a:r>
            <a:r>
              <a:rPr lang="hu-HU" sz="1600" i="1"/>
              <a:t>d</a:t>
            </a:r>
            <a:r>
              <a:rPr lang="hu-HU" sz="1600"/>
              <a:t>}) vágás</a:t>
            </a:r>
          </a:p>
          <a:p>
            <a:pPr lvl="1"/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Egyik könnyű, tehát biztonságos él: (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) -&gt; hozzávesszük </a:t>
            </a:r>
            <a:r>
              <a:rPr lang="hu-HU" sz="1600" i="1" kern="100"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a typeface="Calibri" panose="020F0502020204030204" pitchFamily="34" charset="0"/>
                <a:cs typeface="Times New Roman" panose="02020603050405020304" pitchFamily="18" charset="0"/>
              </a:rPr>
              <a:t>-hoz</a:t>
            </a:r>
          </a:p>
          <a:p>
            <a:r>
              <a:rPr lang="hu-HU" sz="1800" i="1"/>
              <a:t>A</a:t>
            </a:r>
            <a:r>
              <a:rPr lang="hu-HU" sz="1800"/>
              <a:t> = {(</a:t>
            </a:r>
            <a:r>
              <a:rPr lang="hu-HU" sz="1800" i="1"/>
              <a:t>a</a:t>
            </a:r>
            <a:r>
              <a:rPr lang="hu-HU" sz="1800"/>
              <a:t>, </a:t>
            </a:r>
            <a:r>
              <a:rPr lang="hu-HU" sz="1800" i="1"/>
              <a:t>b</a:t>
            </a:r>
            <a:r>
              <a:rPr lang="hu-HU" sz="1800"/>
              <a:t>),(</a:t>
            </a:r>
            <a:r>
              <a:rPr lang="hu-HU" sz="1800" i="1"/>
              <a:t>b</a:t>
            </a:r>
            <a:r>
              <a:rPr lang="hu-HU" sz="1800"/>
              <a:t>, </a:t>
            </a:r>
            <a:r>
              <a:rPr lang="hu-HU" sz="1800" i="1"/>
              <a:t>e</a:t>
            </a:r>
            <a:r>
              <a:rPr lang="hu-HU" sz="1800"/>
              <a:t>),(</a:t>
            </a:r>
            <a:r>
              <a:rPr lang="hu-HU" sz="1800" i="1"/>
              <a:t>c</a:t>
            </a:r>
            <a:r>
              <a:rPr lang="hu-HU" sz="1800"/>
              <a:t>, </a:t>
            </a:r>
            <a:r>
              <a:rPr lang="hu-HU" sz="1800" i="1"/>
              <a:t>e</a:t>
            </a:r>
            <a:r>
              <a:rPr lang="hu-HU" sz="1800"/>
              <a:t>),(</a:t>
            </a:r>
            <a:r>
              <a:rPr lang="hu-HU" sz="1800" i="1"/>
              <a:t>d</a:t>
            </a:r>
            <a:r>
              <a:rPr lang="hu-HU" sz="1800"/>
              <a:t>, </a:t>
            </a:r>
            <a:r>
              <a:rPr lang="hu-HU" sz="1800" i="1"/>
              <a:t>e</a:t>
            </a:r>
            <a:r>
              <a:rPr lang="hu-HU" sz="1800"/>
              <a:t>),(</a:t>
            </a:r>
            <a:r>
              <a:rPr lang="hu-HU" sz="1800" i="1"/>
              <a:t>e</a:t>
            </a:r>
            <a:r>
              <a:rPr lang="hu-HU" sz="1800"/>
              <a:t>, </a:t>
            </a:r>
            <a:r>
              <a:rPr lang="hu-HU" sz="1800" i="1"/>
              <a:t>f</a:t>
            </a:r>
            <a:r>
              <a:rPr lang="hu-HU" sz="1800"/>
              <a:t>)}. </a:t>
            </a:r>
          </a:p>
          <a:p>
            <a:r>
              <a:rPr lang="hu-HU" sz="1800"/>
              <a:t>|</a:t>
            </a:r>
            <a:r>
              <a:rPr lang="hu-HU" sz="1800" i="1"/>
              <a:t>A</a:t>
            </a:r>
            <a:r>
              <a:rPr lang="hu-HU" sz="1800"/>
              <a:t>| = 5 = |</a:t>
            </a:r>
            <a:r>
              <a:rPr lang="hu-HU" sz="1800" i="1"/>
              <a:t>G.V</a:t>
            </a:r>
            <a:r>
              <a:rPr lang="hu-HU" sz="1800"/>
              <a:t> |−1 -&gt; </a:t>
            </a:r>
            <a:r>
              <a:rPr lang="hu-HU" sz="1800" i="1"/>
              <a:t>A</a:t>
            </a:r>
            <a:r>
              <a:rPr lang="hu-HU" sz="1800"/>
              <a:t> egy minimális feszítőfa (MST) élhalmaza </a:t>
            </a:r>
            <a:endParaRPr lang="hu-HU" sz="20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hu-HU" sz="1400" kern="1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93EB9F09-4C95-AAFA-7338-5ABEE39D4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116" y="2445752"/>
            <a:ext cx="1859441" cy="1143099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350D3BE-ACF4-EC36-4BE4-4F54077D7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9823" y="3776566"/>
            <a:ext cx="1920406" cy="1173582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86BBF819-2A68-AA23-77C1-8EA2B1F6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116" y="5162467"/>
            <a:ext cx="1912786" cy="1150720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CC5383DB-2EB5-9AEE-CBAB-45EF4BC36D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4116" y="1079304"/>
            <a:ext cx="1851820" cy="1158340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84974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768661-3F7F-2647-16B3-917B2243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3328"/>
            <a:ext cx="10018713" cy="937726"/>
          </a:xfrm>
        </p:spPr>
        <p:txBody>
          <a:bodyPr/>
          <a:lstStyle/>
          <a:p>
            <a:r>
              <a:rPr lang="hu-HU"/>
              <a:t>Általános módszer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72F36F-3B2E-130A-D06D-8D4B8620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961054"/>
            <a:ext cx="10018713" cy="521114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fenti módszer még nem tekinthető szigorú értelemben vett algoritmusnak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nem adtuk meg, hogyan válasszunk ki az </a:t>
            </a: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halmazt elkerülő vágást, és abban könnyű élt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Kruskal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800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Prim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algoritmusok éppen ezt teszik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kern="100" dirty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lg </a:t>
            </a: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 (nagyon jó) maximális műveletigénnyel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n:</a:t>
            </a:r>
            <a:r>
              <a:rPr lang="hu-H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gráf csúcsainak száma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hu-H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az éleinek száma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Egyik sem adja meg az </a:t>
            </a:r>
            <a:r>
              <a:rPr lang="hu-HU" sz="1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-t elkerülő vágást expliciten, a vágásban (az egyik) könnyű élt viszont igen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Ilyen módon, mivel lokálisan optimalizálnak, mindkettő </a:t>
            </a:r>
            <a:r>
              <a:rPr lang="hu-HU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mohó algoritmus</a:t>
            </a:r>
            <a:r>
              <a:rPr lang="hu-HU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11. tétel szerint viszont mindkét algoritmus minimális feszítőfát számol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2111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5F559-4601-9BFA-9E40-1DAD7439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38404"/>
            <a:ext cx="10018713" cy="928396"/>
          </a:xfrm>
        </p:spPr>
        <p:txBody>
          <a:bodyPr/>
          <a:lstStyle/>
          <a:p>
            <a:r>
              <a:rPr lang="hu-HU" sz="40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Kruskal</a:t>
            </a: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algoritmusa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76F94F-2B7D-54C6-3F4D-F231D118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551128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 éleit a súlyuk (hosszuk) szerint monoton </a:t>
            </a:r>
            <a:r>
              <a:rPr lang="hu-HU" sz="16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veszi sorba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Azokat az éleket eldobja, amelyek az A bizonyos éleivel együtt kört képeznének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többit hozzáveszi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-hoz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explicit körkeresés azonban nem hatékony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minden egyes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élre bejárást kellene indítani a 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∪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}) gr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fon.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Helyette a k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ö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vetkez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ő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definíción és invariánson alapuló megoldáshoz folyamodunk: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3"/>
            </a:pPr>
            <a:r>
              <a:rPr lang="hu-HU" sz="1600" b="1" kern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35"/>
              </a:rPr>
              <a:t>Definíció.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 </a:t>
            </a:r>
            <a:r>
              <a:rPr lang="hu-HU" sz="1600" b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feszítő erdeje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egymástól </a:t>
            </a:r>
            <a:r>
              <a:rPr lang="hu-HU" sz="16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diszjunkt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fákból, mint komponensekből áll,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és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⊆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endParaRPr lang="hu-HU" sz="16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(K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 fa egym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ó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 </a:t>
            </a:r>
            <a:r>
              <a:rPr lang="hu-HU" sz="16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diszjunkt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ha nincs közös csúcsuk [és így közös élük sem].)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Kruskal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algoritmus </a:t>
            </a:r>
            <a:r>
              <a:rPr lang="hu-HU" sz="1600" b="1" kern="0">
                <a:solidFill>
                  <a:schemeClr val="accent1">
                    <a:lumMod val="75000"/>
                  </a:schemeClr>
                </a:solidFill>
                <a:ea typeface="Calibri" panose="020F0502020204030204" pitchFamily="34" charset="0"/>
              </a:rPr>
              <a:t>invariánsa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összefüggő, irányítatlan, élsúlyozott gráf feszítő erdeje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és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részhalmaza a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valamelyik minimális feszítőfája élhalmazának</a:t>
            </a:r>
          </a:p>
        </p:txBody>
      </p:sp>
    </p:spTree>
    <p:extLst>
      <p:ext uri="{BB962C8B-B14F-4D97-AF65-F5344CB8AC3E}">
        <p14:creationId xmlns:p14="http://schemas.microsoft.com/office/powerpoint/2010/main" val="59892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Élsúlyozott gráfok és ábrázolásaik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 Minimális feszítőfák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Általános módszer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Általános módszer szemléltetése</a:t>
            </a:r>
            <a:endParaRPr lang="hu-HU" sz="2800" dirty="0"/>
          </a:p>
          <a:p>
            <a:r>
              <a:rPr lang="hu-HU" sz="2800" dirty="0" err="1">
                <a:hlinkClick r:id="rId6" action="ppaction://hlinksldjump"/>
              </a:rPr>
              <a:t>Kruskal</a:t>
            </a:r>
            <a:r>
              <a:rPr lang="hu-HU" sz="2800" dirty="0">
                <a:hlinkClick r:id="rId6" action="ppaction://hlinksldjump"/>
              </a:rPr>
              <a:t> algoritmusa</a:t>
            </a:r>
            <a:endParaRPr lang="hu-HU" sz="2800" dirty="0"/>
          </a:p>
          <a:p>
            <a:r>
              <a:rPr lang="hu-HU" sz="2800" dirty="0" err="1">
                <a:hlinkClick r:id="rId7" action="ppaction://hlinksldjump"/>
              </a:rPr>
              <a:t>Kruskal</a:t>
            </a:r>
            <a:r>
              <a:rPr lang="hu-HU" sz="2800" dirty="0">
                <a:hlinkClick r:id="rId7" action="ppaction://hlinksldjump"/>
              </a:rPr>
              <a:t> algoritmus szemléltetése</a:t>
            </a:r>
            <a:endParaRPr lang="hu-HU" sz="2800" dirty="0"/>
          </a:p>
          <a:p>
            <a:r>
              <a:rPr lang="hu-HU" sz="2800">
                <a:hlinkClick r:id="rId8" action="ppaction://hlinksldjump"/>
              </a:rPr>
              <a:t>Unió-hol van adatszerkezet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Ellenőrző kérdések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A41658-44C9-3186-A640-579F567D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12577"/>
            <a:ext cx="10018713" cy="872412"/>
          </a:xfrm>
        </p:spPr>
        <p:txBody>
          <a:bodyPr/>
          <a:lstStyle/>
          <a:p>
            <a:r>
              <a:rPr lang="hu-HU" sz="4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Kruskal</a:t>
            </a:r>
            <a:r>
              <a:rPr lang="hu-HU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algoritmusa szövegesen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73C221-72A7-54FF-F0DD-EB36126F6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6955"/>
            <a:ext cx="10018713" cy="5010539"/>
          </a:xfrm>
        </p:spPr>
        <p:txBody>
          <a:bodyPr>
            <a:normAutofit lnSpcReduction="10000"/>
          </a:bodyPr>
          <a:lstStyle/>
          <a:p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{}-</a:t>
            </a:r>
            <a:r>
              <a:rPr lang="hu-HU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indulunk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Jelentése: a kezdeti feszítő erdő fái a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 egycsúcsú fái. </a:t>
            </a:r>
          </a:p>
          <a:p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gráf éleit a súlyuk (hosszuk) szerint monoton </a:t>
            </a:r>
            <a:r>
              <a:rPr lang="hu-HU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vesszük sorba</a:t>
            </a:r>
          </a:p>
          <a:p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Tetszőleges élet pontosan akkor veszünk hozzá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-hoz, ha a 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erdő két fáját köti össze 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Azaz nem egy fán belül fut, és így zár be egyetlen kört sem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Minden egyes él hozzávételével eggyel csökken az erdő fáinak száma, de továbbra is feszítő erdőt alkotnak </a:t>
            </a:r>
          </a:p>
          <a:p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összefüggő -&gt; 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bármelyik két fa között van út -&gt; előbb-utóbb összekapcsolódnak </a:t>
            </a:r>
            <a:b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hu-HU" sz="1600">
                <a:ea typeface="Calibri" panose="020F0502020204030204" pitchFamily="34" charset="0"/>
                <a:cs typeface="Times New Roman" panose="02020603050405020304" pitchFamily="18" charset="0"/>
              </a:rPr>
              <a:t>egy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fából áll az erdő,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 feszítőfa</a:t>
            </a:r>
          </a:p>
          <a:p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fenti invariáns miatt 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élhalmaza részhalmaza valamelyik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minimális feszítőfa élhalmazának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minden feszítőfájának |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| − 1 éle van -&gt; a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és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élhalmaza megegyezik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Mindkettő csúcshalmaza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azaz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minimális feszítőfa.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258064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E0ACE-9D1D-FC3C-DA8A-0AFFAF3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769776"/>
          </a:xfrm>
        </p:spPr>
        <p:txBody>
          <a:bodyPr/>
          <a:lstStyle/>
          <a:p>
            <a:r>
              <a:rPr lang="hu-HU"/>
              <a:t>Invariáns igazságának belátása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F73227-8422-E2A4-D17D-7B5CD5AB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624" y="1017037"/>
            <a:ext cx="10018713" cy="5542383"/>
          </a:xfrm>
        </p:spPr>
        <p:txBody>
          <a:bodyPr>
            <a:normAutofit/>
          </a:bodyPr>
          <a:lstStyle/>
          <a:p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Kezdetben a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úgy feszítő erdő, hogy A = {}</a:t>
            </a:r>
          </a:p>
          <a:p>
            <a:pPr lvl="1"/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részhalmaza a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bármelyik minimális feszítőfája élhalmazának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invariáns igaz</a:t>
            </a:r>
          </a:p>
          <a:p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Tekintsünk most az algoritmus futása során egy olyan pillanatot, amikor az invariáns még igaz, és egy újabb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élet készülünk megvizsgálni </a:t>
            </a:r>
          </a:p>
          <a:p>
            <a:pPr lvl="1"/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jelenlegi feszítő erdő valamelyik fáján belül fut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eldobjuk -&gt; a feszítő erdő nem változik -</a:t>
            </a:r>
            <a:r>
              <a:rPr lang="hu-HU" sz="1400" kern="100"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az invariáns igaz marad</a:t>
            </a:r>
          </a:p>
          <a:p>
            <a:pPr lvl="1"/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jelenlegi feszítő erdő két fáját köti össze</a:t>
            </a:r>
          </a:p>
          <a:p>
            <a:pPr lvl="2"/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az egyik fa csúcshalmaza, és tekintsük az (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\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vágást, ami nyilván elkerüli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-t</a:t>
            </a:r>
          </a:p>
          <a:p>
            <a:pPr lvl="2"/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Ekkor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könnyű él a vágásban </a:t>
            </a:r>
          </a:p>
          <a:p>
            <a:pPr lvl="3"/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[mert a G gráf éleit a súlyuk (hosszuk) szerint monoton </a:t>
            </a:r>
            <a:r>
              <a:rPr lang="hu-HU" sz="14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vesszük sorba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aktuális élnél kisebb súlyú éleket már korábban feldolgoztuk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ezek vagy benne vannak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-ban, vagy nincsenek benne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-ban, de a (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feszítő erdő egyik fájának két csúcsát kötik össze, ezért eldobtuk őket]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Teljesülnek tehát a 11. tétel feltételei -&gt;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biztonságosan hozzávehető </a:t>
            </a:r>
            <a:r>
              <a:rPr lang="hu-HU" sz="1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-hoz, és hozzá is vesszük.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fentiek szerint tehát az invariáns az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 feldolgozása után is igaz marad</a:t>
            </a:r>
          </a:p>
        </p:txBody>
      </p:sp>
    </p:spTree>
    <p:extLst>
      <p:ext uri="{BB962C8B-B14F-4D97-AF65-F5344CB8AC3E}">
        <p14:creationId xmlns:p14="http://schemas.microsoft.com/office/powerpoint/2010/main" val="3846296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0B09B-FBCD-48E4-A376-ACD363A1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673" y="671804"/>
            <a:ext cx="10018713" cy="797767"/>
          </a:xfrm>
        </p:spPr>
        <p:txBody>
          <a:bodyPr/>
          <a:lstStyle/>
          <a:p>
            <a:r>
              <a:rPr lang="hu-HU" err="1"/>
              <a:t>Kruskal</a:t>
            </a:r>
            <a:r>
              <a:rPr lang="hu-HU"/>
              <a:t> algoritmus műveletigénye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ECB737-74E2-6960-042C-6CC9AC545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58211"/>
                <a:ext cx="10018713" cy="4627985"/>
              </a:xfrm>
            </p:spPr>
            <p:txBody>
              <a:bodyPr>
                <a:normAutofit/>
              </a:bodyPr>
              <a:lstStyle/>
              <a:p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Feltételezések (Biz. 29. dia)</a:t>
                </a:r>
              </a:p>
              <a:p>
                <a:pPr lvl="1"/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makeSet(</a:t>
                </a:r>
                <a:r>
                  <a:rPr lang="hu-HU" sz="1600" i="1"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hu-HU" sz="16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600">
                    <a:ea typeface="Calibri" panose="020F0502020204030204" pitchFamily="34" charset="0"/>
                    <a:cs typeface="Times New Roman" panose="02020603050405020304" pitchFamily="18" charset="0"/>
                  </a:rPr>
                  <a:t> Θ(1)</a:t>
                </a:r>
              </a:p>
              <a:p>
                <a:pPr lvl="1"/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union(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Θ(1)</a:t>
                </a:r>
              </a:p>
              <a:p>
                <a:pPr lvl="1"/>
                <a:r>
                  <a:rPr lang="hu-HU" sz="16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fin</a:t>
                </a:r>
                <a:r>
                  <a:rPr lang="hu-HU" sz="16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dSet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(v)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hu-HU" sz="20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Tfh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prioritásos sort bináris kupaccal valósítjuk meg</a:t>
                </a:r>
              </a:p>
              <a:p>
                <a:pPr lvl="1"/>
                <a:r>
                  <a:rPr lang="hu-HU" sz="16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inicializásása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Θ(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/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gráf éleit tároljuk benne</a:t>
                </a:r>
                <a:endParaRPr lang="hu-HU" sz="16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sz="16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remMin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Az első ciklus műveletigénye: Θ(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két ciklus közti részé: Θ(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ECB737-74E2-6960-042C-6CC9AC54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58211"/>
                <a:ext cx="10018713" cy="4627985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3583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E1D77E-B746-9456-9D85-C8B616F6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44624"/>
            <a:ext cx="10707690" cy="788437"/>
          </a:xfrm>
        </p:spPr>
        <p:txBody>
          <a:bodyPr>
            <a:normAutofit/>
          </a:bodyPr>
          <a:lstStyle/>
          <a:p>
            <a:r>
              <a:rPr lang="hu-HU" err="1"/>
              <a:t>Kruskal</a:t>
            </a:r>
            <a:r>
              <a:rPr lang="hu-HU"/>
              <a:t> algoritmus </a:t>
            </a:r>
            <a:r>
              <a:rPr lang="hu-HU" err="1"/>
              <a:t>stuktogramja</a:t>
            </a:r>
            <a:r>
              <a:rPr lang="hu-HU"/>
              <a:t> és műveletidő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3636B2-4D8C-82AB-8E4D-BC654489D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5831632"/>
            <a:ext cx="10018713" cy="1396482"/>
          </a:xfrm>
        </p:spPr>
        <p:txBody>
          <a:bodyPr>
            <a:normAutofit lnSpcReduction="10000"/>
          </a:bodyPr>
          <a:lstStyle/>
          <a:p>
            <a:r>
              <a:rPr lang="hu-HU"/>
              <a:t>az algoritmus ellenőrzi, hogy </a:t>
            </a:r>
            <a:r>
              <a:rPr lang="hu-HU" i="1"/>
              <a:t>G</a:t>
            </a:r>
            <a:r>
              <a:rPr lang="hu-HU"/>
              <a:t> összefüggő-e</a:t>
            </a:r>
          </a:p>
          <a:p>
            <a:pPr lvl="1"/>
            <a:r>
              <a:rPr lang="hu-HU"/>
              <a:t>Ha összefüggő: k = 1</a:t>
            </a:r>
          </a:p>
          <a:p>
            <a:pPr lvl="1"/>
            <a:r>
              <a:rPr lang="hu-HU"/>
              <a:t>Ha nem összefüggő: k &gt; 1</a:t>
            </a:r>
          </a:p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2F41F90-875D-6A13-E93F-292F35488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826" y="933061"/>
            <a:ext cx="6582342" cy="434663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932ABAE-500C-1BEB-5F4D-75470710E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066" y="944402"/>
            <a:ext cx="1416440" cy="10945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770A996-1D5A-B87F-106C-6F315F75A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0299" y="2005334"/>
            <a:ext cx="1985107" cy="17042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514C2AA-FE4D-B3FA-3D50-6D5F970238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6810" y="3963341"/>
            <a:ext cx="2696696" cy="13163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8DF884F8-8EFC-7D7C-C0F2-F523D666F1AA}"/>
              </a:ext>
            </a:extLst>
          </p:cNvPr>
          <p:cNvSpPr txBox="1"/>
          <p:nvPr/>
        </p:nvSpPr>
        <p:spPr>
          <a:xfrm>
            <a:off x="2994400" y="1084064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Θ(1)</a:t>
            </a:r>
            <a:endParaRPr lang="hu-HU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31E3316-90F3-C7C9-379A-602E78AE4891}"/>
              </a:ext>
            </a:extLst>
          </p:cNvPr>
          <p:cNvSpPr txBox="1"/>
          <p:nvPr/>
        </p:nvSpPr>
        <p:spPr>
          <a:xfrm>
            <a:off x="1484310" y="448716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Θ(1)</a:t>
            </a:r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77A27B2-9643-1F8D-9868-EBCA63DD9A70}"/>
              </a:ext>
            </a:extLst>
          </p:cNvPr>
          <p:cNvSpPr txBox="1"/>
          <p:nvPr/>
        </p:nvSpPr>
        <p:spPr>
          <a:xfrm>
            <a:off x="3480318" y="2733869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 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0E6A5D9-9DAB-3185-B8C9-E03281CD5AAC}"/>
              </a:ext>
            </a:extLst>
          </p:cNvPr>
          <p:cNvSpPr txBox="1"/>
          <p:nvPr/>
        </p:nvSpPr>
        <p:spPr>
          <a:xfrm>
            <a:off x="6216150" y="3002656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824295D-539B-AB92-3F28-D657424E9CCC}"/>
              </a:ext>
            </a:extLst>
          </p:cNvPr>
          <p:cNvSpPr txBox="1"/>
          <p:nvPr/>
        </p:nvSpPr>
        <p:spPr>
          <a:xfrm>
            <a:off x="5994081" y="3594009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O(log </a:t>
            </a:r>
            <a:r>
              <a:rPr lang="hu-HU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3378D203-32DB-A60A-7EB4-10D3C2F9C908}"/>
              </a:ext>
            </a:extLst>
          </p:cNvPr>
          <p:cNvSpPr txBox="1"/>
          <p:nvPr/>
        </p:nvSpPr>
        <p:spPr>
          <a:xfrm>
            <a:off x="4896847" y="1501853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6F928817-1C70-096F-0321-27E056E4FCA4}"/>
              </a:ext>
            </a:extLst>
          </p:cNvPr>
          <p:cNvSpPr txBox="1"/>
          <p:nvPr/>
        </p:nvSpPr>
        <p:spPr>
          <a:xfrm>
            <a:off x="4643127" y="2456220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Θ(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19" name="Bal oldali kapcsos zárójel 18">
            <a:extLst>
              <a:ext uri="{FF2B5EF4-FFF2-40B4-BE49-F238E27FC236}">
                <a16:creationId xmlns:a16="http://schemas.microsoft.com/office/drawing/2014/main" id="{BC5712A6-C416-BF29-D14A-3290365F70A6}"/>
              </a:ext>
            </a:extLst>
          </p:cNvPr>
          <p:cNvSpPr/>
          <p:nvPr/>
        </p:nvSpPr>
        <p:spPr>
          <a:xfrm>
            <a:off x="5290457" y="2238457"/>
            <a:ext cx="482373" cy="864744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9458361-68F2-06B4-8C11-8FC5E78E70BD}"/>
              </a:ext>
            </a:extLst>
          </p:cNvPr>
          <p:cNvSpPr txBox="1"/>
          <p:nvPr/>
        </p:nvSpPr>
        <p:spPr>
          <a:xfrm>
            <a:off x="4230639" y="3404678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hu-HU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∗ 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8B478D8F-36B3-7F50-7EED-3BD2DB3828BE}"/>
              </a:ext>
            </a:extLst>
          </p:cNvPr>
          <p:cNvCxnSpPr/>
          <p:nvPr/>
        </p:nvCxnSpPr>
        <p:spPr>
          <a:xfrm>
            <a:off x="4488024" y="5411755"/>
            <a:ext cx="160797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3E6B708-F310-A979-5930-8A2F0EB8F0A1}"/>
              </a:ext>
            </a:extLst>
          </p:cNvPr>
          <p:cNvSpPr txBox="1"/>
          <p:nvPr/>
        </p:nvSpPr>
        <p:spPr>
          <a:xfrm>
            <a:off x="4499365" y="5395193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</a:t>
            </a:r>
            <a:r>
              <a:rPr lang="hu-HU" i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∗ 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157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1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kercs: függőleges 13">
            <a:extLst>
              <a:ext uri="{FF2B5EF4-FFF2-40B4-BE49-F238E27FC236}">
                <a16:creationId xmlns:a16="http://schemas.microsoft.com/office/drawing/2014/main" id="{42B69365-2935-1B1F-F79B-C51E32EA2AF4}"/>
              </a:ext>
            </a:extLst>
          </p:cNvPr>
          <p:cNvSpPr/>
          <p:nvPr/>
        </p:nvSpPr>
        <p:spPr>
          <a:xfrm>
            <a:off x="7620000" y="4377697"/>
            <a:ext cx="4252032" cy="232524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vertexes</a:t>
            </a:r>
            <a:endParaRPr lang="hu-HU" dirty="0"/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A1850535-9AD9-1BCC-0483-95054F660EAD}"/>
              </a:ext>
            </a:extLst>
          </p:cNvPr>
          <p:cNvSpPr/>
          <p:nvPr/>
        </p:nvSpPr>
        <p:spPr>
          <a:xfrm>
            <a:off x="988524" y="2785231"/>
            <a:ext cx="3512356" cy="232524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vertexes</a:t>
            </a:r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5A3AC62-6E2F-1A45-8801-5F73CF784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66396"/>
            <a:ext cx="10018713" cy="900404"/>
          </a:xfrm>
        </p:spPr>
        <p:txBody>
          <a:bodyPr/>
          <a:lstStyle/>
          <a:p>
            <a:r>
              <a:rPr lang="hu-HU"/>
              <a:t>Kruskal algoritmus szemléltetése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A6063BC-AF15-AC53-3224-0DF775423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216" y="3273844"/>
            <a:ext cx="2589587" cy="1501355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712D794-17B0-D0D3-47C9-B48E6DBCF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811" y="1209803"/>
            <a:ext cx="2533470" cy="1432425"/>
          </a:xfrm>
          <a:custGeom>
            <a:avLst/>
            <a:gdLst>
              <a:gd name="connsiteX0" fmla="*/ 0 w 2011854"/>
              <a:gd name="connsiteY0" fmla="*/ 0 h 990686"/>
              <a:gd name="connsiteX1" fmla="*/ 482845 w 2011854"/>
              <a:gd name="connsiteY1" fmla="*/ 0 h 990686"/>
              <a:gd name="connsiteX2" fmla="*/ 985808 w 2011854"/>
              <a:gd name="connsiteY2" fmla="*/ 0 h 990686"/>
              <a:gd name="connsiteX3" fmla="*/ 1508891 w 2011854"/>
              <a:gd name="connsiteY3" fmla="*/ 0 h 990686"/>
              <a:gd name="connsiteX4" fmla="*/ 2011854 w 2011854"/>
              <a:gd name="connsiteY4" fmla="*/ 0 h 990686"/>
              <a:gd name="connsiteX5" fmla="*/ 2011854 w 2011854"/>
              <a:gd name="connsiteY5" fmla="*/ 505250 h 990686"/>
              <a:gd name="connsiteX6" fmla="*/ 2011854 w 2011854"/>
              <a:gd name="connsiteY6" fmla="*/ 990686 h 990686"/>
              <a:gd name="connsiteX7" fmla="*/ 1468653 w 2011854"/>
              <a:gd name="connsiteY7" fmla="*/ 990686 h 990686"/>
              <a:gd name="connsiteX8" fmla="*/ 925453 w 2011854"/>
              <a:gd name="connsiteY8" fmla="*/ 990686 h 990686"/>
              <a:gd name="connsiteX9" fmla="*/ 0 w 2011854"/>
              <a:gd name="connsiteY9" fmla="*/ 990686 h 990686"/>
              <a:gd name="connsiteX10" fmla="*/ 0 w 2011854"/>
              <a:gd name="connsiteY10" fmla="*/ 505250 h 990686"/>
              <a:gd name="connsiteX11" fmla="*/ 0 w 2011854"/>
              <a:gd name="connsiteY11" fmla="*/ 0 h 9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854" h="990686" fill="none" extrusionOk="0">
                <a:moveTo>
                  <a:pt x="0" y="0"/>
                </a:moveTo>
                <a:cubicBezTo>
                  <a:pt x="240587" y="-36187"/>
                  <a:pt x="317835" y="15927"/>
                  <a:pt x="482845" y="0"/>
                </a:cubicBezTo>
                <a:cubicBezTo>
                  <a:pt x="647856" y="-15927"/>
                  <a:pt x="850552" y="42355"/>
                  <a:pt x="985808" y="0"/>
                </a:cubicBezTo>
                <a:cubicBezTo>
                  <a:pt x="1121064" y="-42355"/>
                  <a:pt x="1401315" y="58733"/>
                  <a:pt x="1508891" y="0"/>
                </a:cubicBezTo>
                <a:cubicBezTo>
                  <a:pt x="1616467" y="-58733"/>
                  <a:pt x="1905376" y="6037"/>
                  <a:pt x="2011854" y="0"/>
                </a:cubicBezTo>
                <a:cubicBezTo>
                  <a:pt x="2014950" y="166268"/>
                  <a:pt x="1956191" y="344241"/>
                  <a:pt x="2011854" y="505250"/>
                </a:cubicBezTo>
                <a:cubicBezTo>
                  <a:pt x="2067517" y="666259"/>
                  <a:pt x="1991713" y="782836"/>
                  <a:pt x="2011854" y="990686"/>
                </a:cubicBezTo>
                <a:cubicBezTo>
                  <a:pt x="1843955" y="1019309"/>
                  <a:pt x="1596951" y="987224"/>
                  <a:pt x="1468653" y="990686"/>
                </a:cubicBezTo>
                <a:cubicBezTo>
                  <a:pt x="1340355" y="994148"/>
                  <a:pt x="1094406" y="977653"/>
                  <a:pt x="925453" y="990686"/>
                </a:cubicBezTo>
                <a:cubicBezTo>
                  <a:pt x="756500" y="1003719"/>
                  <a:pt x="193979" y="962714"/>
                  <a:pt x="0" y="990686"/>
                </a:cubicBezTo>
                <a:cubicBezTo>
                  <a:pt x="-16611" y="867391"/>
                  <a:pt x="38693" y="709192"/>
                  <a:pt x="0" y="505250"/>
                </a:cubicBezTo>
                <a:cubicBezTo>
                  <a:pt x="-38693" y="301308"/>
                  <a:pt x="36699" y="180343"/>
                  <a:pt x="0" y="0"/>
                </a:cubicBezTo>
                <a:close/>
              </a:path>
              <a:path w="2011854" h="990686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2412" y="158794"/>
                  <a:pt x="2000626" y="255731"/>
                  <a:pt x="2011854" y="485436"/>
                </a:cubicBezTo>
                <a:cubicBezTo>
                  <a:pt x="2023082" y="715141"/>
                  <a:pt x="2003053" y="824100"/>
                  <a:pt x="2011854" y="990686"/>
                </a:cubicBezTo>
                <a:cubicBezTo>
                  <a:pt x="1909265" y="1032926"/>
                  <a:pt x="1751947" y="937310"/>
                  <a:pt x="1508891" y="990686"/>
                </a:cubicBezTo>
                <a:cubicBezTo>
                  <a:pt x="1265835" y="1044062"/>
                  <a:pt x="1199565" y="971056"/>
                  <a:pt x="965690" y="990686"/>
                </a:cubicBezTo>
                <a:cubicBezTo>
                  <a:pt x="731815" y="1010316"/>
                  <a:pt x="733717" y="964932"/>
                  <a:pt x="523082" y="990686"/>
                </a:cubicBezTo>
                <a:cubicBezTo>
                  <a:pt x="312447" y="1016440"/>
                  <a:pt x="221645" y="968645"/>
                  <a:pt x="0" y="990686"/>
                </a:cubicBezTo>
                <a:cubicBezTo>
                  <a:pt x="-13212" y="865256"/>
                  <a:pt x="46501" y="620401"/>
                  <a:pt x="0" y="495343"/>
                </a:cubicBezTo>
                <a:cubicBezTo>
                  <a:pt x="-46501" y="370285"/>
                  <a:pt x="27123" y="10214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9C9DB80B-69FC-B769-5079-C14E20A6F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245" y="1198439"/>
            <a:ext cx="5405077" cy="309924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391C7A42-3D5E-FB37-E83B-CC1846FFA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2530" y="4775199"/>
            <a:ext cx="2714101" cy="1672644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Gondolatbuborék: felhő 7">
            <a:extLst>
              <a:ext uri="{FF2B5EF4-FFF2-40B4-BE49-F238E27FC236}">
                <a16:creationId xmlns:a16="http://schemas.microsoft.com/office/drawing/2014/main" id="{89F049A0-2871-7CF7-C631-AE7D838816E3}"/>
              </a:ext>
            </a:extLst>
          </p:cNvPr>
          <p:cNvSpPr/>
          <p:nvPr/>
        </p:nvSpPr>
        <p:spPr>
          <a:xfrm>
            <a:off x="4565039" y="2627474"/>
            <a:ext cx="2016861" cy="1053617"/>
          </a:xfrm>
          <a:prstGeom prst="cloudCallout">
            <a:avLst>
              <a:gd name="adj1" fmla="val -63175"/>
              <a:gd name="adj2" fmla="val 3357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élsúlyozott</a:t>
            </a:r>
          </a:p>
        </p:txBody>
      </p:sp>
      <p:sp>
        <p:nvSpPr>
          <p:cNvPr id="10" name="Gondolatbuborék: felhő 9">
            <a:extLst>
              <a:ext uri="{FF2B5EF4-FFF2-40B4-BE49-F238E27FC236}">
                <a16:creationId xmlns:a16="http://schemas.microsoft.com/office/drawing/2014/main" id="{03A774F0-8B13-A83C-0067-1775F2A85A89}"/>
              </a:ext>
            </a:extLst>
          </p:cNvPr>
          <p:cNvSpPr/>
          <p:nvPr/>
        </p:nvSpPr>
        <p:spPr>
          <a:xfrm rot="690398">
            <a:off x="4485625" y="3950588"/>
            <a:ext cx="2284660" cy="1053617"/>
          </a:xfrm>
          <a:prstGeom prst="cloudCallout">
            <a:avLst>
              <a:gd name="adj1" fmla="val -67419"/>
              <a:gd name="adj2" fmla="val -4760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Irányítatlan gráf</a:t>
            </a:r>
          </a:p>
        </p:txBody>
      </p:sp>
      <p:sp>
        <p:nvSpPr>
          <p:cNvPr id="13" name="Gondolatbuborék: felhő 12">
            <a:extLst>
              <a:ext uri="{FF2B5EF4-FFF2-40B4-BE49-F238E27FC236}">
                <a16:creationId xmlns:a16="http://schemas.microsoft.com/office/drawing/2014/main" id="{39389E7F-2691-6BD6-D66B-8B8BD89D95AE}"/>
              </a:ext>
            </a:extLst>
          </p:cNvPr>
          <p:cNvSpPr/>
          <p:nvPr/>
        </p:nvSpPr>
        <p:spPr>
          <a:xfrm rot="20803090">
            <a:off x="4388508" y="1332656"/>
            <a:ext cx="2260557" cy="1053617"/>
          </a:xfrm>
          <a:prstGeom prst="cloudCallout">
            <a:avLst>
              <a:gd name="adj1" fmla="val -66902"/>
              <a:gd name="adj2" fmla="val 9759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összefüggő</a:t>
            </a:r>
          </a:p>
        </p:txBody>
      </p:sp>
    </p:spTree>
    <p:extLst>
      <p:ext uri="{BB962C8B-B14F-4D97-AF65-F5344CB8AC3E}">
        <p14:creationId xmlns:p14="http://schemas.microsoft.com/office/powerpoint/2010/main" val="70018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90B09B-FBCD-48E4-A376-ACD363A1C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62474"/>
            <a:ext cx="10018713" cy="797767"/>
          </a:xfrm>
        </p:spPr>
        <p:txBody>
          <a:bodyPr/>
          <a:lstStyle/>
          <a:p>
            <a:r>
              <a:rPr lang="hu-HU" err="1"/>
              <a:t>Kruskal</a:t>
            </a:r>
            <a:r>
              <a:rPr lang="hu-HU"/>
              <a:t> algoritmus műveletigénye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ECB737-74E2-6960-042C-6CC9AC545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4260" y="1496008"/>
                <a:ext cx="10018713" cy="5047862"/>
              </a:xfrm>
            </p:spPr>
            <p:txBody>
              <a:bodyPr>
                <a:normAutofit/>
              </a:bodyPr>
              <a:lstStyle/>
              <a:p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Fő ciklus</a:t>
                </a:r>
              </a:p>
              <a:p>
                <a:pPr lvl="1"/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Egy iterációja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 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endParaRPr lang="hu-HU" sz="1600" i="1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:= </a:t>
                </a:r>
                <a:r>
                  <a:rPr lang="hu-HU" sz="1600" i="1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hu-HU" sz="16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.remMin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() </a:t>
                </a:r>
                <a14:m>
                  <m:oMath xmlns:m="http://schemas.openxmlformats.org/officeDocument/2006/math">
                    <m:r>
                      <a:rPr lang="hu-HU" sz="16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= 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 összefüggő és irányítatlan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így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− 1 ≤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≤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>
                    <a:effectLst/>
                    <a:ea typeface="Calibri" panose="020F0502020204030204" pitchFamily="34" charset="0"/>
                  </a:rPr>
                  <a:t>−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1)/2 &lt;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n</a:t>
                </a:r>
                <a:r>
                  <a:rPr lang="hu-HU" sz="1600" baseline="30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− 1 &lt; log(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− 1) ≤ 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&lt; 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 baseline="30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2 </a:t>
                </a:r>
                <a:r>
                  <a:rPr lang="hu-HU" sz="16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>
                    <a:effectLst/>
                    <a:ea typeface="Calibri" panose="020F0502020204030204" pitchFamily="34" charset="0"/>
                  </a:rPr>
                  <a:t>Θ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-&gt; Θ(log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= Θ(log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-&gt; 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= O(log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legfeljebb m-szer iterál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teljes műveletigénye O(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log 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Ezt aszimptotikus </a:t>
                </a:r>
                <a:r>
                  <a:rPr lang="hu-HU" sz="2000">
                    <a:effectLst/>
                    <a:ea typeface="Calibri" panose="020F0502020204030204" pitchFamily="34" charset="0"/>
                  </a:rPr>
                  <a:t>é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rtelemben m</a:t>
                </a:r>
                <a:r>
                  <a:rPr lang="hu-HU" sz="2000">
                    <a:effectLst/>
                    <a:ea typeface="Calibri" panose="020F0502020204030204" pitchFamily="34" charset="0"/>
                  </a:rPr>
                  <a:t>á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 nem m</a:t>
                </a:r>
                <a:r>
                  <a:rPr lang="hu-HU" sz="2000">
                    <a:effectLst/>
                    <a:ea typeface="Calibri" panose="020F0502020204030204" pitchFamily="34" charset="0"/>
                  </a:rPr>
                  <a:t>ó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dos</a:t>
                </a:r>
                <a:r>
                  <a:rPr lang="hu-HU" sz="2000">
                    <a:effectLst/>
                    <a:ea typeface="Calibri" panose="020F0502020204030204" pitchFamily="34" charset="0"/>
                  </a:rPr>
                  <a:t>í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tja a f</a:t>
                </a:r>
                <a:r>
                  <a:rPr lang="hu-HU" sz="2000">
                    <a:effectLst/>
                    <a:ea typeface="Calibri" panose="020F0502020204030204" pitchFamily="34" charset="0"/>
                  </a:rPr>
                  <a:t>ő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ciklust megelőző inicializálások nála nagyságrenddel kisebb Θ(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+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futási ideje. </a:t>
                </a:r>
                <a:endParaRPr lang="hu-HU" sz="200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6ECB737-74E2-6960-042C-6CC9AC545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4260" y="1496008"/>
                <a:ext cx="10018713" cy="5047862"/>
              </a:xfrm>
              <a:blipFill>
                <a:blip r:embed="rId2"/>
                <a:stretch>
                  <a:fillRect l="-1156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262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0BCAE-7959-12A1-4EE8-51C4BC9F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5008"/>
          </a:xfrm>
        </p:spPr>
        <p:txBody>
          <a:bodyPr/>
          <a:lstStyle/>
          <a:p>
            <a:r>
              <a:rPr lang="hu-HU"/>
              <a:t>A </a:t>
            </a:r>
            <a:r>
              <a:rPr lang="hu-HU" err="1"/>
              <a:t>Kruskal</a:t>
            </a:r>
            <a:r>
              <a:rPr lang="hu-HU"/>
              <a:t> algoritmus halmazműveletei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8E850B-43E2-9A64-DE26-FCBB2AC3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8170"/>
            <a:ext cx="10018713" cy="4861249"/>
          </a:xfrm>
        </p:spPr>
        <p:txBody>
          <a:bodyPr>
            <a:normAutofit fontScale="92500" lnSpcReduction="10000"/>
          </a:bodyPr>
          <a:lstStyle/>
          <a:p>
            <a:r>
              <a:rPr lang="hu-HU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makeSet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gráf mindegyik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csúcsából egyelemű irányított fát képez</a:t>
            </a:r>
          </a:p>
          <a:p>
            <a:r>
              <a:rPr lang="hu-HU" sz="1800" err="1">
                <a:ea typeface="Calibri" panose="020F0502020204030204" pitchFamily="34" charset="0"/>
                <a:cs typeface="Times New Roman" panose="02020603050405020304" pitchFamily="18" charset="0"/>
              </a:rPr>
              <a:t>fi</a:t>
            </a:r>
            <a:r>
              <a:rPr lang="hu-HU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ndSet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megállapítja, hogy a csúcs melyik irányítatlan fában van</a:t>
            </a:r>
          </a:p>
          <a:p>
            <a:pPr lvl="2"/>
            <a:r>
              <a:rPr lang="hu-HU" sz="15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azaz megkeresi a csúcsot tartalmazó irányított fa gyökércsúcsát</a:t>
            </a:r>
          </a:p>
          <a:p>
            <a:pPr lvl="2"/>
            <a:r>
              <a:rPr lang="hu-HU" sz="1500"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15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Közben a </a:t>
            </a:r>
            <a:r>
              <a:rPr lang="hu-HU" sz="15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5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csúcs és mindegyik őse </a:t>
            </a:r>
            <a:r>
              <a:rPr lang="hu-HU" sz="15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hu-HU" sz="15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mutatóját a gyökércsúcsra állítja]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későbbi </a:t>
            </a:r>
            <a:r>
              <a:rPr lang="hu-HU" sz="13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findSet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-hívások már majd hatékonyabbak legyenek</a:t>
            </a:r>
          </a:p>
          <a:p>
            <a:pPr lvl="3"/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út-rövidítés tényleges hatékonyságnövekedést hoz magával</a:t>
            </a:r>
          </a:p>
          <a:p>
            <a:pPr lvl="4"/>
            <a:r>
              <a:rPr lang="hu-HU" sz="1100" err="1"/>
              <a:t>Cormen</a:t>
            </a:r>
            <a:r>
              <a:rPr lang="hu-HU" sz="1100"/>
              <a:t>, T.H., </a:t>
            </a:r>
            <a:r>
              <a:rPr lang="hu-HU" sz="1100" err="1"/>
              <a:t>Leiserson</a:t>
            </a:r>
            <a:r>
              <a:rPr lang="hu-HU" sz="1100"/>
              <a:t>, C.E., </a:t>
            </a:r>
            <a:r>
              <a:rPr lang="hu-HU" sz="1100" err="1"/>
              <a:t>Rivest</a:t>
            </a:r>
            <a:r>
              <a:rPr lang="hu-HU" sz="1100"/>
              <a:t>, R.L., Stein, C.: Új Algoritmusok, </a:t>
            </a:r>
            <a:r>
              <a:rPr lang="hu-HU" sz="1100" err="1"/>
              <a:t>Scolar</a:t>
            </a:r>
            <a:r>
              <a:rPr lang="hu-HU" sz="1100"/>
              <a:t> Kiadó, </a:t>
            </a:r>
            <a:br>
              <a:rPr lang="hu-HU" sz="1100"/>
            </a:br>
            <a:r>
              <a:rPr lang="hu-HU" sz="1100"/>
              <a:t>Budapest, 2003. ISBN 963 9193 90 9 </a:t>
            </a:r>
            <a:r>
              <a:rPr lang="hu-HU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könyvben részletes elemzés</a:t>
            </a:r>
          </a:p>
          <a:p>
            <a:r>
              <a:rPr lang="hu-HU" sz="1800" err="1"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8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nion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megfelelő irányított fák gyökércsúcsait köti össze </a:t>
            </a:r>
          </a:p>
          <a:p>
            <a:pPr lvl="2"/>
            <a:r>
              <a:rPr lang="hu-HU" sz="13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hu-HU" sz="13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findSet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300" i="1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e.u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; </a:t>
            </a:r>
            <a:r>
              <a:rPr lang="hu-HU" sz="13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:= </a:t>
            </a:r>
            <a:r>
              <a:rPr lang="hu-HU" sz="13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findSet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300" i="1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e.v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utasítások az </a:t>
            </a:r>
            <a:r>
              <a:rPr lang="hu-HU" sz="13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él két végpontjához tartozó gyökércsúcsokat határozzák meg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kisebb méretű irányított fa gyökerét a nagyobb (vagy vele egyenlő méretű) irányított fa gyökere alá köti be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Belátjuk, hogy ezzel a módszerrel sosem lesz az egyes fák magassága &gt; </a:t>
            </a:r>
            <a:r>
              <a:rPr lang="hu-H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 (</a:t>
            </a:r>
            <a:r>
              <a:rPr lang="hu-HU" sz="16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 mérete</a:t>
            </a:r>
            <a:r>
              <a:rPr lang="hu-HU" sz="16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 sz="1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Ebből pedig közvetlenül következik majd a </a:t>
            </a:r>
            <a:r>
              <a:rPr lang="hu-HU" sz="13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findSet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3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3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függvény műveletigényével kapcsolatos állításunk</a:t>
            </a:r>
            <a:endParaRPr lang="hu-HU" sz="130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C59F3E2-6DE7-9CDA-1C4E-34D5A22F6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5862" y="1642261"/>
            <a:ext cx="1416440" cy="109452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4299DE2-0CFE-4958-4123-7B15451DE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1099" y="1647839"/>
            <a:ext cx="1985107" cy="170428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85A0113-B8D0-CF05-28A8-82840715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510" y="3740839"/>
            <a:ext cx="2696696" cy="13163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504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0BCAE-7959-12A1-4EE8-51C4BC9F1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15008"/>
          </a:xfrm>
        </p:spPr>
        <p:txBody>
          <a:bodyPr/>
          <a:lstStyle/>
          <a:p>
            <a:r>
              <a:rPr lang="hu-HU"/>
              <a:t>Unió-hol van adatszerkezet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58E850B-43E2-9A64-DE26-FCBB2AC36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519"/>
            <a:ext cx="10018713" cy="4520680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irányítatlan feszítőerdő nyilvántartásához egy másik, irányított erdőt is kezelünk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Irányított erdő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irányítatlan feszítőerdő minden egyes (irányítatlan) fájának megfelel az irányított erdő egy (irányított) fája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Ugyanaz a csúcshalmaza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irányított fák a gyökerük felé irányítottak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Mindegyik csúcsnak van egy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címkéje</a:t>
            </a:r>
          </a:p>
          <a:p>
            <a:pPr lvl="2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értéke az ő szülője</a:t>
            </a:r>
          </a:p>
          <a:p>
            <a:pPr lvl="2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kivéve az irányított fák gyökércsúcsait</a:t>
            </a:r>
          </a:p>
          <a:p>
            <a:pPr lvl="3"/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tetszőleges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gyökércsúcsra viszont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π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hu-HU" sz="16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hez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tartozó fa mérete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Így mindegyik irányítatlan fát a neki megfelelő irányított fa gyökércsúcsával azonosítjuk. </a:t>
            </a:r>
          </a:p>
        </p:txBody>
      </p:sp>
    </p:spTree>
    <p:extLst>
      <p:ext uri="{BB962C8B-B14F-4D97-AF65-F5344CB8AC3E}">
        <p14:creationId xmlns:p14="http://schemas.microsoft.com/office/powerpoint/2010/main" val="3622558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2DC19-94A7-A459-7E1A-6DFD46C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2617"/>
            <a:ext cx="10018713" cy="1143000"/>
          </a:xfrm>
        </p:spPr>
        <p:txBody>
          <a:bodyPr/>
          <a:lstStyle/>
          <a:p>
            <a:r>
              <a:rPr lang="hu-HU"/>
              <a:t>Unió-hol van asz. fáinak magassága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EBD14-4E00-9DE0-323A-7A39CE44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0971"/>
            <a:ext cx="10018713" cy="5197151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17"/>
            </a:pPr>
            <a:r>
              <a:rPr lang="hu-HU" sz="1800" b="1" kern="10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Tulajdonság.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makeSet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és a </a:t>
            </a:r>
            <a:r>
              <a:rPr lang="hu-HU" sz="18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eljárások hatására létrejövő, gyökércsúcsuk felé irányított fák magassága sosem lesz nagyobb, mint a méretük kettes alapú logaritmusa, azaz, ha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egy ilyen fa gyökércsúcsa,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 mérete és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a magassága, akkor log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hu-HU" sz="1800" b="1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Bizonyítás.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makeSet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: egy csúcsú, nulla magasságú fákat hoz létre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1 = 0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bizonyítandó tulajdonság kezdetben igaz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Elegendő belátni, hogy a </a:t>
            </a:r>
            <a:r>
              <a:rPr lang="hu-HU" sz="16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eljárás is tartja a fenti egyenlőtlenséget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Legyen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eljárás hatására létrejövő fa gyökere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Feltehető, hogy az eljáráshívás előtt log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log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400">
                <a:effectLst/>
                <a:ea typeface="Calibri" panose="020F0502020204030204" pitchFamily="34" charset="0"/>
              </a:rPr>
              <a:t>≥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Azt kell bel</a:t>
            </a:r>
            <a:r>
              <a:rPr lang="hu-HU" sz="1400">
                <a:effectLst/>
                <a:ea typeface="Calibri" panose="020F0502020204030204" pitchFamily="34" charset="0"/>
              </a:rPr>
              <a:t>á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tnunk, hogy a </a:t>
            </a:r>
            <a:r>
              <a:rPr lang="hu-HU" sz="14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union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eljáráshívás után log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4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9316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2DC19-94A7-A459-7E1A-6DFD46C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667139"/>
            <a:ext cx="10018713" cy="1143000"/>
          </a:xfrm>
        </p:spPr>
        <p:txBody>
          <a:bodyPr/>
          <a:lstStyle/>
          <a:p>
            <a:r>
              <a:rPr lang="hu-HU"/>
              <a:t>Unió-hol van asz. fáinak magassága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6EBD14-4E00-9DE0-323A-7A39CE448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75453"/>
            <a:ext cx="10018713" cy="4469363"/>
          </a:xfrm>
        </p:spPr>
        <p:txBody>
          <a:bodyPr>
            <a:norm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Feltehető még, hogy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Ekkor az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gyökércsúcs alá csatoljuk be az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gyökércsúcsot, így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+ 1)</a:t>
            </a:r>
          </a:p>
          <a:p>
            <a:pPr lvl="4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&gt;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4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≤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+ 1 </a:t>
            </a:r>
            <a:r>
              <a:rPr lang="hu-HU" sz="16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∧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+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 </a:t>
            </a:r>
            <a:r>
              <a:rPr lang="hu-HU" sz="16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≥ log(2 </a:t>
            </a:r>
            <a:r>
              <a:rPr lang="hu-HU" sz="16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)) = 1 + 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1 +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log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sz="1600">
                <a:effectLst/>
                <a:ea typeface="Calibri" panose="020F0502020204030204" pitchFamily="34" charset="0"/>
              </a:rPr>
              <a:t>≥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6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119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461C6-970F-F76D-3B3F-0EC62FDF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0236"/>
            <a:ext cx="10018713" cy="1084634"/>
          </a:xfrm>
        </p:spPr>
        <p:txBody>
          <a:bodyPr/>
          <a:lstStyle/>
          <a:p>
            <a:r>
              <a:rPr lang="hu-HU"/>
              <a:t>Élsúlyozott gráfok és ábrázolásaik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FBEB0C-004F-3E5D-5A09-301F27CC2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347" y="1092479"/>
                <a:ext cx="10018713" cy="5175113"/>
              </a:xfrm>
            </p:spPr>
            <p:txBody>
              <a:bodyPr>
                <a:normAutofit/>
              </a:bodyPr>
              <a:lstStyle/>
              <a:p>
                <a:pPr marL="342900" indent="-3429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b="1" kern="0">
                    <a:effectLst/>
                    <a:ea typeface="Calibri" panose="020F0502020204030204" pitchFamily="34" charset="0"/>
                    <a:cs typeface="F16"/>
                  </a:rPr>
                  <a:t>Élsúlyozott gráf</a:t>
                </a:r>
                <a:r>
                  <a:rPr lang="hu-HU" kern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>
                    <a:effectLst/>
                    <a:ea typeface="Calibri" panose="020F0502020204030204" pitchFamily="34" charset="0"/>
                    <a:cs typeface="F58"/>
                  </a:rPr>
                  <a:t>alatt egy </a:t>
                </a:r>
                <a:r>
                  <a:rPr lang="hu-HU" i="1" kern="0">
                    <a:effectLst/>
                    <a:ea typeface="Calibri" panose="020F0502020204030204" pitchFamily="34" charset="0"/>
                    <a:cs typeface="CMMI12"/>
                  </a:rPr>
                  <a:t>G</a:t>
                </a:r>
                <a:r>
                  <a:rPr lang="hu-HU" kern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>
                    <a:effectLst/>
                    <a:ea typeface="Calibri" panose="020F0502020204030204" pitchFamily="34" charset="0"/>
                    <a:cs typeface="CMR12"/>
                  </a:rPr>
                  <a:t>= (</a:t>
                </a:r>
                <a:r>
                  <a:rPr lang="hu-HU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i="1" kern="0">
                    <a:ea typeface="Calibri" panose="020F0502020204030204" pitchFamily="34" charset="0"/>
                    <a:cs typeface="CMMI12"/>
                  </a:rPr>
                  <a:t>,</a:t>
                </a:r>
                <a:r>
                  <a:rPr lang="hu-HU" kern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i="1" kern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kern="0">
                    <a:effectLst/>
                    <a:ea typeface="Calibri" panose="020F0502020204030204" pitchFamily="34" charset="0"/>
                    <a:cs typeface="CMR12"/>
                  </a:rPr>
                  <a:t>) gráfot </a:t>
                </a:r>
                <a:r>
                  <a:rPr lang="hu-HU" kern="0">
                    <a:effectLst/>
                    <a:ea typeface="Calibri" panose="020F0502020204030204" pitchFamily="34" charset="0"/>
                    <a:cs typeface="F58"/>
                  </a:rPr>
                  <a:t>értünk a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→ </a:t>
                </a:r>
                <a:r>
                  <a:rPr lang="hu-HU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ℝ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súlyfüggvénnyel</a:t>
                </a:r>
                <a:r>
                  <a:rPr lang="hu-HU" kern="0">
                    <a:effectLst/>
                    <a:ea typeface="Calibri" panose="020F0502020204030204" pitchFamily="34" charset="0"/>
                    <a:cs typeface="F58"/>
                  </a:rPr>
                  <a:t>, ahol</a:t>
                </a:r>
                <a:endParaRPr lang="hu-HU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F58"/>
                  </a:rPr>
                  <a:t>a csúcsok (</a:t>
                </a:r>
                <a:r>
                  <a:rPr lang="hu-HU" sz="2200" kern="0" err="1">
                    <a:effectLst/>
                    <a:ea typeface="Calibri" panose="020F0502020204030204" pitchFamily="34" charset="0"/>
                    <a:cs typeface="F58"/>
                  </a:rPr>
                  <a:t>vertices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F58"/>
                  </a:rPr>
                  <a:t>) tetszőleges, véges halmaza, </a:t>
                </a:r>
                <a:endParaRPr lang="hu-HU" sz="22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E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⊆</m:t>
                    </m:r>
                  </m:oMath>
                </a14:m>
                <a:r>
                  <a:rPr lang="hu-HU" sz="2200" kern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x 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\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SY10"/>
                  </a:rPr>
                  <a:t> {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R12"/>
                  </a:rPr>
                  <a:t>) : 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u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200" i="1" kern="0">
                    <a:effectLst/>
                    <a:ea typeface="Calibri" panose="020F0502020204030204" pitchFamily="34" charset="0"/>
                    <a:cs typeface="CMMI12"/>
                  </a:rPr>
                  <a:t>V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MI12"/>
                  </a:rPr>
                  <a:t> }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F58"/>
                  </a:rPr>
                  <a:t>az élek (</a:t>
                </a:r>
                <a:r>
                  <a:rPr lang="hu-HU" sz="2200" kern="0" err="1">
                    <a:effectLst/>
                    <a:ea typeface="Calibri" panose="020F0502020204030204" pitchFamily="34" charset="0"/>
                    <a:cs typeface="F58"/>
                  </a:rPr>
                  <a:t>edges</a:t>
                </a:r>
                <a:r>
                  <a:rPr lang="hu-HU" sz="2200" kern="0">
                    <a:effectLst/>
                    <a:ea typeface="Calibri" panose="020F0502020204030204" pitchFamily="34" charset="0"/>
                    <a:cs typeface="F58"/>
                  </a:rPr>
                  <a:t>) halmaza. </a:t>
                </a:r>
                <a:endParaRPr lang="hu-HU" sz="22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22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w</a:t>
                </a: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hu-HU" sz="22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→ </a:t>
                </a:r>
                <a:r>
                  <a:rPr lang="hu-HU" sz="22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ℝ</a:t>
                </a:r>
                <a:r>
                  <a:rPr lang="hu-HU" sz="22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minden egyes élhez hozzárendeli annak súlyát, más néven hosszát, illetve költségét.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(Az élsúly, élhossz és élköltség elnevezések szinonimák.) </a:t>
                </a:r>
              </a:p>
              <a:p>
                <a:pPr marL="40005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b="1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Definíció.</a:t>
                </a:r>
                <a:r>
                  <a:rPr lang="hu-HU" kern="0">
                    <a:solidFill>
                      <a:schemeClr val="accent1">
                        <a:lumMod val="75000"/>
                      </a:schemeClr>
                    </a:solidFill>
                    <a:effectLst/>
                    <a:ea typeface="Calibri" panose="020F0502020204030204" pitchFamily="34" charset="0"/>
                    <a:cs typeface="F35"/>
                  </a:rPr>
                  <a:t> 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Élsúlyozott gráfban tetszőleges </a:t>
                </a:r>
                <a:r>
                  <a:rPr lang="hu-HU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út hossza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(más néven </a:t>
                </a:r>
                <a:r>
                  <a:rPr lang="hu-HU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költsége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súlya</a:t>
                </a: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az út mentén található élek összsúlya. </a:t>
                </a:r>
                <a:b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Hasonlóképpen tetszőleges </a:t>
                </a:r>
                <a:r>
                  <a:rPr lang="hu-HU" b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gráf/fa súlya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az élei súlyainak összege.</a:t>
                </a:r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FBEB0C-004F-3E5D-5A09-301F27CC2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347" y="1092479"/>
                <a:ext cx="10018713" cy="5175113"/>
              </a:xfrm>
              <a:blipFill>
                <a:blip r:embed="rId2"/>
                <a:stretch>
                  <a:fillRect l="-1826" r="-1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218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B2DC19-94A7-A459-7E1A-6DFD46C4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72617"/>
            <a:ext cx="10018713" cy="1068354"/>
          </a:xfrm>
        </p:spPr>
        <p:txBody>
          <a:bodyPr>
            <a:normAutofit/>
          </a:bodyPr>
          <a:lstStyle/>
          <a:p>
            <a:r>
              <a:rPr lang="hu-HU"/>
              <a:t>Halmazműveletek műveletigénye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6EBD14-4E00-9DE0-323A-7A39CE4483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40971"/>
                <a:ext cx="10018713" cy="510384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Kruskal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algoritmus műveletigény-számításával kapcsolatos feltételezések jogosságának belátása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>
                    <a:ea typeface="Calibri" panose="020F0502020204030204" pitchFamily="34" charset="0"/>
                    <a:cs typeface="Times New Roman" panose="02020603050405020304" pitchFamily="18" charset="0"/>
                  </a:rPr>
                  <a:t>Jelölések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i="1"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:=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csúcsot tartalmazó irányított fa magassága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s:=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csúcsot tartalmazó irányított fa mérete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0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fin</a:t>
                </a:r>
                <a:r>
                  <a:rPr lang="hu-HU" sz="20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dSet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(v) </a:t>
                </a:r>
                <a14:m>
                  <m:oMath xmlns:m="http://schemas.openxmlformats.org/officeDocument/2006/math">
                    <m:r>
                      <a:rPr lang="hu-H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O(log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fi</a:t>
                </a:r>
                <a:r>
                  <a:rPr lang="hu-HU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ndSet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(v) </a:t>
                </a:r>
                <a:r>
                  <a:rPr lang="hu-HU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fv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műveletigénye O(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17. tulajdonság alapján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h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≤ log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≤ </a:t>
                </a:r>
                <a:r>
                  <a:rPr lang="hu-HU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000">
                    <a:ea typeface="Calibri" panose="020F0502020204030204" pitchFamily="34" charset="0"/>
                    <a:cs typeface="Times New Roman" panose="02020603050405020304" pitchFamily="18" charset="0"/>
                  </a:rPr>
                  <a:t>makeSet(</a:t>
                </a:r>
                <a:r>
                  <a:rPr lang="hu-HU" sz="2000" i="1"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2000"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hu-HU" sz="20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000">
                    <a:ea typeface="Calibri" panose="020F0502020204030204" pitchFamily="34" charset="0"/>
                    <a:cs typeface="Times New Roman" panose="02020603050405020304" pitchFamily="18" charset="0"/>
                  </a:rPr>
                  <a:t> Θ(1) </a:t>
                </a:r>
                <a:r>
                  <a:rPr lang="hu-HU">
                    <a:ea typeface="Calibri" panose="020F0502020204030204" pitchFamily="34" charset="0"/>
                    <a:cs typeface="Cambria Math" panose="02040503050406030204" pitchFamily="18" charset="0"/>
                  </a:rPr>
                  <a:t>∧ </a:t>
                </a:r>
                <a:r>
                  <a:rPr lang="hu-HU" sz="200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union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hu-HU" sz="20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hu-HU" sz="2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Θ(1)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Sem ciklust, sem eljáráshívást </a:t>
                </a:r>
                <a:r>
                  <a:rPr lang="hu-HU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nem tartalmaznak</a:t>
                </a:r>
                <a:endParaRPr lang="hu-HU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E6EBD14-4E00-9DE0-323A-7A39CE4483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40971"/>
                <a:ext cx="10018713" cy="5103845"/>
              </a:xfrm>
              <a:blipFill>
                <a:blip r:embed="rId2"/>
                <a:stretch>
                  <a:fillRect l="-1521" t="-2867" b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Jobb oldali kapcsos zárójel 3">
            <a:extLst>
              <a:ext uri="{FF2B5EF4-FFF2-40B4-BE49-F238E27FC236}">
                <a16:creationId xmlns:a16="http://schemas.microsoft.com/office/drawing/2014/main" id="{7119660B-C4FC-F2B7-D538-CA67D1C24070}"/>
              </a:ext>
            </a:extLst>
          </p:cNvPr>
          <p:cNvSpPr/>
          <p:nvPr/>
        </p:nvSpPr>
        <p:spPr>
          <a:xfrm>
            <a:off x="6231907" y="4267497"/>
            <a:ext cx="597159" cy="90506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7AC4987-78AA-39A3-39CE-9517FAA73316}"/>
              </a:ext>
            </a:extLst>
          </p:cNvPr>
          <p:cNvSpPr txBox="1"/>
          <p:nvPr/>
        </p:nvSpPr>
        <p:spPr>
          <a:xfrm>
            <a:off x="7035281" y="4452164"/>
            <a:ext cx="3163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findSet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hu-HU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fv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futási ideje durva felső becsléssel O(log </a:t>
            </a:r>
            <a:r>
              <a:rPr lang="hu-HU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9536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E2781094-2402-C862-0C74-7F951A2F2C85}"/>
              </a:ext>
            </a:extLst>
          </p:cNvPr>
          <p:cNvSpPr/>
          <p:nvPr/>
        </p:nvSpPr>
        <p:spPr>
          <a:xfrm>
            <a:off x="8589457" y="4962377"/>
            <a:ext cx="3419663" cy="176783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7D7CBD31-E415-B2D1-E14B-EF692315B022}"/>
              </a:ext>
            </a:extLst>
          </p:cNvPr>
          <p:cNvSpPr/>
          <p:nvPr/>
        </p:nvSpPr>
        <p:spPr>
          <a:xfrm>
            <a:off x="8589457" y="2964057"/>
            <a:ext cx="3419663" cy="176783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DA0AD3D-00F7-B517-7BA3-997792BE5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27784"/>
            <a:ext cx="9681528" cy="14622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0" i="0" u="none" strike="noStrike" baseline="0" dirty="0"/>
              <a:t>A </a:t>
            </a:r>
            <a:r>
              <a:rPr lang="hu-HU" b="0" i="0" u="none" strike="noStrike" baseline="0" dirty="0" err="1"/>
              <a:t>Kruskal</a:t>
            </a:r>
            <a:r>
              <a:rPr lang="hu-HU" b="0" i="0" u="none" strike="noStrike" baseline="0" dirty="0"/>
              <a:t> algoritmus táblázatos szemléltetése a halmazműveletekkel együtt</a:t>
            </a:r>
            <a:endParaRPr lang="hu-HU" dirty="0"/>
          </a:p>
        </p:txBody>
      </p:sp>
      <p:pic>
        <p:nvPicPr>
          <p:cNvPr id="9" name="Kép 8" descr="A képen szöveg, szám, Betűtípus, keresztrejtvény látható&#10;&#10;Automatikusan generált leírás">
            <a:extLst>
              <a:ext uri="{FF2B5EF4-FFF2-40B4-BE49-F238E27FC236}">
                <a16:creationId xmlns:a16="http://schemas.microsoft.com/office/drawing/2014/main" id="{A8AA4816-C6AC-C7FD-DC5F-D3F6EA669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614" y="1978282"/>
            <a:ext cx="7392189" cy="29014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5" name="Kép 4" descr="A képen diagram, sor, kör látható&#10;&#10;Automatikusan generált leírás">
            <a:extLst>
              <a:ext uri="{FF2B5EF4-FFF2-40B4-BE49-F238E27FC236}">
                <a16:creationId xmlns:a16="http://schemas.microsoft.com/office/drawing/2014/main" id="{E4B93B16-5ECF-B7FF-FD33-89ADBC678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820" y="3196528"/>
            <a:ext cx="2590935" cy="1535368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 descr="A képen Betűtípus, szöveg, fehér, tipográfia látható&#10;&#10;Automatikusan generált leírás">
            <a:extLst>
              <a:ext uri="{FF2B5EF4-FFF2-40B4-BE49-F238E27FC236}">
                <a16:creationId xmlns:a16="http://schemas.microsoft.com/office/drawing/2014/main" id="{A034C84C-782B-33DD-EF16-4A936E560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26" y="1585993"/>
            <a:ext cx="2381914" cy="1337669"/>
          </a:xfrm>
          <a:custGeom>
            <a:avLst/>
            <a:gdLst>
              <a:gd name="connsiteX0" fmla="*/ 0 w 2011854"/>
              <a:gd name="connsiteY0" fmla="*/ 0 h 990686"/>
              <a:gd name="connsiteX1" fmla="*/ 482845 w 2011854"/>
              <a:gd name="connsiteY1" fmla="*/ 0 h 990686"/>
              <a:gd name="connsiteX2" fmla="*/ 985808 w 2011854"/>
              <a:gd name="connsiteY2" fmla="*/ 0 h 990686"/>
              <a:gd name="connsiteX3" fmla="*/ 1508891 w 2011854"/>
              <a:gd name="connsiteY3" fmla="*/ 0 h 990686"/>
              <a:gd name="connsiteX4" fmla="*/ 2011854 w 2011854"/>
              <a:gd name="connsiteY4" fmla="*/ 0 h 990686"/>
              <a:gd name="connsiteX5" fmla="*/ 2011854 w 2011854"/>
              <a:gd name="connsiteY5" fmla="*/ 505250 h 990686"/>
              <a:gd name="connsiteX6" fmla="*/ 2011854 w 2011854"/>
              <a:gd name="connsiteY6" fmla="*/ 990686 h 990686"/>
              <a:gd name="connsiteX7" fmla="*/ 1468653 w 2011854"/>
              <a:gd name="connsiteY7" fmla="*/ 990686 h 990686"/>
              <a:gd name="connsiteX8" fmla="*/ 925453 w 2011854"/>
              <a:gd name="connsiteY8" fmla="*/ 990686 h 990686"/>
              <a:gd name="connsiteX9" fmla="*/ 0 w 2011854"/>
              <a:gd name="connsiteY9" fmla="*/ 990686 h 990686"/>
              <a:gd name="connsiteX10" fmla="*/ 0 w 2011854"/>
              <a:gd name="connsiteY10" fmla="*/ 505250 h 990686"/>
              <a:gd name="connsiteX11" fmla="*/ 0 w 2011854"/>
              <a:gd name="connsiteY11" fmla="*/ 0 h 9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854" h="990686" fill="none" extrusionOk="0">
                <a:moveTo>
                  <a:pt x="0" y="0"/>
                </a:moveTo>
                <a:cubicBezTo>
                  <a:pt x="240587" y="-36187"/>
                  <a:pt x="317835" y="15927"/>
                  <a:pt x="482845" y="0"/>
                </a:cubicBezTo>
                <a:cubicBezTo>
                  <a:pt x="647856" y="-15927"/>
                  <a:pt x="850552" y="42355"/>
                  <a:pt x="985808" y="0"/>
                </a:cubicBezTo>
                <a:cubicBezTo>
                  <a:pt x="1121064" y="-42355"/>
                  <a:pt x="1401315" y="58733"/>
                  <a:pt x="1508891" y="0"/>
                </a:cubicBezTo>
                <a:cubicBezTo>
                  <a:pt x="1616467" y="-58733"/>
                  <a:pt x="1905376" y="6037"/>
                  <a:pt x="2011854" y="0"/>
                </a:cubicBezTo>
                <a:cubicBezTo>
                  <a:pt x="2014950" y="166268"/>
                  <a:pt x="1956191" y="344241"/>
                  <a:pt x="2011854" y="505250"/>
                </a:cubicBezTo>
                <a:cubicBezTo>
                  <a:pt x="2067517" y="666259"/>
                  <a:pt x="1991713" y="782836"/>
                  <a:pt x="2011854" y="990686"/>
                </a:cubicBezTo>
                <a:cubicBezTo>
                  <a:pt x="1843955" y="1019309"/>
                  <a:pt x="1596951" y="987224"/>
                  <a:pt x="1468653" y="990686"/>
                </a:cubicBezTo>
                <a:cubicBezTo>
                  <a:pt x="1340355" y="994148"/>
                  <a:pt x="1094406" y="977653"/>
                  <a:pt x="925453" y="990686"/>
                </a:cubicBezTo>
                <a:cubicBezTo>
                  <a:pt x="756500" y="1003719"/>
                  <a:pt x="193979" y="962714"/>
                  <a:pt x="0" y="990686"/>
                </a:cubicBezTo>
                <a:cubicBezTo>
                  <a:pt x="-16611" y="867391"/>
                  <a:pt x="38693" y="709192"/>
                  <a:pt x="0" y="505250"/>
                </a:cubicBezTo>
                <a:cubicBezTo>
                  <a:pt x="-38693" y="301308"/>
                  <a:pt x="36699" y="180343"/>
                  <a:pt x="0" y="0"/>
                </a:cubicBezTo>
                <a:close/>
              </a:path>
              <a:path w="2011854" h="990686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2412" y="158794"/>
                  <a:pt x="2000626" y="255731"/>
                  <a:pt x="2011854" y="485436"/>
                </a:cubicBezTo>
                <a:cubicBezTo>
                  <a:pt x="2023082" y="715141"/>
                  <a:pt x="2003053" y="824100"/>
                  <a:pt x="2011854" y="990686"/>
                </a:cubicBezTo>
                <a:cubicBezTo>
                  <a:pt x="1909265" y="1032926"/>
                  <a:pt x="1751947" y="937310"/>
                  <a:pt x="1508891" y="990686"/>
                </a:cubicBezTo>
                <a:cubicBezTo>
                  <a:pt x="1265835" y="1044062"/>
                  <a:pt x="1199565" y="971056"/>
                  <a:pt x="965690" y="990686"/>
                </a:cubicBezTo>
                <a:cubicBezTo>
                  <a:pt x="731815" y="1010316"/>
                  <a:pt x="733717" y="964932"/>
                  <a:pt x="523082" y="990686"/>
                </a:cubicBezTo>
                <a:cubicBezTo>
                  <a:pt x="312447" y="1016440"/>
                  <a:pt x="221645" y="968645"/>
                  <a:pt x="0" y="990686"/>
                </a:cubicBezTo>
                <a:cubicBezTo>
                  <a:pt x="-13212" y="865256"/>
                  <a:pt x="46501" y="620401"/>
                  <a:pt x="0" y="495343"/>
                </a:cubicBezTo>
                <a:cubicBezTo>
                  <a:pt x="-46501" y="370285"/>
                  <a:pt x="27123" y="10214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96CC9E66-AC40-FD0A-FFCE-D388E62895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602" y="5095167"/>
            <a:ext cx="2884776" cy="1549085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BC8C901D-9E76-9B70-741A-3AE351C00F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12370" y="5083235"/>
            <a:ext cx="2873433" cy="1549085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D4E5BE4-44FD-54F6-6622-6868D3485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7927" y="5278214"/>
            <a:ext cx="2200634" cy="1383256"/>
          </a:xfrm>
          <a:custGeom>
            <a:avLst/>
            <a:gdLst>
              <a:gd name="connsiteX0" fmla="*/ 0 w 2200634"/>
              <a:gd name="connsiteY0" fmla="*/ 0 h 1383256"/>
              <a:gd name="connsiteX1" fmla="*/ 594171 w 2200634"/>
              <a:gd name="connsiteY1" fmla="*/ 0 h 1383256"/>
              <a:gd name="connsiteX2" fmla="*/ 1166336 w 2200634"/>
              <a:gd name="connsiteY2" fmla="*/ 0 h 1383256"/>
              <a:gd name="connsiteX3" fmla="*/ 2200634 w 2200634"/>
              <a:gd name="connsiteY3" fmla="*/ 0 h 1383256"/>
              <a:gd name="connsiteX4" fmla="*/ 2200634 w 2200634"/>
              <a:gd name="connsiteY4" fmla="*/ 419588 h 1383256"/>
              <a:gd name="connsiteX5" fmla="*/ 2200634 w 2200634"/>
              <a:gd name="connsiteY5" fmla="*/ 908338 h 1383256"/>
              <a:gd name="connsiteX6" fmla="*/ 2200634 w 2200634"/>
              <a:gd name="connsiteY6" fmla="*/ 1383256 h 1383256"/>
              <a:gd name="connsiteX7" fmla="*/ 1694488 w 2200634"/>
              <a:gd name="connsiteY7" fmla="*/ 1383256 h 1383256"/>
              <a:gd name="connsiteX8" fmla="*/ 1166336 w 2200634"/>
              <a:gd name="connsiteY8" fmla="*/ 1383256 h 1383256"/>
              <a:gd name="connsiteX9" fmla="*/ 682197 w 2200634"/>
              <a:gd name="connsiteY9" fmla="*/ 1383256 h 1383256"/>
              <a:gd name="connsiteX10" fmla="*/ 0 w 2200634"/>
              <a:gd name="connsiteY10" fmla="*/ 1383256 h 1383256"/>
              <a:gd name="connsiteX11" fmla="*/ 0 w 2200634"/>
              <a:gd name="connsiteY11" fmla="*/ 908338 h 1383256"/>
              <a:gd name="connsiteX12" fmla="*/ 0 w 2200634"/>
              <a:gd name="connsiteY12" fmla="*/ 488750 h 1383256"/>
              <a:gd name="connsiteX13" fmla="*/ 0 w 2200634"/>
              <a:gd name="connsiteY13" fmla="*/ 0 h 1383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0634" h="1383256" fill="none" extrusionOk="0">
                <a:moveTo>
                  <a:pt x="0" y="0"/>
                </a:moveTo>
                <a:cubicBezTo>
                  <a:pt x="220183" y="-60061"/>
                  <a:pt x="360881" y="42955"/>
                  <a:pt x="594171" y="0"/>
                </a:cubicBezTo>
                <a:cubicBezTo>
                  <a:pt x="827461" y="-42955"/>
                  <a:pt x="1004951" y="54074"/>
                  <a:pt x="1166336" y="0"/>
                </a:cubicBezTo>
                <a:cubicBezTo>
                  <a:pt x="1327721" y="-54074"/>
                  <a:pt x="1797428" y="120600"/>
                  <a:pt x="2200634" y="0"/>
                </a:cubicBezTo>
                <a:cubicBezTo>
                  <a:pt x="2240742" y="112923"/>
                  <a:pt x="2184775" y="245098"/>
                  <a:pt x="2200634" y="419588"/>
                </a:cubicBezTo>
                <a:cubicBezTo>
                  <a:pt x="2216493" y="594078"/>
                  <a:pt x="2188386" y="779759"/>
                  <a:pt x="2200634" y="908338"/>
                </a:cubicBezTo>
                <a:cubicBezTo>
                  <a:pt x="2212882" y="1036917"/>
                  <a:pt x="2168791" y="1211180"/>
                  <a:pt x="2200634" y="1383256"/>
                </a:cubicBezTo>
                <a:cubicBezTo>
                  <a:pt x="2083194" y="1386860"/>
                  <a:pt x="1848776" y="1326892"/>
                  <a:pt x="1694488" y="1383256"/>
                </a:cubicBezTo>
                <a:cubicBezTo>
                  <a:pt x="1540200" y="1439620"/>
                  <a:pt x="1274006" y="1337766"/>
                  <a:pt x="1166336" y="1383256"/>
                </a:cubicBezTo>
                <a:cubicBezTo>
                  <a:pt x="1058666" y="1428746"/>
                  <a:pt x="922738" y="1340417"/>
                  <a:pt x="682197" y="1383256"/>
                </a:cubicBezTo>
                <a:cubicBezTo>
                  <a:pt x="441656" y="1426095"/>
                  <a:pt x="196919" y="1344279"/>
                  <a:pt x="0" y="1383256"/>
                </a:cubicBezTo>
                <a:cubicBezTo>
                  <a:pt x="-6902" y="1184895"/>
                  <a:pt x="38248" y="1014265"/>
                  <a:pt x="0" y="908338"/>
                </a:cubicBezTo>
                <a:cubicBezTo>
                  <a:pt x="-38248" y="802411"/>
                  <a:pt x="18866" y="646317"/>
                  <a:pt x="0" y="488750"/>
                </a:cubicBezTo>
                <a:cubicBezTo>
                  <a:pt x="-18866" y="331183"/>
                  <a:pt x="44932" y="236183"/>
                  <a:pt x="0" y="0"/>
                </a:cubicBezTo>
                <a:close/>
              </a:path>
              <a:path w="2200634" h="1383256" stroke="0" extrusionOk="0">
                <a:moveTo>
                  <a:pt x="0" y="0"/>
                </a:moveTo>
                <a:cubicBezTo>
                  <a:pt x="245747" y="-62043"/>
                  <a:pt x="394962" y="43924"/>
                  <a:pt x="528152" y="0"/>
                </a:cubicBezTo>
                <a:cubicBezTo>
                  <a:pt x="661342" y="-43924"/>
                  <a:pt x="913774" y="5016"/>
                  <a:pt x="1012292" y="0"/>
                </a:cubicBezTo>
                <a:cubicBezTo>
                  <a:pt x="1110810" y="-5016"/>
                  <a:pt x="1372277" y="57462"/>
                  <a:pt x="1606463" y="0"/>
                </a:cubicBezTo>
                <a:cubicBezTo>
                  <a:pt x="1840649" y="-57462"/>
                  <a:pt x="1942525" y="66036"/>
                  <a:pt x="2200634" y="0"/>
                </a:cubicBezTo>
                <a:cubicBezTo>
                  <a:pt x="2226018" y="112408"/>
                  <a:pt x="2177714" y="350467"/>
                  <a:pt x="2200634" y="447253"/>
                </a:cubicBezTo>
                <a:cubicBezTo>
                  <a:pt x="2223554" y="544039"/>
                  <a:pt x="2188055" y="783016"/>
                  <a:pt x="2200634" y="880673"/>
                </a:cubicBezTo>
                <a:cubicBezTo>
                  <a:pt x="2213213" y="978330"/>
                  <a:pt x="2151945" y="1254763"/>
                  <a:pt x="2200634" y="1383256"/>
                </a:cubicBezTo>
                <a:cubicBezTo>
                  <a:pt x="2075703" y="1397527"/>
                  <a:pt x="1868761" y="1336385"/>
                  <a:pt x="1650476" y="1383256"/>
                </a:cubicBezTo>
                <a:cubicBezTo>
                  <a:pt x="1432191" y="1430127"/>
                  <a:pt x="1376405" y="1337275"/>
                  <a:pt x="1166336" y="1383256"/>
                </a:cubicBezTo>
                <a:cubicBezTo>
                  <a:pt x="956267" y="1429237"/>
                  <a:pt x="853257" y="1367243"/>
                  <a:pt x="616178" y="1383256"/>
                </a:cubicBezTo>
                <a:cubicBezTo>
                  <a:pt x="379099" y="1399269"/>
                  <a:pt x="248201" y="1350872"/>
                  <a:pt x="0" y="1383256"/>
                </a:cubicBezTo>
                <a:cubicBezTo>
                  <a:pt x="-30325" y="1259495"/>
                  <a:pt x="39535" y="1120622"/>
                  <a:pt x="0" y="936003"/>
                </a:cubicBezTo>
                <a:cubicBezTo>
                  <a:pt x="-39535" y="751384"/>
                  <a:pt x="19535" y="592941"/>
                  <a:pt x="0" y="488750"/>
                </a:cubicBezTo>
                <a:cubicBezTo>
                  <a:pt x="-19535" y="384559"/>
                  <a:pt x="58635" y="108388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478178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6153"/>
            <a:ext cx="10188881" cy="460604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u-HU" dirty="0"/>
              <a:t>Mit számol ki a </a:t>
            </a:r>
            <a:r>
              <a:rPr lang="hu-HU" i="1" dirty="0" err="1"/>
              <a:t>Kruskal</a:t>
            </a:r>
            <a:r>
              <a:rPr lang="hu-HU" i="1" dirty="0"/>
              <a:t>/</a:t>
            </a:r>
            <a:r>
              <a:rPr lang="hu-HU" i="1" dirty="0" err="1"/>
              <a:t>Prim</a:t>
            </a:r>
            <a:r>
              <a:rPr lang="hu-HU" dirty="0"/>
              <a:t> algoritmus? 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Szemléltesse a működését az alábbi gráfon!</a:t>
            </a:r>
          </a:p>
          <a:p>
            <a:pPr lvl="1"/>
            <a:r>
              <a:rPr lang="hu-HU" dirty="0"/>
              <a:t>a - b, 0 ; d, 1. b - c, 5 ; d, 2 ; e, 3. d - e, 4.</a:t>
            </a:r>
          </a:p>
          <a:p>
            <a:pPr lvl="1"/>
            <a:r>
              <a:rPr lang="hu-HU" dirty="0"/>
              <a:t>Mekkora az algoritmusnak az előadásról ismert műveletigénye, és milyen feltételekkel?</a:t>
            </a:r>
          </a:p>
          <a:p>
            <a:pPr marL="457200" indent="-457200">
              <a:buFont typeface="+mj-lt"/>
              <a:buAutoNum type="arabicPeriod"/>
            </a:pPr>
            <a:r>
              <a:rPr lang="hu-HU" dirty="0"/>
              <a:t>Mondja ki a </a:t>
            </a:r>
            <a:r>
              <a:rPr lang="hu-HU" i="1" dirty="0"/>
              <a:t>biztonságos élekről</a:t>
            </a:r>
            <a:r>
              <a:rPr lang="hu-HU" dirty="0"/>
              <a:t> és a </a:t>
            </a:r>
            <a:r>
              <a:rPr lang="hu-HU" i="1" dirty="0"/>
              <a:t>minimális feszítőfákról</a:t>
            </a:r>
            <a:r>
              <a:rPr lang="hu-HU" dirty="0"/>
              <a:t> szóló tételt!</a:t>
            </a:r>
          </a:p>
          <a:p>
            <a:pPr lvl="1"/>
            <a:r>
              <a:rPr lang="hu-HU" dirty="0" err="1"/>
              <a:t>Deniálja</a:t>
            </a:r>
            <a:r>
              <a:rPr lang="hu-HU" dirty="0"/>
              <a:t> a tételben szereplő </a:t>
            </a:r>
            <a:r>
              <a:rPr lang="hu-HU" i="1" dirty="0"/>
              <a:t>vágás</a:t>
            </a:r>
            <a:r>
              <a:rPr lang="hu-HU" dirty="0"/>
              <a:t> és könnyű él fogalmakat! </a:t>
            </a:r>
          </a:p>
          <a:p>
            <a:pPr lvl="1"/>
            <a:r>
              <a:rPr lang="hu-HU" dirty="0"/>
              <a:t>Hogyan következik a </a:t>
            </a:r>
            <a:r>
              <a:rPr lang="hu-HU" i="1" dirty="0" err="1"/>
              <a:t>Kruskal</a:t>
            </a:r>
            <a:r>
              <a:rPr lang="hu-HU" i="1" dirty="0"/>
              <a:t>/</a:t>
            </a:r>
            <a:r>
              <a:rPr lang="hu-HU" i="1" dirty="0" err="1"/>
              <a:t>Prim</a:t>
            </a:r>
            <a:r>
              <a:rPr lang="hu-HU" dirty="0"/>
              <a:t> algoritmus helyessége ebből a tételből? </a:t>
            </a:r>
          </a:p>
        </p:txBody>
      </p:sp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4544017" y="5228343"/>
            <a:ext cx="707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000"/>
              <a:t>A bemutató </a:t>
            </a:r>
            <a:r>
              <a:rPr lang="hu-HU" sz="2000">
                <a:hlinkClick r:id="rId3"/>
              </a:rPr>
              <a:t>Ásványi Tibor: Algoritmusok és adatszerkezetek II. </a:t>
            </a:r>
            <a:r>
              <a:rPr lang="hu-HU" sz="2000" err="1">
                <a:hlinkClick r:id="rId3"/>
              </a:rPr>
              <a:t>eladásjegyzet:Élsúlyozott</a:t>
            </a:r>
            <a:r>
              <a:rPr lang="hu-HU" sz="2000">
                <a:hlinkClick r:id="rId3"/>
              </a:rPr>
              <a:t> gráfok és algoritmusaik</a:t>
            </a:r>
            <a:r>
              <a:rPr lang="hu-HU" sz="2000"/>
              <a:t> </a:t>
            </a:r>
            <a:r>
              <a:rPr lang="hu-HU" sz="2000" b="0" i="0" u="none" strike="noStrike" baseline="0">
                <a:latin typeface="F30"/>
              </a:rPr>
              <a:t>alapján készült.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40EF79-B876-ACD0-9898-5EE9DDC6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511559"/>
          </a:xfrm>
        </p:spPr>
        <p:txBody>
          <a:bodyPr>
            <a:normAutofit/>
          </a:bodyPr>
          <a:lstStyle/>
          <a:p>
            <a:r>
              <a:rPr lang="hu-HU"/>
              <a:t>Szomszédossági mátrixos (</a:t>
            </a:r>
            <a:r>
              <a:rPr lang="hu-HU" err="1"/>
              <a:t>adjacency</a:t>
            </a:r>
            <a:r>
              <a:rPr lang="hu-HU"/>
              <a:t> </a:t>
            </a:r>
            <a:r>
              <a:rPr lang="hu-HU" err="1"/>
              <a:t>matrix</a:t>
            </a:r>
            <a:r>
              <a:rPr lang="hu-HU"/>
              <a:t>), más néven csúcsmátrixos reprezentáció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21285C-7427-089B-F35F-6931A836C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80931"/>
                <a:ext cx="10018713" cy="533711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(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gráf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: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→ 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ℝ 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súlyfüggvénnyel </a:t>
                </a:r>
                <a:r>
                  <a:rPr lang="hu-HU" sz="1900" kern="0" dirty="0">
                    <a:effectLst/>
                    <a:ea typeface="Times New Roman" panose="02020603050405020304" pitchFamily="18" charset="0"/>
                    <a:cs typeface="F16"/>
                  </a:rPr>
                  <a:t>(</a:t>
                </a:r>
                <a:r>
                  <a:rPr lang="hu-HU" sz="1900" i="1" kern="0" dirty="0">
                    <a:effectLst/>
                    <a:ea typeface="Times New Roman" panose="02020603050405020304" pitchFamily="18" charset="0"/>
                    <a:cs typeface="F16"/>
                  </a:rPr>
                  <a:t>V</a:t>
                </a:r>
                <a:r>
                  <a:rPr lang="hu-HU" sz="1900" kern="0" dirty="0">
                    <a:effectLst/>
                    <a:ea typeface="Times New Roman" panose="02020603050405020304" pitchFamily="18" charset="0"/>
                    <a:cs typeface="F16"/>
                  </a:rPr>
                  <a:t> = {</a:t>
                </a:r>
                <a:r>
                  <a:rPr lang="hu-HU" sz="1900" i="1" kern="0" dirty="0">
                    <a:effectLst/>
                    <a:ea typeface="Times New Roman" panose="02020603050405020304" pitchFamily="18" charset="0"/>
                    <a:cs typeface="F16"/>
                  </a:rPr>
                  <a:t>v</a:t>
                </a:r>
                <a:r>
                  <a:rPr lang="hu-HU" sz="1900" kern="0" baseline="-25000" dirty="0">
                    <a:effectLst/>
                    <a:ea typeface="Times New Roman" panose="02020603050405020304" pitchFamily="18" charset="0"/>
                    <a:cs typeface="F16"/>
                  </a:rPr>
                  <a:t>1</a:t>
                </a:r>
                <a:r>
                  <a:rPr lang="hu-HU" sz="1900" kern="0" dirty="0">
                    <a:effectLst/>
                    <a:ea typeface="Times New Roman" panose="02020603050405020304" pitchFamily="18" charset="0"/>
                    <a:cs typeface="F16"/>
                  </a:rPr>
                  <a:t>, · · · , </a:t>
                </a:r>
                <a:r>
                  <a:rPr lang="hu-HU" sz="1900" i="1" kern="0" dirty="0" err="1">
                    <a:effectLst/>
                    <a:ea typeface="Times New Roman" panose="02020603050405020304" pitchFamily="18" charset="0"/>
                    <a:cs typeface="F16"/>
                  </a:rPr>
                  <a:t>v</a:t>
                </a:r>
                <a:r>
                  <a:rPr lang="hu-HU" sz="1900" i="1" kern="0" baseline="-25000" dirty="0" err="1">
                    <a:effectLst/>
                    <a:ea typeface="Times New Roman" panose="02020603050405020304" pitchFamily="18" charset="0"/>
                    <a:cs typeface="F16"/>
                  </a:rPr>
                  <a:t>n</a:t>
                </a:r>
                <a:r>
                  <a:rPr lang="hu-HU" sz="1900" kern="0" dirty="0">
                    <a:effectLst/>
                    <a:ea typeface="Times New Roman" panose="02020603050405020304" pitchFamily="18" charset="0"/>
                    <a:cs typeface="F16"/>
                  </a:rPr>
                  <a:t>}) 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reprezentációja:</a:t>
                </a:r>
              </a:p>
              <a:p>
                <a:pPr lvl="1"/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/1 : </a:t>
                </a:r>
                <a:r>
                  <a:rPr lang="hu-HU" sz="1900" kern="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ℝ</a:t>
                </a:r>
                <a:r>
                  <a:rPr lang="hu-HU" sz="1900" kern="0" baseline="-25000" dirty="0">
                    <a:effectLst/>
                    <a:ea typeface="Calibri" panose="020F0502020204030204" pitchFamily="34" charset="0"/>
                    <a:cs typeface="F16"/>
                  </a:rPr>
                  <a:t>∞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 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] mátrix, ahol </a:t>
                </a:r>
              </a:p>
              <a:p>
                <a:pPr lvl="2"/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= |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| a csúcsok száma</a:t>
                </a:r>
              </a:p>
              <a:p>
                <a:pPr lvl="2"/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1..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a csúcsok sorszámai</a:t>
                </a:r>
              </a:p>
              <a:p>
                <a:pPr lvl="2"/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tetszőleges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1..</a:t>
                </a:r>
                <a:r>
                  <a:rPr lang="hu-HU" sz="1900" i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cs</a:t>
                </a:r>
                <a:r>
                  <a:rPr lang="hu-HU" sz="1900" dirty="0">
                    <a:effectLst/>
                    <a:ea typeface="Calibri" panose="020F0502020204030204" pitchFamily="34" charset="0"/>
                  </a:rPr>
                  <a:t>ú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cssorsz</a:t>
                </a:r>
                <a:r>
                  <a:rPr lang="hu-HU" sz="1900" dirty="0">
                    <a:effectLst/>
                    <a:ea typeface="Calibri" panose="020F0502020204030204" pitchFamily="34" charset="0"/>
                  </a:rPr>
                  <a:t>á</a:t>
                </a:r>
                <a:r>
                  <a:rPr lang="hu-HU" sz="19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mokra: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] =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w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9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hu-HU" sz="19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9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] = 0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[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] = ∞ </a:t>
                </a:r>
                <a14:m>
                  <m:oMath xmlns:m="http://schemas.openxmlformats.org/officeDocument/2006/math">
                    <m:r>
                      <a:rPr lang="hu-HU" sz="19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9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9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hu-HU" sz="19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∧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≠</a:t>
                </a:r>
                <a:r>
                  <a:rPr lang="hu-HU" sz="19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9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900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Megjegyzések: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 főátlóban mindig nullák vannak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csak egyszerű gráfokkal foglalkozunk (amelyekben nincsenek hurokélek)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tetszőleges csúcsból önmaga közvetlenül, nulla költségű úton érhető el.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Irányítatlan esetben a szomszédossági mátrixos reprezentáció mindig szimmetrikus,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5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5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5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eset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é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 (</a:t>
                </a:r>
                <a:r>
                  <a:rPr lang="hu-HU" sz="15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5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= (</a:t>
                </a:r>
                <a:r>
                  <a:rPr lang="hu-HU" sz="15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, </a:t>
                </a:r>
                <a:r>
                  <a:rPr lang="hu-HU" sz="1500" i="1" kern="1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v</a:t>
                </a:r>
                <a:r>
                  <a:rPr lang="hu-HU" sz="1500" i="1" kern="100" baseline="-25000" dirty="0" err="1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j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) 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5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500" i="1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</a:t>
                </a:r>
                <a:endParaRPr lang="hu-HU" sz="15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621285C-7427-089B-F35F-6931A836C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80931"/>
                <a:ext cx="10018713" cy="5337110"/>
              </a:xfrm>
              <a:blipFill>
                <a:blip r:embed="rId2"/>
                <a:stretch>
                  <a:fillRect l="-912" t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95723854-DCCF-41D9-EB83-4DC7F2AAC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573" y="1982187"/>
            <a:ext cx="2172221" cy="1371929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BCF89EA-4A35-4653-9483-2A8647B8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271" y="3678419"/>
            <a:ext cx="2172221" cy="1500616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A1B8153F-FA55-DD0F-6A4B-090D6A698D23}"/>
              </a:ext>
            </a:extLst>
          </p:cNvPr>
          <p:cNvSpPr/>
          <p:nvPr/>
        </p:nvSpPr>
        <p:spPr>
          <a:xfrm>
            <a:off x="10160000" y="1463041"/>
            <a:ext cx="2038785" cy="176783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Tekercs: függőleges 7">
            <a:extLst>
              <a:ext uri="{FF2B5EF4-FFF2-40B4-BE49-F238E27FC236}">
                <a16:creationId xmlns:a16="http://schemas.microsoft.com/office/drawing/2014/main" id="{417BCFAA-20B0-FB0F-650B-EC7A76A9E019}"/>
              </a:ext>
            </a:extLst>
          </p:cNvPr>
          <p:cNvSpPr/>
          <p:nvPr/>
        </p:nvSpPr>
        <p:spPr>
          <a:xfrm>
            <a:off x="10313134" y="3678419"/>
            <a:ext cx="1885651" cy="1767839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BBA204D-2BC3-FA51-6B1D-40F1028F0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92411" y="1752815"/>
            <a:ext cx="1327095" cy="137192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32B7B41A-2CAD-3D74-D2EF-6827206286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2411" y="3914147"/>
            <a:ext cx="1366455" cy="12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5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2E923C0A-CE42-E5CC-ACC1-BB051B460DD6}"/>
              </a:ext>
            </a:extLst>
          </p:cNvPr>
          <p:cNvSpPr/>
          <p:nvPr/>
        </p:nvSpPr>
        <p:spPr>
          <a:xfrm>
            <a:off x="8994308" y="4187239"/>
            <a:ext cx="2942153" cy="2382013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73885FB7-E890-D738-6924-5885DF1EACCD}"/>
              </a:ext>
            </a:extLst>
          </p:cNvPr>
          <p:cNvSpPr/>
          <p:nvPr/>
        </p:nvSpPr>
        <p:spPr>
          <a:xfrm>
            <a:off x="9236613" y="1465674"/>
            <a:ext cx="2942153" cy="2382013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01D9B51-E60C-BBD8-0502-940338195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44" y="199418"/>
            <a:ext cx="8885374" cy="734438"/>
          </a:xfrm>
        </p:spPr>
        <p:txBody>
          <a:bodyPr/>
          <a:lstStyle/>
          <a:p>
            <a:r>
              <a:rPr lang="hu-HU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Élsúlyozott </a:t>
            </a:r>
            <a:r>
              <a:rPr lang="hu-HU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gráfok</a:t>
            </a:r>
            <a:r>
              <a:rPr lang="hu-HU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ábrázolásai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CB6419-DBE3-A383-0924-AF3DA0FD6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7354"/>
            <a:ext cx="7737511" cy="4392509"/>
          </a:xfrm>
        </p:spPr>
        <p:txBody>
          <a:bodyPr>
            <a:normAutofit/>
          </a:bodyPr>
          <a:lstStyle/>
          <a:p>
            <a:r>
              <a:rPr lang="hu-HU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Grafikus ábrázolás:</a:t>
            </a:r>
          </a:p>
          <a:p>
            <a:pPr lvl="1"/>
            <a:r>
              <a:rPr lang="hu-HU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éleket súlyukkal címkézzük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>
                <a:effectLst/>
                <a:ea typeface="Calibri" panose="020F0502020204030204" pitchFamily="34" charset="0"/>
                <a:cs typeface="F59"/>
              </a:rPr>
              <a:t>Szöveges ábrázolás</a:t>
            </a:r>
            <a:endParaRPr lang="hu-HU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irányítatlan gráfoknál: „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 -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7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7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hu-HU" sz="1700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hu-HU" sz="1700" i="1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.” jelentése: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), . . .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élei a gráfnak </a:t>
            </a:r>
            <a:br>
              <a:rPr lang="hu-HU" sz="1700" kern="0">
                <a:effectLst/>
                <a:ea typeface="Calibri" panose="020F0502020204030204" pitchFamily="34" charset="0"/>
                <a:cs typeface="F16"/>
              </a:rPr>
            </a:br>
            <a:r>
              <a:rPr lang="hu-HU" i="1" kern="0"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ker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8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8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8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8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kern="0">
                <a:ea typeface="Calibri" panose="020F0502020204030204" pitchFamily="34" charset="0"/>
                <a:cs typeface="Times New Roman" panose="02020603050405020304" pitchFamily="18" charset="0"/>
              </a:rPr>
              <a:t>) =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17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7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…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hu-HU" sz="2000" i="1" kern="0">
                <a:ea typeface="Calibri" panose="020F0502020204030204" pitchFamily="34" charset="0"/>
                <a:cs typeface="Times New Roman" panose="02020603050405020304" pitchFamily="18" charset="0"/>
              </a:rPr>
              <a:t> w</a:t>
            </a:r>
            <a:r>
              <a:rPr lang="hu-HU" sz="2000" kern="0"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14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4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4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4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2000" kern="0">
                <a:ea typeface="Calibri" panose="020F0502020204030204" pitchFamily="34" charset="0"/>
                <a:cs typeface="Times New Roman" panose="02020603050405020304" pitchFamily="18" charset="0"/>
              </a:rPr>
              <a:t>) = </a:t>
            </a:r>
            <a:r>
              <a:rPr lang="hu-HU" sz="1700" i="1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700" i="1" baseline="-25000" err="1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1700" i="1" baseline="-2500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 súlyokkal.</a:t>
            </a:r>
            <a:endParaRPr lang="hu-HU" sz="17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irányított gráfoknál: „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 -&gt;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7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hu-HU" sz="1700" baseline="-25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 </a:t>
            </a:r>
            <a:r>
              <a:rPr lang="hu-HU" sz="1700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</a:t>
            </a:r>
            <a:r>
              <a:rPr lang="hu-HU" sz="1700" i="1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700" i="1" baseline="-250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uk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.” jelentése: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a gráfban az 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csúcsból 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), . . .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; 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700" i="1" kern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700" kern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1700" kern="0">
                <a:effectLst/>
                <a:ea typeface="Calibri" panose="020F0502020204030204" pitchFamily="34" charset="0"/>
                <a:cs typeface="CMR12"/>
              </a:rPr>
              <a:t>) irányított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élek indulnak ki, </a:t>
            </a:r>
            <a:br>
              <a:rPr lang="hu-HU" sz="1700" kern="0">
                <a:effectLst/>
                <a:ea typeface="Calibri" panose="020F0502020204030204" pitchFamily="34" charset="0"/>
                <a:cs typeface="F16"/>
              </a:rPr>
            </a:b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azaz az </a:t>
            </a:r>
            <a:r>
              <a:rPr lang="hu-HU" sz="1700" i="1" kern="0">
                <a:effectLst/>
                <a:ea typeface="Calibri" panose="020F0502020204030204" pitchFamily="34" charset="0"/>
                <a:cs typeface="F16"/>
              </a:rPr>
              <a:t>u 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csúcs rákövetkezői (gyerekei):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hu-HU" sz="1700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u-HU" sz="1700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; . . . </a:t>
            </a:r>
            <a:r>
              <a:rPr lang="hu-HU" sz="1700" i="1" kern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hu-HU" sz="1700" i="1" kern="0" baseline="-250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uk</a:t>
            </a:r>
            <a:r>
              <a:rPr lang="hu-HU" sz="1700" kern="0">
                <a:effectLst/>
                <a:ea typeface="Calibri" panose="020F0502020204030204" pitchFamily="34" charset="0"/>
                <a:cs typeface="F16"/>
              </a:rPr>
              <a:t> csúcsok.</a:t>
            </a:r>
            <a:endParaRPr lang="hu-HU" sz="1700"/>
          </a:p>
          <a:p>
            <a:pPr lvl="1"/>
            <a:endParaRPr lang="hu-HU" sz="280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C078F53-FC93-DFB2-53B6-4F9E3A071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584" y="1779708"/>
            <a:ext cx="1935648" cy="199661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D8792E0-C60C-709E-9A58-82322CEA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584" y="368539"/>
            <a:ext cx="1897544" cy="762066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630D7562-9033-54EA-330B-40FDCAF6C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734" y="4506815"/>
            <a:ext cx="2103302" cy="195851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D0A374D3-EE06-99C5-F092-DF3FC90A9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41" y="5500734"/>
            <a:ext cx="2011854" cy="990686"/>
          </a:xfrm>
          <a:custGeom>
            <a:avLst/>
            <a:gdLst>
              <a:gd name="connsiteX0" fmla="*/ 0 w 2011854"/>
              <a:gd name="connsiteY0" fmla="*/ 0 h 990686"/>
              <a:gd name="connsiteX1" fmla="*/ 482845 w 2011854"/>
              <a:gd name="connsiteY1" fmla="*/ 0 h 990686"/>
              <a:gd name="connsiteX2" fmla="*/ 985808 w 2011854"/>
              <a:gd name="connsiteY2" fmla="*/ 0 h 990686"/>
              <a:gd name="connsiteX3" fmla="*/ 1508891 w 2011854"/>
              <a:gd name="connsiteY3" fmla="*/ 0 h 990686"/>
              <a:gd name="connsiteX4" fmla="*/ 2011854 w 2011854"/>
              <a:gd name="connsiteY4" fmla="*/ 0 h 990686"/>
              <a:gd name="connsiteX5" fmla="*/ 2011854 w 2011854"/>
              <a:gd name="connsiteY5" fmla="*/ 505250 h 990686"/>
              <a:gd name="connsiteX6" fmla="*/ 2011854 w 2011854"/>
              <a:gd name="connsiteY6" fmla="*/ 990686 h 990686"/>
              <a:gd name="connsiteX7" fmla="*/ 1468653 w 2011854"/>
              <a:gd name="connsiteY7" fmla="*/ 990686 h 990686"/>
              <a:gd name="connsiteX8" fmla="*/ 925453 w 2011854"/>
              <a:gd name="connsiteY8" fmla="*/ 990686 h 990686"/>
              <a:gd name="connsiteX9" fmla="*/ 0 w 2011854"/>
              <a:gd name="connsiteY9" fmla="*/ 990686 h 990686"/>
              <a:gd name="connsiteX10" fmla="*/ 0 w 2011854"/>
              <a:gd name="connsiteY10" fmla="*/ 505250 h 990686"/>
              <a:gd name="connsiteX11" fmla="*/ 0 w 2011854"/>
              <a:gd name="connsiteY11" fmla="*/ 0 h 9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854" h="990686" fill="none" extrusionOk="0">
                <a:moveTo>
                  <a:pt x="0" y="0"/>
                </a:moveTo>
                <a:cubicBezTo>
                  <a:pt x="240587" y="-36187"/>
                  <a:pt x="317835" y="15927"/>
                  <a:pt x="482845" y="0"/>
                </a:cubicBezTo>
                <a:cubicBezTo>
                  <a:pt x="647856" y="-15927"/>
                  <a:pt x="850552" y="42355"/>
                  <a:pt x="985808" y="0"/>
                </a:cubicBezTo>
                <a:cubicBezTo>
                  <a:pt x="1121064" y="-42355"/>
                  <a:pt x="1401315" y="58733"/>
                  <a:pt x="1508891" y="0"/>
                </a:cubicBezTo>
                <a:cubicBezTo>
                  <a:pt x="1616467" y="-58733"/>
                  <a:pt x="1905376" y="6037"/>
                  <a:pt x="2011854" y="0"/>
                </a:cubicBezTo>
                <a:cubicBezTo>
                  <a:pt x="2014950" y="166268"/>
                  <a:pt x="1956191" y="344241"/>
                  <a:pt x="2011854" y="505250"/>
                </a:cubicBezTo>
                <a:cubicBezTo>
                  <a:pt x="2067517" y="666259"/>
                  <a:pt x="1991713" y="782836"/>
                  <a:pt x="2011854" y="990686"/>
                </a:cubicBezTo>
                <a:cubicBezTo>
                  <a:pt x="1843955" y="1019309"/>
                  <a:pt x="1596951" y="987224"/>
                  <a:pt x="1468653" y="990686"/>
                </a:cubicBezTo>
                <a:cubicBezTo>
                  <a:pt x="1340355" y="994148"/>
                  <a:pt x="1094406" y="977653"/>
                  <a:pt x="925453" y="990686"/>
                </a:cubicBezTo>
                <a:cubicBezTo>
                  <a:pt x="756500" y="1003719"/>
                  <a:pt x="193979" y="962714"/>
                  <a:pt x="0" y="990686"/>
                </a:cubicBezTo>
                <a:cubicBezTo>
                  <a:pt x="-16611" y="867391"/>
                  <a:pt x="38693" y="709192"/>
                  <a:pt x="0" y="505250"/>
                </a:cubicBezTo>
                <a:cubicBezTo>
                  <a:pt x="-38693" y="301308"/>
                  <a:pt x="36699" y="180343"/>
                  <a:pt x="0" y="0"/>
                </a:cubicBezTo>
                <a:close/>
              </a:path>
              <a:path w="2011854" h="990686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2412" y="158794"/>
                  <a:pt x="2000626" y="255731"/>
                  <a:pt x="2011854" y="485436"/>
                </a:cubicBezTo>
                <a:cubicBezTo>
                  <a:pt x="2023082" y="715141"/>
                  <a:pt x="2003053" y="824100"/>
                  <a:pt x="2011854" y="990686"/>
                </a:cubicBezTo>
                <a:cubicBezTo>
                  <a:pt x="1909265" y="1032926"/>
                  <a:pt x="1751947" y="937310"/>
                  <a:pt x="1508891" y="990686"/>
                </a:cubicBezTo>
                <a:cubicBezTo>
                  <a:pt x="1265835" y="1044062"/>
                  <a:pt x="1199565" y="971056"/>
                  <a:pt x="965690" y="990686"/>
                </a:cubicBezTo>
                <a:cubicBezTo>
                  <a:pt x="731815" y="1010316"/>
                  <a:pt x="733717" y="964932"/>
                  <a:pt x="523082" y="990686"/>
                </a:cubicBezTo>
                <a:cubicBezTo>
                  <a:pt x="312447" y="1016440"/>
                  <a:pt x="221645" y="968645"/>
                  <a:pt x="0" y="990686"/>
                </a:cubicBezTo>
                <a:cubicBezTo>
                  <a:pt x="-13212" y="865256"/>
                  <a:pt x="46501" y="620401"/>
                  <a:pt x="0" y="495343"/>
                </a:cubicBezTo>
                <a:cubicBezTo>
                  <a:pt x="-46501" y="370285"/>
                  <a:pt x="27123" y="10214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0286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24D758AC-D3EC-DB26-DA0F-172CF7F52BF8}"/>
              </a:ext>
            </a:extLst>
          </p:cNvPr>
          <p:cNvSpPr/>
          <p:nvPr/>
        </p:nvSpPr>
        <p:spPr>
          <a:xfrm>
            <a:off x="9888418" y="2295427"/>
            <a:ext cx="2303582" cy="2144493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340EF79-B876-ACD0-9898-5EE9DDC6D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511559"/>
          </a:xfrm>
        </p:spPr>
        <p:txBody>
          <a:bodyPr>
            <a:normAutofit/>
          </a:bodyPr>
          <a:lstStyle/>
          <a:p>
            <a:r>
              <a:rPr lang="hu-HU"/>
              <a:t>Szomszédossági mátrixos (</a:t>
            </a:r>
            <a:r>
              <a:rPr lang="hu-HU" err="1"/>
              <a:t>adjacency</a:t>
            </a:r>
            <a:r>
              <a:rPr lang="hu-HU"/>
              <a:t> </a:t>
            </a:r>
            <a:r>
              <a:rPr lang="hu-HU" err="1"/>
              <a:t>matrix</a:t>
            </a:r>
            <a:r>
              <a:rPr lang="hu-HU"/>
              <a:t>), más néven csúcsmátrixos reprezentáció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1285C-7427-089B-F35F-6931A836C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80931"/>
            <a:ext cx="10018713" cy="5337110"/>
          </a:xfrm>
        </p:spPr>
        <p:txBody>
          <a:bodyPr>
            <a:normAutofit/>
          </a:bodyPr>
          <a:lstStyle/>
          <a:p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→ </a:t>
            </a:r>
            <a:r>
              <a:rPr lang="hu-HU" sz="18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ℝ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súlyfüggvénnyel </a:t>
            </a:r>
            <a:r>
              <a:rPr lang="hu-HU" sz="1800" kern="0">
                <a:effectLst/>
                <a:ea typeface="Times New Roman" panose="02020603050405020304" pitchFamily="18" charset="0"/>
                <a:cs typeface="F16"/>
              </a:rPr>
              <a:t>(</a:t>
            </a:r>
            <a:r>
              <a:rPr lang="hu-HU" sz="1800" i="1" kern="0">
                <a:effectLst/>
                <a:ea typeface="Times New Roman" panose="02020603050405020304" pitchFamily="18" charset="0"/>
                <a:cs typeface="F16"/>
              </a:rPr>
              <a:t>V</a:t>
            </a:r>
            <a:r>
              <a:rPr lang="hu-HU" sz="1800" kern="0">
                <a:effectLst/>
                <a:ea typeface="Times New Roman" panose="02020603050405020304" pitchFamily="18" charset="0"/>
                <a:cs typeface="F16"/>
              </a:rPr>
              <a:t> = {</a:t>
            </a:r>
            <a:r>
              <a:rPr lang="hu-HU" sz="1800" i="1" kern="0">
                <a:effectLst/>
                <a:ea typeface="Times New Roman" panose="02020603050405020304" pitchFamily="18" charset="0"/>
                <a:cs typeface="F16"/>
              </a:rPr>
              <a:t>v</a:t>
            </a:r>
            <a:r>
              <a:rPr lang="hu-HU" sz="1800" kern="0" baseline="-25000">
                <a:effectLst/>
                <a:ea typeface="Times New Roman" panose="02020603050405020304" pitchFamily="18" charset="0"/>
                <a:cs typeface="F16"/>
              </a:rPr>
              <a:t>1</a:t>
            </a:r>
            <a:r>
              <a:rPr lang="hu-HU" sz="1800" kern="0">
                <a:effectLst/>
                <a:ea typeface="Times New Roman" panose="02020603050405020304" pitchFamily="18" charset="0"/>
                <a:cs typeface="F16"/>
              </a:rPr>
              <a:t>, · · · , </a:t>
            </a:r>
            <a:r>
              <a:rPr lang="hu-HU" sz="1800" i="1" kern="0" err="1">
                <a:effectLst/>
                <a:ea typeface="Times New Roman" panose="02020603050405020304" pitchFamily="18" charset="0"/>
                <a:cs typeface="F16"/>
              </a:rPr>
              <a:t>v</a:t>
            </a:r>
            <a:r>
              <a:rPr lang="hu-HU" sz="1800" i="1" kern="0" baseline="-25000" err="1">
                <a:effectLst/>
                <a:ea typeface="Times New Roman" panose="02020603050405020304" pitchFamily="18" charset="0"/>
                <a:cs typeface="F16"/>
              </a:rPr>
              <a:t>n</a:t>
            </a:r>
            <a:r>
              <a:rPr lang="hu-HU" sz="1800" kern="0">
                <a:effectLst/>
                <a:ea typeface="Times New Roman" panose="02020603050405020304" pitchFamily="18" charset="0"/>
                <a:cs typeface="F16"/>
              </a:rPr>
              <a:t>})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reprezentációja:</a:t>
            </a:r>
          </a:p>
          <a:p>
            <a:pPr lvl="1"/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/1 : </a:t>
            </a:r>
            <a:r>
              <a:rPr lang="hu-HU" sz="1800" kern="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ℝ</a:t>
            </a:r>
            <a:r>
              <a:rPr lang="hu-HU" sz="1800" kern="0" baseline="-25000">
                <a:effectLst/>
                <a:ea typeface="Calibri" panose="020F0502020204030204" pitchFamily="34" charset="0"/>
                <a:cs typeface="F16"/>
              </a:rPr>
              <a:t>∞</a:t>
            </a:r>
            <a:r>
              <a:rPr lang="hu-HU" sz="18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], ahol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*[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pointertömb, ahol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Edge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típus a következő: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hu-HU" i="1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next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és a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attributumok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szerepe ugyanaz, </a:t>
            </a:r>
            <a:b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mint az élsúlyozatlan gráfoknál, </a:t>
            </a:r>
            <a:r>
              <a:rPr lang="hu-HU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pedig a megfelelő él súlya. </a:t>
            </a:r>
          </a:p>
          <a:p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élsúlyozatlan gráfokhoz hasonlóan az élsúlyozott gráfoknál is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Irányítatlan gráfok esetén minden élet kétszer ábrázolunk</a:t>
            </a:r>
          </a:p>
          <a:p>
            <a:pPr lvl="1"/>
            <a:r>
              <a:rPr lang="hu-HU" sz="16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Irányított gráfok esetén csak egyszer 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A6BC992-B0E3-918D-B2D0-79DCE48AC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64" y="4753732"/>
            <a:ext cx="2674852" cy="1783235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63203B8-F600-BB0C-F573-DD9D88E5F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710" y="2688972"/>
            <a:ext cx="1488359" cy="1568272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2547E67E-5AE8-116B-3566-EB0F7F8C0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1747" y="2964881"/>
            <a:ext cx="1794529" cy="127708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61580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79E4B1-2E28-2AB2-52BD-05B6D564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59702"/>
            <a:ext cx="10018713" cy="807098"/>
          </a:xfrm>
        </p:spPr>
        <p:txBody>
          <a:bodyPr/>
          <a:lstStyle/>
          <a:p>
            <a:r>
              <a:rPr lang="hu-HU"/>
              <a:t>É</a:t>
            </a: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lsúlyozott gráfábrázolások tárigénye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C791710-C019-AB48-073B-4F1FB8392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84988"/>
                <a:ext cx="10018713" cy="541330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Szomszédossági mátrixok: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Tárigényük hasonlóan számolható, mint élsúlyozatlan esetben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Tfh</a:t>
                </a:r>
                <a:r>
                  <a:rPr lang="hu-HU" sz="1800" kern="100"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egy valós számot egy gépi szóban tárolunk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Alapesetben: 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800" kern="100" baseline="30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szó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Irányítatlan gráfoknál: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Csak az alsóháromszög mátrixot tárolva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6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1) / 2 sz</a:t>
                </a:r>
                <a:r>
                  <a:rPr lang="hu-HU" sz="16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ó</a:t>
                </a:r>
                <a:endParaRPr lang="hu-HU" sz="16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−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1) / 2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Θ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:r>
                  <a:rPr lang="hu-HU" sz="1800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800" kern="100" baseline="30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-&gt; az aszimptotikus tárigény mindkét esetben </a:t>
                </a:r>
                <a14:m>
                  <m:oMath xmlns:m="http://schemas.openxmlformats.org/officeDocument/2006/math">
                    <m:r>
                      <a:rPr lang="hu-HU" sz="18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(</a:t>
                </a:r>
                <a:r>
                  <a:rPr lang="hu-HU" sz="1800" b="1" i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n</a:t>
                </a:r>
                <a:r>
                  <a:rPr lang="hu-HU" sz="1800" b="1" kern="100" baseline="300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hu-HU" sz="1800" b="1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Szomszédossági listák: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Mindegyik élben eggyel több mező van, mint az élsúlyozatlan esetben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1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Ez az aszimptotikus tárigényt nyilván nem befolyásolja: </a:t>
                </a:r>
                <a14:m>
                  <m:oMath xmlns:m="http://schemas.openxmlformats.org/officeDocument/2006/math">
                    <m:r>
                      <a:rPr lang="hu-HU" sz="1800" b="1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𝚯</m:t>
                    </m:r>
                  </m:oMath>
                </a14:m>
                <a:r>
                  <a:rPr lang="hu-HU" sz="1800" b="1" kern="0">
                    <a:effectLst/>
                    <a:ea typeface="Calibri" panose="020F0502020204030204" pitchFamily="34" charset="0"/>
                    <a:cs typeface="F58"/>
                  </a:rPr>
                  <a:t> (</a:t>
                </a:r>
                <a:r>
                  <a:rPr lang="hu-HU" sz="1800" b="1" i="1" kern="0">
                    <a:effectLst/>
                    <a:ea typeface="Calibri" panose="020F0502020204030204" pitchFamily="34" charset="0"/>
                    <a:cs typeface="F58"/>
                  </a:rPr>
                  <a:t>n</a:t>
                </a:r>
                <a:r>
                  <a:rPr lang="hu-HU" sz="1800" b="1" kern="0">
                    <a:effectLst/>
                    <a:ea typeface="Calibri" panose="020F0502020204030204" pitchFamily="34" charset="0"/>
                    <a:cs typeface="F58"/>
                  </a:rPr>
                  <a:t> + </a:t>
                </a:r>
                <a:r>
                  <a:rPr lang="hu-HU" sz="1800" b="1" i="1" kern="0">
                    <a:effectLst/>
                    <a:ea typeface="Calibri" panose="020F0502020204030204" pitchFamily="34" charset="0"/>
                    <a:cs typeface="F58"/>
                  </a:rPr>
                  <a:t>m</a:t>
                </a:r>
                <a:r>
                  <a:rPr lang="hu-HU" sz="1800" b="1" kern="0">
                    <a:effectLst/>
                    <a:ea typeface="Calibri" panose="020F0502020204030204" pitchFamily="34" charset="0"/>
                    <a:cs typeface="F58"/>
                  </a:rPr>
                  <a:t>)</a:t>
                </a:r>
                <a:endParaRPr lang="hu-HU" sz="1800" kern="1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C791710-C019-AB48-073B-4F1FB8392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84988"/>
                <a:ext cx="10018713" cy="5413309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81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3D01B-5380-24A8-D9A9-7A243DF1C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Élsúlyozott gráfok absztrakt osztálya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9A9B48-573E-151E-18BF-EDA6FAAA3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34673DA-7CC5-6FC4-959D-20F43638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052" y="2976819"/>
            <a:ext cx="6872099" cy="209515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8237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CB46131C-0ED7-6C33-3900-91FE4F0AEA09}"/>
              </a:ext>
            </a:extLst>
          </p:cNvPr>
          <p:cNvSpPr/>
          <p:nvPr/>
        </p:nvSpPr>
        <p:spPr>
          <a:xfrm>
            <a:off x="8822038" y="2627496"/>
            <a:ext cx="3298427" cy="2239144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E84D4B-2D01-2ABF-9F15-59C02C1D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0"/>
            <a:ext cx="10018713" cy="989045"/>
          </a:xfrm>
        </p:spPr>
        <p:txBody>
          <a:bodyPr>
            <a:normAutofit fontScale="90000"/>
          </a:bodyPr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Minimális feszítőfák </a:t>
            </a:r>
            <a:b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(MST = Minimum </a:t>
            </a:r>
            <a:r>
              <a:rPr lang="hu-HU" sz="40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Spanning</a:t>
            </a: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4000" kern="1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B6940C-FC61-4618-9FF4-4AC1EF5DC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259633"/>
            <a:ext cx="10636154" cy="515049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Feladat minimális feszítőfa keresésére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csúcsok pl. városok,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élek lehetséges összeköttetések, a megépítésük költségeivel.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lehető legkisebb építési költséggel szeretnénk elérni, hogy tetszőleges </a:t>
            </a:r>
            <a:b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városból bármelyik másikba el lehessen jutni.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Gráfok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összefüggő,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irányítatlan,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Élsúlyozott. (Az élsúlyok negatívak is lehetnek.)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1800" b="1" kern="0">
                <a:solidFill>
                  <a:schemeClr val="accent1">
                    <a:lumMod val="75000"/>
                  </a:schemeClr>
                </a:solidFill>
                <a:effectLst/>
                <a:ea typeface="Calibri" panose="020F0502020204030204" pitchFamily="34" charset="0"/>
                <a:cs typeface="F35"/>
              </a:rPr>
              <a:t>Definíció.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irányítatlan gráf feszítő erdeje a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hu-HU" sz="1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gráf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⊆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valamint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(ir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ny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tatlan) erd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ő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(azaz </a:t>
            </a:r>
            <a:r>
              <a:rPr lang="hu-HU" sz="16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olyan ir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á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ny</a:t>
            </a:r>
            <a:r>
              <a:rPr lang="hu-HU" sz="1600" kern="10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í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tatlan gráf, aminek mindegyik komponense irányítatlan fa, a fák páronként </a:t>
            </a:r>
            <a:r>
              <a:rPr lang="hu-HU" sz="16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diszjunktak</a:t>
            </a:r>
            <a:r>
              <a:rPr lang="hu-HU" sz="16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és együtt éppen lefedik a G csúcshalmazát)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93DD0C7-AFF9-8ED1-7730-E6169BEC5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608" y="1092750"/>
            <a:ext cx="1979534" cy="1264158"/>
          </a:xfrm>
          <a:custGeom>
            <a:avLst/>
            <a:gdLst>
              <a:gd name="connsiteX0" fmla="*/ 0 w 2011854"/>
              <a:gd name="connsiteY0" fmla="*/ 0 h 990686"/>
              <a:gd name="connsiteX1" fmla="*/ 482845 w 2011854"/>
              <a:gd name="connsiteY1" fmla="*/ 0 h 990686"/>
              <a:gd name="connsiteX2" fmla="*/ 985808 w 2011854"/>
              <a:gd name="connsiteY2" fmla="*/ 0 h 990686"/>
              <a:gd name="connsiteX3" fmla="*/ 1508891 w 2011854"/>
              <a:gd name="connsiteY3" fmla="*/ 0 h 990686"/>
              <a:gd name="connsiteX4" fmla="*/ 2011854 w 2011854"/>
              <a:gd name="connsiteY4" fmla="*/ 0 h 990686"/>
              <a:gd name="connsiteX5" fmla="*/ 2011854 w 2011854"/>
              <a:gd name="connsiteY5" fmla="*/ 505250 h 990686"/>
              <a:gd name="connsiteX6" fmla="*/ 2011854 w 2011854"/>
              <a:gd name="connsiteY6" fmla="*/ 990686 h 990686"/>
              <a:gd name="connsiteX7" fmla="*/ 1468653 w 2011854"/>
              <a:gd name="connsiteY7" fmla="*/ 990686 h 990686"/>
              <a:gd name="connsiteX8" fmla="*/ 925453 w 2011854"/>
              <a:gd name="connsiteY8" fmla="*/ 990686 h 990686"/>
              <a:gd name="connsiteX9" fmla="*/ 0 w 2011854"/>
              <a:gd name="connsiteY9" fmla="*/ 990686 h 990686"/>
              <a:gd name="connsiteX10" fmla="*/ 0 w 2011854"/>
              <a:gd name="connsiteY10" fmla="*/ 505250 h 990686"/>
              <a:gd name="connsiteX11" fmla="*/ 0 w 2011854"/>
              <a:gd name="connsiteY11" fmla="*/ 0 h 990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11854" h="990686" fill="none" extrusionOk="0">
                <a:moveTo>
                  <a:pt x="0" y="0"/>
                </a:moveTo>
                <a:cubicBezTo>
                  <a:pt x="240587" y="-36187"/>
                  <a:pt x="317835" y="15927"/>
                  <a:pt x="482845" y="0"/>
                </a:cubicBezTo>
                <a:cubicBezTo>
                  <a:pt x="647856" y="-15927"/>
                  <a:pt x="850552" y="42355"/>
                  <a:pt x="985808" y="0"/>
                </a:cubicBezTo>
                <a:cubicBezTo>
                  <a:pt x="1121064" y="-42355"/>
                  <a:pt x="1401315" y="58733"/>
                  <a:pt x="1508891" y="0"/>
                </a:cubicBezTo>
                <a:cubicBezTo>
                  <a:pt x="1616467" y="-58733"/>
                  <a:pt x="1905376" y="6037"/>
                  <a:pt x="2011854" y="0"/>
                </a:cubicBezTo>
                <a:cubicBezTo>
                  <a:pt x="2014950" y="166268"/>
                  <a:pt x="1956191" y="344241"/>
                  <a:pt x="2011854" y="505250"/>
                </a:cubicBezTo>
                <a:cubicBezTo>
                  <a:pt x="2067517" y="666259"/>
                  <a:pt x="1991713" y="782836"/>
                  <a:pt x="2011854" y="990686"/>
                </a:cubicBezTo>
                <a:cubicBezTo>
                  <a:pt x="1843955" y="1019309"/>
                  <a:pt x="1596951" y="987224"/>
                  <a:pt x="1468653" y="990686"/>
                </a:cubicBezTo>
                <a:cubicBezTo>
                  <a:pt x="1340355" y="994148"/>
                  <a:pt x="1094406" y="977653"/>
                  <a:pt x="925453" y="990686"/>
                </a:cubicBezTo>
                <a:cubicBezTo>
                  <a:pt x="756500" y="1003719"/>
                  <a:pt x="193979" y="962714"/>
                  <a:pt x="0" y="990686"/>
                </a:cubicBezTo>
                <a:cubicBezTo>
                  <a:pt x="-16611" y="867391"/>
                  <a:pt x="38693" y="709192"/>
                  <a:pt x="0" y="505250"/>
                </a:cubicBezTo>
                <a:cubicBezTo>
                  <a:pt x="-38693" y="301308"/>
                  <a:pt x="36699" y="180343"/>
                  <a:pt x="0" y="0"/>
                </a:cubicBezTo>
                <a:close/>
              </a:path>
              <a:path w="2011854" h="990686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2412" y="158794"/>
                  <a:pt x="2000626" y="255731"/>
                  <a:pt x="2011854" y="485436"/>
                </a:cubicBezTo>
                <a:cubicBezTo>
                  <a:pt x="2023082" y="715141"/>
                  <a:pt x="2003053" y="824100"/>
                  <a:pt x="2011854" y="990686"/>
                </a:cubicBezTo>
                <a:cubicBezTo>
                  <a:pt x="1909265" y="1032926"/>
                  <a:pt x="1751947" y="937310"/>
                  <a:pt x="1508891" y="990686"/>
                </a:cubicBezTo>
                <a:cubicBezTo>
                  <a:pt x="1265835" y="1044062"/>
                  <a:pt x="1199565" y="971056"/>
                  <a:pt x="965690" y="990686"/>
                </a:cubicBezTo>
                <a:cubicBezTo>
                  <a:pt x="731815" y="1010316"/>
                  <a:pt x="733717" y="964932"/>
                  <a:pt x="523082" y="990686"/>
                </a:cubicBezTo>
                <a:cubicBezTo>
                  <a:pt x="312447" y="1016440"/>
                  <a:pt x="221645" y="968645"/>
                  <a:pt x="0" y="990686"/>
                </a:cubicBezTo>
                <a:cubicBezTo>
                  <a:pt x="-13212" y="865256"/>
                  <a:pt x="46501" y="620401"/>
                  <a:pt x="0" y="495343"/>
                </a:cubicBezTo>
                <a:cubicBezTo>
                  <a:pt x="-46501" y="370285"/>
                  <a:pt x="27123" y="102140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3F79D53-0CF8-6FE2-9551-DFCA29AAC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214" y="3048263"/>
            <a:ext cx="2356928" cy="1542542"/>
          </a:xfrm>
          <a:custGeom>
            <a:avLst/>
            <a:gdLst>
              <a:gd name="connsiteX0" fmla="*/ 0 w 2248095"/>
              <a:gd name="connsiteY0" fmla="*/ 0 h 1882303"/>
              <a:gd name="connsiteX1" fmla="*/ 562024 w 2248095"/>
              <a:gd name="connsiteY1" fmla="*/ 0 h 1882303"/>
              <a:gd name="connsiteX2" fmla="*/ 1146528 w 2248095"/>
              <a:gd name="connsiteY2" fmla="*/ 0 h 1882303"/>
              <a:gd name="connsiteX3" fmla="*/ 1641109 w 2248095"/>
              <a:gd name="connsiteY3" fmla="*/ 0 h 1882303"/>
              <a:gd name="connsiteX4" fmla="*/ 2248095 w 2248095"/>
              <a:gd name="connsiteY4" fmla="*/ 0 h 1882303"/>
              <a:gd name="connsiteX5" fmla="*/ 2248095 w 2248095"/>
              <a:gd name="connsiteY5" fmla="*/ 489399 h 1882303"/>
              <a:gd name="connsiteX6" fmla="*/ 2248095 w 2248095"/>
              <a:gd name="connsiteY6" fmla="*/ 922328 h 1882303"/>
              <a:gd name="connsiteX7" fmla="*/ 2248095 w 2248095"/>
              <a:gd name="connsiteY7" fmla="*/ 1392904 h 1882303"/>
              <a:gd name="connsiteX8" fmla="*/ 2248095 w 2248095"/>
              <a:gd name="connsiteY8" fmla="*/ 1882303 h 1882303"/>
              <a:gd name="connsiteX9" fmla="*/ 1753514 w 2248095"/>
              <a:gd name="connsiteY9" fmla="*/ 1882303 h 1882303"/>
              <a:gd name="connsiteX10" fmla="*/ 1169009 w 2248095"/>
              <a:gd name="connsiteY10" fmla="*/ 1882303 h 1882303"/>
              <a:gd name="connsiteX11" fmla="*/ 651948 w 2248095"/>
              <a:gd name="connsiteY11" fmla="*/ 1882303 h 1882303"/>
              <a:gd name="connsiteX12" fmla="*/ 0 w 2248095"/>
              <a:gd name="connsiteY12" fmla="*/ 1882303 h 1882303"/>
              <a:gd name="connsiteX13" fmla="*/ 0 w 2248095"/>
              <a:gd name="connsiteY13" fmla="*/ 1430550 h 1882303"/>
              <a:gd name="connsiteX14" fmla="*/ 0 w 2248095"/>
              <a:gd name="connsiteY14" fmla="*/ 959975 h 1882303"/>
              <a:gd name="connsiteX15" fmla="*/ 0 w 2248095"/>
              <a:gd name="connsiteY15" fmla="*/ 470576 h 1882303"/>
              <a:gd name="connsiteX16" fmla="*/ 0 w 2248095"/>
              <a:gd name="connsiteY16" fmla="*/ 0 h 188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48095" h="1882303" fill="none" extrusionOk="0">
                <a:moveTo>
                  <a:pt x="0" y="0"/>
                </a:moveTo>
                <a:cubicBezTo>
                  <a:pt x="133724" y="-55476"/>
                  <a:pt x="297202" y="45350"/>
                  <a:pt x="562024" y="0"/>
                </a:cubicBezTo>
                <a:cubicBezTo>
                  <a:pt x="826846" y="-45350"/>
                  <a:pt x="1002401" y="55957"/>
                  <a:pt x="1146528" y="0"/>
                </a:cubicBezTo>
                <a:cubicBezTo>
                  <a:pt x="1290655" y="-55957"/>
                  <a:pt x="1450962" y="21910"/>
                  <a:pt x="1641109" y="0"/>
                </a:cubicBezTo>
                <a:cubicBezTo>
                  <a:pt x="1831256" y="-21910"/>
                  <a:pt x="1965389" y="26035"/>
                  <a:pt x="2248095" y="0"/>
                </a:cubicBezTo>
                <a:cubicBezTo>
                  <a:pt x="2275531" y="235693"/>
                  <a:pt x="2229933" y="323169"/>
                  <a:pt x="2248095" y="489399"/>
                </a:cubicBezTo>
                <a:cubicBezTo>
                  <a:pt x="2266257" y="655629"/>
                  <a:pt x="2215294" y="761026"/>
                  <a:pt x="2248095" y="922328"/>
                </a:cubicBezTo>
                <a:cubicBezTo>
                  <a:pt x="2280896" y="1083630"/>
                  <a:pt x="2225567" y="1208474"/>
                  <a:pt x="2248095" y="1392904"/>
                </a:cubicBezTo>
                <a:cubicBezTo>
                  <a:pt x="2270623" y="1577334"/>
                  <a:pt x="2215849" y="1782434"/>
                  <a:pt x="2248095" y="1882303"/>
                </a:cubicBezTo>
                <a:cubicBezTo>
                  <a:pt x="2081347" y="1932637"/>
                  <a:pt x="1963183" y="1873520"/>
                  <a:pt x="1753514" y="1882303"/>
                </a:cubicBezTo>
                <a:cubicBezTo>
                  <a:pt x="1543845" y="1891086"/>
                  <a:pt x="1337175" y="1827583"/>
                  <a:pt x="1169009" y="1882303"/>
                </a:cubicBezTo>
                <a:cubicBezTo>
                  <a:pt x="1000844" y="1937023"/>
                  <a:pt x="792352" y="1852351"/>
                  <a:pt x="651948" y="1882303"/>
                </a:cubicBezTo>
                <a:cubicBezTo>
                  <a:pt x="511544" y="1912255"/>
                  <a:pt x="243384" y="1811046"/>
                  <a:pt x="0" y="1882303"/>
                </a:cubicBezTo>
                <a:cubicBezTo>
                  <a:pt x="-10624" y="1740206"/>
                  <a:pt x="20688" y="1654029"/>
                  <a:pt x="0" y="1430550"/>
                </a:cubicBezTo>
                <a:cubicBezTo>
                  <a:pt x="-20688" y="1207071"/>
                  <a:pt x="52321" y="1092956"/>
                  <a:pt x="0" y="959975"/>
                </a:cubicBezTo>
                <a:cubicBezTo>
                  <a:pt x="-52321" y="826995"/>
                  <a:pt x="32407" y="697575"/>
                  <a:pt x="0" y="470576"/>
                </a:cubicBezTo>
                <a:cubicBezTo>
                  <a:pt x="-32407" y="243577"/>
                  <a:pt x="37620" y="210542"/>
                  <a:pt x="0" y="0"/>
                </a:cubicBezTo>
                <a:close/>
              </a:path>
              <a:path w="2248095" h="1882303" stroke="0" extrusionOk="0">
                <a:moveTo>
                  <a:pt x="0" y="0"/>
                </a:moveTo>
                <a:cubicBezTo>
                  <a:pt x="209612" y="-39758"/>
                  <a:pt x="300511" y="20367"/>
                  <a:pt x="539543" y="0"/>
                </a:cubicBezTo>
                <a:cubicBezTo>
                  <a:pt x="778575" y="-20367"/>
                  <a:pt x="898405" y="6009"/>
                  <a:pt x="1034124" y="0"/>
                </a:cubicBezTo>
                <a:cubicBezTo>
                  <a:pt x="1169843" y="-6009"/>
                  <a:pt x="1349838" y="44757"/>
                  <a:pt x="1641109" y="0"/>
                </a:cubicBezTo>
                <a:cubicBezTo>
                  <a:pt x="1932381" y="-44757"/>
                  <a:pt x="1976432" y="55418"/>
                  <a:pt x="2248095" y="0"/>
                </a:cubicBezTo>
                <a:cubicBezTo>
                  <a:pt x="2267182" y="137152"/>
                  <a:pt x="2197323" y="298196"/>
                  <a:pt x="2248095" y="451753"/>
                </a:cubicBezTo>
                <a:cubicBezTo>
                  <a:pt x="2298867" y="605310"/>
                  <a:pt x="2201507" y="738672"/>
                  <a:pt x="2248095" y="884682"/>
                </a:cubicBezTo>
                <a:cubicBezTo>
                  <a:pt x="2294683" y="1030692"/>
                  <a:pt x="2227066" y="1163232"/>
                  <a:pt x="2248095" y="1355258"/>
                </a:cubicBezTo>
                <a:cubicBezTo>
                  <a:pt x="2269124" y="1547284"/>
                  <a:pt x="2206870" y="1749934"/>
                  <a:pt x="2248095" y="1882303"/>
                </a:cubicBezTo>
                <a:cubicBezTo>
                  <a:pt x="2079932" y="1930579"/>
                  <a:pt x="1899387" y="1831192"/>
                  <a:pt x="1731033" y="1882303"/>
                </a:cubicBezTo>
                <a:cubicBezTo>
                  <a:pt x="1562679" y="1933414"/>
                  <a:pt x="1441120" y="1820825"/>
                  <a:pt x="1169009" y="1882303"/>
                </a:cubicBezTo>
                <a:cubicBezTo>
                  <a:pt x="896898" y="1943781"/>
                  <a:pt x="863253" y="1862382"/>
                  <a:pt x="606986" y="1882303"/>
                </a:cubicBezTo>
                <a:cubicBezTo>
                  <a:pt x="350719" y="1902224"/>
                  <a:pt x="274901" y="1865662"/>
                  <a:pt x="0" y="1882303"/>
                </a:cubicBezTo>
                <a:cubicBezTo>
                  <a:pt x="-4317" y="1700236"/>
                  <a:pt x="29014" y="1597684"/>
                  <a:pt x="0" y="1374081"/>
                </a:cubicBezTo>
                <a:cubicBezTo>
                  <a:pt x="-29014" y="1150478"/>
                  <a:pt x="6933" y="1065870"/>
                  <a:pt x="0" y="865859"/>
                </a:cubicBezTo>
                <a:cubicBezTo>
                  <a:pt x="-6933" y="665848"/>
                  <a:pt x="24133" y="25556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3525263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3845</Words>
  <Application>Microsoft Office PowerPoint</Application>
  <PresentationFormat>Szélesvásznú</PresentationFormat>
  <Paragraphs>328</Paragraphs>
  <Slides>33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Corbel</vt:lpstr>
      <vt:lpstr>F30</vt:lpstr>
      <vt:lpstr>Times New Roman</vt:lpstr>
      <vt:lpstr>Wingdings</vt:lpstr>
      <vt:lpstr>Parallax</vt:lpstr>
      <vt:lpstr>Algoritmusok és adatszerkezetek I. 6. Előadás</vt:lpstr>
      <vt:lpstr>Tartalom</vt:lpstr>
      <vt:lpstr>Élsúlyozott gráfok és ábrázolásaik</vt:lpstr>
      <vt:lpstr>Szomszédossági mátrixos (adjacency matrix), más néven csúcsmátrixos reprezentáció</vt:lpstr>
      <vt:lpstr>Élsúlyozott gráfok ábrázolásai</vt:lpstr>
      <vt:lpstr>Szomszédossági mátrixos (adjacency matrix), más néven csúcsmátrixos reprezentáció</vt:lpstr>
      <vt:lpstr>Élsúlyozott gráfábrázolások tárigénye</vt:lpstr>
      <vt:lpstr>Élsúlyozott gráfok absztrakt osztálya</vt:lpstr>
      <vt:lpstr> Minimális feszítőfák  (MST = Minimum Spanning Tree)</vt:lpstr>
      <vt:lpstr> Minimális feszítőfák </vt:lpstr>
      <vt:lpstr>Általános módszer</vt:lpstr>
      <vt:lpstr>Általános módszer</vt:lpstr>
      <vt:lpstr>Általános módszer</vt:lpstr>
      <vt:lpstr>Általános módszer</vt:lpstr>
      <vt:lpstr>Általános módszer</vt:lpstr>
      <vt:lpstr>Általános módszer szemléltetése</vt:lpstr>
      <vt:lpstr>Általános módszer szemléltetése</vt:lpstr>
      <vt:lpstr>Általános módszer</vt:lpstr>
      <vt:lpstr>Kruskal algoritmusa</vt:lpstr>
      <vt:lpstr>Kruskal algoritmusa szövegesen</vt:lpstr>
      <vt:lpstr>Invariáns igazságának belátása</vt:lpstr>
      <vt:lpstr>Kruskal algoritmus műveletigénye</vt:lpstr>
      <vt:lpstr>Kruskal algoritmus stuktogramja és műveletidő</vt:lpstr>
      <vt:lpstr>Kruskal algoritmus szemléltetése</vt:lpstr>
      <vt:lpstr>Kruskal algoritmus műveletigénye</vt:lpstr>
      <vt:lpstr>A Kruskal algoritmus halmazműveletei </vt:lpstr>
      <vt:lpstr>Unió-hol van adatszerkezet</vt:lpstr>
      <vt:lpstr>Unió-hol van asz. fáinak magassága</vt:lpstr>
      <vt:lpstr>Unió-hol van asz. fáinak magassága</vt:lpstr>
      <vt:lpstr>Halmazműveletek műveletigénye</vt:lpstr>
      <vt:lpstr>A Kruskal algoritmus táblázatos szemléltetése a halmazműveletekkel együtt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</cp:revision>
  <dcterms:created xsi:type="dcterms:W3CDTF">2022-02-02T14:32:23Z</dcterms:created>
  <dcterms:modified xsi:type="dcterms:W3CDTF">2025-10-14T06:27:13Z</dcterms:modified>
</cp:coreProperties>
</file>