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6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30"/>
  </p:notesMasterIdLst>
  <p:sldIdLst>
    <p:sldId id="270" r:id="rId2"/>
    <p:sldId id="301" r:id="rId3"/>
    <p:sldId id="272" r:id="rId4"/>
    <p:sldId id="273" r:id="rId5"/>
    <p:sldId id="287" r:id="rId6"/>
    <p:sldId id="288" r:id="rId7"/>
    <p:sldId id="277" r:id="rId8"/>
    <p:sldId id="289" r:id="rId9"/>
    <p:sldId id="313" r:id="rId10"/>
    <p:sldId id="294" r:id="rId11"/>
    <p:sldId id="295" r:id="rId12"/>
    <p:sldId id="278" r:id="rId13"/>
    <p:sldId id="303" r:id="rId14"/>
    <p:sldId id="291" r:id="rId15"/>
    <p:sldId id="296" r:id="rId16"/>
    <p:sldId id="297" r:id="rId17"/>
    <p:sldId id="314" r:id="rId18"/>
    <p:sldId id="310" r:id="rId19"/>
    <p:sldId id="307" r:id="rId20"/>
    <p:sldId id="315" r:id="rId21"/>
    <p:sldId id="306" r:id="rId22"/>
    <p:sldId id="316" r:id="rId23"/>
    <p:sldId id="292" r:id="rId24"/>
    <p:sldId id="286" r:id="rId25"/>
    <p:sldId id="309" r:id="rId26"/>
    <p:sldId id="299" r:id="rId27"/>
    <p:sldId id="308" r:id="rId28"/>
    <p:sldId id="26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F89C5-C5C5-476F-A969-BDF340221B5F}" v="1122" dt="2025-05-10T17:04:10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dégfelhasználó" userId="S::urn:spo:anon#8d5135bef8f0a07f63e728dbd47f75bab10304a86da83f9e0339454951304588::" providerId="AD" clId="Web-{496F775D-4189-68E7-5DF3-5C565E76A6DF}"/>
    <pc:docChg chg="modSld">
      <pc:chgData name="Vendégfelhasználó" userId="S::urn:spo:anon#8d5135bef8f0a07f63e728dbd47f75bab10304a86da83f9e0339454951304588::" providerId="AD" clId="Web-{496F775D-4189-68E7-5DF3-5C565E76A6DF}" dt="2023-06-17T22:16:56.372" v="1" actId="20577"/>
      <pc:docMkLst>
        <pc:docMk/>
      </pc:docMkLst>
      <pc:sldChg chg="modSp">
        <pc:chgData name="Vendégfelhasználó" userId="S::urn:spo:anon#8d5135bef8f0a07f63e728dbd47f75bab10304a86da83f9e0339454951304588::" providerId="AD" clId="Web-{496F775D-4189-68E7-5DF3-5C565E76A6DF}" dt="2023-06-17T22:16:56.372" v="1" actId="20577"/>
        <pc:sldMkLst>
          <pc:docMk/>
          <pc:sldMk cId="2133712196" sldId="286"/>
        </pc:sldMkLst>
      </pc:sldChg>
    </pc:docChg>
  </pc:docChgLst>
  <pc:docChgLst>
    <pc:chgData name="Guest User" userId="S::urn:spo:anon#8d5135bef8f0a07f63e728dbd47f75bab10304a86da83f9e0339454951304588::" providerId="AD" clId="Web-{2AC2978D-C2E3-E3FE-87F0-D4A78C10CD03}"/>
    <pc:docChg chg="modSld">
      <pc:chgData name="Guest User" userId="S::urn:spo:anon#8d5135bef8f0a07f63e728dbd47f75bab10304a86da83f9e0339454951304588::" providerId="AD" clId="Web-{2AC2978D-C2E3-E3FE-87F0-D4A78C10CD03}" dt="2023-06-15T15:27:31.521" v="2" actId="1076"/>
      <pc:docMkLst>
        <pc:docMk/>
      </pc:docMkLst>
      <pc:sldChg chg="modSp">
        <pc:chgData name="Guest User" userId="S::urn:spo:anon#8d5135bef8f0a07f63e728dbd47f75bab10304a86da83f9e0339454951304588::" providerId="AD" clId="Web-{2AC2978D-C2E3-E3FE-87F0-D4A78C10CD03}" dt="2023-06-15T15:27:31.521" v="2" actId="1076"/>
        <pc:sldMkLst>
          <pc:docMk/>
          <pc:sldMk cId="3101119463" sldId="280"/>
        </pc:sldMkLst>
      </pc:sldChg>
    </pc:docChg>
  </pc:docChgLst>
  <pc:docChgLst>
    <pc:chgData name="Kovácsné Pusztai Kinga" userId="1282fdc4-838f-4805-a47a-02b770215156" providerId="ADAL" clId="{C164D33F-503C-4FBB-8F13-80386CF33088}"/>
    <pc:docChg chg="undo redo custSel addSld delSld modSld sldOrd addMainMaster modMainMaster">
      <pc:chgData name="Kovácsné Pusztai Kinga" userId="1282fdc4-838f-4805-a47a-02b770215156" providerId="ADAL" clId="{C164D33F-503C-4FBB-8F13-80386CF33088}" dt="2023-02-15T07:58:35.409" v="2747"/>
      <pc:docMkLst>
        <pc:docMk/>
      </pc:docMkLst>
      <pc:sldChg chg="addSp delSp modSp add del setBg delDesignElem">
        <pc:chgData name="Kovácsné Pusztai Kinga" userId="1282fdc4-838f-4805-a47a-02b770215156" providerId="ADAL" clId="{C164D33F-503C-4FBB-8F13-80386CF33088}" dt="2023-02-13T11:59:21.769" v="2401" actId="47"/>
        <pc:sldMkLst>
          <pc:docMk/>
          <pc:sldMk cId="1014852387" sldId="257"/>
        </pc:sldMkLst>
      </pc:sldChg>
      <pc:sldChg chg="modSp del">
        <pc:chgData name="Kovácsné Pusztai Kinga" userId="1282fdc4-838f-4805-a47a-02b770215156" providerId="ADAL" clId="{C164D33F-503C-4FBB-8F13-80386CF33088}" dt="2023-02-13T11:59:23.685" v="2402" actId="47"/>
        <pc:sldMkLst>
          <pc:docMk/>
          <pc:sldMk cId="2807657494" sldId="258"/>
        </pc:sldMkLst>
      </pc:sldChg>
      <pc:sldChg chg="delSp modSp add mod">
        <pc:chgData name="Kovácsné Pusztai Kinga" userId="1282fdc4-838f-4805-a47a-02b770215156" providerId="ADAL" clId="{C164D33F-503C-4FBB-8F13-80386CF33088}" dt="2023-02-10T23:06:08.244" v="1633"/>
        <pc:sldMkLst>
          <pc:docMk/>
          <pc:sldMk cId="66914373" sldId="268"/>
        </pc:sldMkLst>
      </pc:sldChg>
      <pc:sldChg chg="addSp delSp modSp mod setBg delDesignElem">
        <pc:chgData name="Kovácsné Pusztai Kinga" userId="1282fdc4-838f-4805-a47a-02b770215156" providerId="ADAL" clId="{C164D33F-503C-4FBB-8F13-80386CF33088}" dt="2023-02-10T23:06:08.244" v="1633"/>
        <pc:sldMkLst>
          <pc:docMk/>
          <pc:sldMk cId="3166015993" sldId="269"/>
        </pc:sldMkLst>
      </pc:sldChg>
      <pc:sldChg chg="addSp delSp modSp mod setBg delDesignElem">
        <pc:chgData name="Kovácsné Pusztai Kinga" userId="1282fdc4-838f-4805-a47a-02b770215156" providerId="ADAL" clId="{C164D33F-503C-4FBB-8F13-80386CF33088}" dt="2023-02-10T23:06:08.244" v="1633"/>
        <pc:sldMkLst>
          <pc:docMk/>
          <pc:sldMk cId="2431493244" sldId="270"/>
        </pc:sldMkLst>
      </pc:sldChg>
      <pc:sldChg chg="new del">
        <pc:chgData name="Kovácsné Pusztai Kinga" userId="1282fdc4-838f-4805-a47a-02b770215156" providerId="ADAL" clId="{C164D33F-503C-4FBB-8F13-80386CF33088}" dt="2023-02-09T12:15:32.401" v="186" actId="47"/>
        <pc:sldMkLst>
          <pc:docMk/>
          <pc:sldMk cId="1874601278" sldId="271"/>
        </pc:sldMkLst>
      </pc:sldChg>
      <pc:sldChg chg="modSp add mod">
        <pc:chgData name="Kovácsné Pusztai Kinga" userId="1282fdc4-838f-4805-a47a-02b770215156" providerId="ADAL" clId="{C164D33F-503C-4FBB-8F13-80386CF33088}" dt="2023-02-09T12:11:10.202" v="143"/>
        <pc:sldMkLst>
          <pc:docMk/>
          <pc:sldMk cId="2209958188" sldId="272"/>
        </pc:sldMkLst>
      </pc:sldChg>
      <pc:sldChg chg="addSp delSp modSp add mod">
        <pc:chgData name="Kovácsné Pusztai Kinga" userId="1282fdc4-838f-4805-a47a-02b770215156" providerId="ADAL" clId="{C164D33F-503C-4FBB-8F13-80386CF33088}" dt="2023-02-09T12:29:44.999" v="326" actId="255"/>
        <pc:sldMkLst>
          <pc:docMk/>
          <pc:sldMk cId="2093462064" sldId="273"/>
        </pc:sldMkLst>
      </pc:sldChg>
      <pc:sldChg chg="add del">
        <pc:chgData name="Kovácsné Pusztai Kinga" userId="1282fdc4-838f-4805-a47a-02b770215156" providerId="ADAL" clId="{C164D33F-503C-4FBB-8F13-80386CF33088}" dt="2023-02-09T12:14:15.138" v="172" actId="47"/>
        <pc:sldMkLst>
          <pc:docMk/>
          <pc:sldMk cId="82159809" sldId="274"/>
        </pc:sldMkLst>
      </pc:sldChg>
      <pc:sldChg chg="add del">
        <pc:chgData name="Kovácsné Pusztai Kinga" userId="1282fdc4-838f-4805-a47a-02b770215156" providerId="ADAL" clId="{C164D33F-503C-4FBB-8F13-80386CF33088}" dt="2023-02-09T12:14:16.652" v="173" actId="47"/>
        <pc:sldMkLst>
          <pc:docMk/>
          <pc:sldMk cId="1277200084" sldId="275"/>
        </pc:sldMkLst>
      </pc:sldChg>
      <pc:sldChg chg="modSp add del mod setBg">
        <pc:chgData name="Kovácsné Pusztai Kinga" userId="1282fdc4-838f-4805-a47a-02b770215156" providerId="ADAL" clId="{C164D33F-503C-4FBB-8F13-80386CF33088}" dt="2023-02-09T12:14:51.014" v="179" actId="47"/>
        <pc:sldMkLst>
          <pc:docMk/>
          <pc:sldMk cId="349650436" sldId="276"/>
        </pc:sldMkLst>
      </pc:sldChg>
      <pc:sldChg chg="addSp delSp modSp add mod setBg">
        <pc:chgData name="Kovácsné Pusztai Kinga" userId="1282fdc4-838f-4805-a47a-02b770215156" providerId="ADAL" clId="{C164D33F-503C-4FBB-8F13-80386CF33088}" dt="2023-02-10T23:06:08.244" v="1633"/>
        <pc:sldMkLst>
          <pc:docMk/>
          <pc:sldMk cId="1712615067" sldId="277"/>
        </pc:sldMkLst>
      </pc:sldChg>
      <pc:sldChg chg="addSp delSp modSp add mod setBg">
        <pc:chgData name="Kovácsné Pusztai Kinga" userId="1282fdc4-838f-4805-a47a-02b770215156" providerId="ADAL" clId="{C164D33F-503C-4FBB-8F13-80386CF33088}" dt="2023-02-10T23:06:08.244" v="1633"/>
        <pc:sldMkLst>
          <pc:docMk/>
          <pc:sldMk cId="2338090401" sldId="278"/>
        </pc:sldMkLst>
      </pc:sldChg>
      <pc:sldChg chg="addSp delSp modSp add del mod setBg setClrOvrMap">
        <pc:chgData name="Kovácsné Pusztai Kinga" userId="1282fdc4-838f-4805-a47a-02b770215156" providerId="ADAL" clId="{C164D33F-503C-4FBB-8F13-80386CF33088}" dt="2023-02-10T22:51:11.717" v="1507" actId="47"/>
        <pc:sldMkLst>
          <pc:docMk/>
          <pc:sldMk cId="3435712500" sldId="279"/>
        </pc:sldMkLst>
      </pc:sldChg>
      <pc:sldChg chg="modSp add mod setBg">
        <pc:chgData name="Kovácsné Pusztai Kinga" userId="1282fdc4-838f-4805-a47a-02b770215156" providerId="ADAL" clId="{C164D33F-503C-4FBB-8F13-80386CF33088}" dt="2023-02-15T07:58:16.333" v="2744"/>
        <pc:sldMkLst>
          <pc:docMk/>
          <pc:sldMk cId="3101119463" sldId="280"/>
        </pc:sldMkLst>
      </pc:sldChg>
      <pc:sldChg chg="modSp add mod setBg">
        <pc:chgData name="Kovácsné Pusztai Kinga" userId="1282fdc4-838f-4805-a47a-02b770215156" providerId="ADAL" clId="{C164D33F-503C-4FBB-8F13-80386CF33088}" dt="2023-02-15T07:58:35.409" v="2747"/>
        <pc:sldMkLst>
          <pc:docMk/>
          <pc:sldMk cId="2519952520" sldId="281"/>
        </pc:sldMkLst>
      </pc:sldChg>
      <pc:sldChg chg="add del">
        <pc:chgData name="Kovácsné Pusztai Kinga" userId="1282fdc4-838f-4805-a47a-02b770215156" providerId="ADAL" clId="{C164D33F-503C-4FBB-8F13-80386CF33088}" dt="2023-02-13T11:33:05.569" v="1970" actId="47"/>
        <pc:sldMkLst>
          <pc:docMk/>
          <pc:sldMk cId="2081657920" sldId="282"/>
        </pc:sldMkLst>
      </pc:sldChg>
      <pc:sldChg chg="add del">
        <pc:chgData name="Kovácsné Pusztai Kinga" userId="1282fdc4-838f-4805-a47a-02b770215156" providerId="ADAL" clId="{C164D33F-503C-4FBB-8F13-80386CF33088}" dt="2023-02-13T11:33:10.160" v="1971" actId="47"/>
        <pc:sldMkLst>
          <pc:docMk/>
          <pc:sldMk cId="3122708359" sldId="283"/>
        </pc:sldMkLst>
      </pc:sldChg>
      <pc:sldChg chg="add del">
        <pc:chgData name="Kovácsné Pusztai Kinga" userId="1282fdc4-838f-4805-a47a-02b770215156" providerId="ADAL" clId="{C164D33F-503C-4FBB-8F13-80386CF33088}" dt="2023-02-13T11:33:15.724" v="1972" actId="47"/>
        <pc:sldMkLst>
          <pc:docMk/>
          <pc:sldMk cId="1380156029" sldId="284"/>
        </pc:sldMkLst>
      </pc:sldChg>
      <pc:sldChg chg="modSp add del mod ord setBg">
        <pc:chgData name="Kovácsné Pusztai Kinga" userId="1282fdc4-838f-4805-a47a-02b770215156" providerId="ADAL" clId="{C164D33F-503C-4FBB-8F13-80386CF33088}" dt="2023-02-13T11:59:20.175" v="2400" actId="47"/>
        <pc:sldMkLst>
          <pc:docMk/>
          <pc:sldMk cId="4292138691" sldId="285"/>
        </pc:sldMkLst>
      </pc:sldChg>
      <pc:sldChg chg="addSp delSp modSp add mod setBg">
        <pc:chgData name="Kovácsné Pusztai Kinga" userId="1282fdc4-838f-4805-a47a-02b770215156" providerId="ADAL" clId="{C164D33F-503C-4FBB-8F13-80386CF33088}" dt="2023-02-13T11:55:28.068" v="2390" actId="114"/>
        <pc:sldMkLst>
          <pc:docMk/>
          <pc:sldMk cId="2133712196" sldId="286"/>
        </pc:sldMkLst>
      </pc:sldChg>
      <pc:sldChg chg="delSp modSp add mod">
        <pc:chgData name="Kovácsné Pusztai Kinga" userId="1282fdc4-838f-4805-a47a-02b770215156" providerId="ADAL" clId="{C164D33F-503C-4FBB-8F13-80386CF33088}" dt="2023-02-10T23:06:08.244" v="1633"/>
        <pc:sldMkLst>
          <pc:docMk/>
          <pc:sldMk cId="1321045718" sldId="287"/>
        </pc:sldMkLst>
      </pc:sldChg>
      <pc:sldChg chg="addSp modSp new mod modAnim">
        <pc:chgData name="Kovácsné Pusztai Kinga" userId="1282fdc4-838f-4805-a47a-02b770215156" providerId="ADAL" clId="{C164D33F-503C-4FBB-8F13-80386CF33088}" dt="2023-02-10T23:06:08.244" v="1633"/>
        <pc:sldMkLst>
          <pc:docMk/>
          <pc:sldMk cId="614412240" sldId="288"/>
        </pc:sldMkLst>
      </pc:sldChg>
      <pc:sldChg chg="modSp add mod setBg">
        <pc:chgData name="Kovácsné Pusztai Kinga" userId="1282fdc4-838f-4805-a47a-02b770215156" providerId="ADAL" clId="{C164D33F-503C-4FBB-8F13-80386CF33088}" dt="2023-02-10T23:06:08.244" v="1633"/>
        <pc:sldMkLst>
          <pc:docMk/>
          <pc:sldMk cId="2035991236" sldId="289"/>
        </pc:sldMkLst>
      </pc:sldChg>
      <pc:sldChg chg="delSp modSp new mod">
        <pc:chgData name="Kovácsné Pusztai Kinga" userId="1282fdc4-838f-4805-a47a-02b770215156" providerId="ADAL" clId="{C164D33F-503C-4FBB-8F13-80386CF33088}" dt="2023-02-10T23:06:08.244" v="1633"/>
        <pc:sldMkLst>
          <pc:docMk/>
          <pc:sldMk cId="3545791663" sldId="290"/>
        </pc:sldMkLst>
      </pc:sldChg>
      <pc:sldChg chg="addSp delSp modSp add mod ord delAnim modAnim">
        <pc:chgData name="Kovácsné Pusztai Kinga" userId="1282fdc4-838f-4805-a47a-02b770215156" providerId="ADAL" clId="{C164D33F-503C-4FBB-8F13-80386CF33088}" dt="2023-02-10T22:48:46.919" v="1500" actId="1076"/>
        <pc:sldMkLst>
          <pc:docMk/>
          <pc:sldMk cId="1741533280" sldId="291"/>
        </pc:sldMkLst>
      </pc:sldChg>
      <pc:sldChg chg="addSp modSp add mod ord">
        <pc:chgData name="Kovácsné Pusztai Kinga" userId="1282fdc4-838f-4805-a47a-02b770215156" providerId="ADAL" clId="{C164D33F-503C-4FBB-8F13-80386CF33088}" dt="2023-02-13T11:32:01.066" v="1969" actId="114"/>
        <pc:sldMkLst>
          <pc:docMk/>
          <pc:sldMk cId="3545948651" sldId="292"/>
        </pc:sldMkLst>
      </pc:sldChg>
      <pc:sldChg chg="addSp delSp modSp add del mod addAnim delAnim modAnim">
        <pc:chgData name="Kovácsné Pusztai Kinga" userId="1282fdc4-838f-4805-a47a-02b770215156" providerId="ADAL" clId="{C164D33F-503C-4FBB-8F13-80386CF33088}" dt="2023-02-15T07:58:22.982" v="2745" actId="47"/>
        <pc:sldMkLst>
          <pc:docMk/>
          <pc:sldMk cId="2027859623" sldId="293"/>
        </pc:sldMkLst>
      </pc:sldChg>
      <pc:sldChg chg="add del">
        <pc:chgData name="Kovácsné Pusztai Kinga" userId="1282fdc4-838f-4805-a47a-02b770215156" providerId="ADAL" clId="{C164D33F-503C-4FBB-8F13-80386CF33088}" dt="2023-02-13T11:58:44.787" v="2395" actId="47"/>
        <pc:sldMkLst>
          <pc:docMk/>
          <pc:sldMk cId="2656671728" sldId="293"/>
        </pc:sldMkLst>
      </pc:sldChg>
      <pc:sldMasterChg chg="add addSldLayout">
        <pc:chgData name="Kovácsné Pusztai Kinga" userId="1282fdc4-838f-4805-a47a-02b770215156" providerId="ADAL" clId="{C164D33F-503C-4FBB-8F13-80386CF33088}" dt="2023-02-09T12:14:02.065" v="152" actId="27028"/>
        <pc:sldMasterMkLst>
          <pc:docMk/>
          <pc:sldMasterMk cId="0" sldId="2147483648"/>
        </pc:sldMasterMkLst>
        <pc:sldLayoutChg chg="add">
          <pc:chgData name="Kovácsné Pusztai Kinga" userId="1282fdc4-838f-4805-a47a-02b770215156" providerId="ADAL" clId="{C164D33F-503C-4FBB-8F13-80386CF33088}" dt="2023-02-09T12:14:01.670" v="146" actId="2702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Kovácsné Pusztai Kinga" userId="1282fdc4-838f-4805-a47a-02b770215156" providerId="ADAL" clId="{C164D33F-503C-4FBB-8F13-80386CF33088}" dt="2023-02-09T12:14:01.841" v="148" actId="27028"/>
          <pc:sldLayoutMkLst>
            <pc:docMk/>
            <pc:sldMasterMk cId="0" sldId="2147483648"/>
            <pc:sldLayoutMk cId="0" sldId="2147483665"/>
          </pc:sldLayoutMkLst>
        </pc:sldLayoutChg>
        <pc:sldLayoutChg chg="add">
          <pc:chgData name="Kovácsné Pusztai Kinga" userId="1282fdc4-838f-4805-a47a-02b770215156" providerId="ADAL" clId="{C164D33F-503C-4FBB-8F13-80386CF33088}" dt="2023-02-09T12:14:02.065" v="152" actId="27028"/>
          <pc:sldLayoutMkLst>
            <pc:docMk/>
            <pc:sldMasterMk cId="0" sldId="2147483648"/>
            <pc:sldLayoutMk cId="0" sldId="2147483666"/>
          </pc:sldLayoutMkLst>
        </pc:sldLayoutChg>
      </pc:sldMasterChg>
      <pc:sldMasterChg chg="setBg">
        <pc:chgData name="Kovácsné Pusztai Kinga" userId="1282fdc4-838f-4805-a47a-02b770215156" providerId="ADAL" clId="{C164D33F-503C-4FBB-8F13-80386CF33088}" dt="2023-02-10T23:04:11.038" v="1616"/>
        <pc:sldMasterMkLst>
          <pc:docMk/>
          <pc:sldMasterMk cId="2066727972" sldId="2147483911"/>
        </pc:sldMasterMkLst>
      </pc:sldMasterChg>
    </pc:docChg>
  </pc:docChgLst>
  <pc:docChgLst>
    <pc:chgData name="Guest User" userId="S::urn:spo:anon#ff6af69f1ebe8dcf19539853567af655d08c4fdf4625024c1efcd780d61efee6::" providerId="AD" clId="Web-{99CC80AF-C6BF-D26A-4903-79BE1C7E3823}"/>
    <pc:docChg chg="modSld">
      <pc:chgData name="Guest User" userId="S::urn:spo:anon#ff6af69f1ebe8dcf19539853567af655d08c4fdf4625024c1efcd780d61efee6::" providerId="AD" clId="Web-{99CC80AF-C6BF-D26A-4903-79BE1C7E3823}" dt="2023-06-14T11:59:50.937" v="14" actId="1076"/>
      <pc:docMkLst>
        <pc:docMk/>
      </pc:docMkLst>
      <pc:sldChg chg="addSp delSp modSp addAnim delAnim">
        <pc:chgData name="Guest User" userId="S::urn:spo:anon#ff6af69f1ebe8dcf19539853567af655d08c4fdf4625024c1efcd780d61efee6::" providerId="AD" clId="Web-{99CC80AF-C6BF-D26A-4903-79BE1C7E3823}" dt="2023-06-14T11:59:50.937" v="14" actId="1076"/>
        <pc:sldMkLst>
          <pc:docMk/>
          <pc:sldMk cId="2519952520" sldId="281"/>
        </pc:sldMkLst>
      </pc:sldChg>
    </pc:docChg>
  </pc:docChgLst>
  <pc:docChgLst>
    <pc:chgData name="Kovácsné Pusztai Kinga" userId="1282fdc4-838f-4805-a47a-02b770215156" providerId="ADAL" clId="{3C1F89C5-C5C5-476F-A969-BDF340221B5F}"/>
    <pc:docChg chg="undo redo custSel addSld delSld modSld sldOrd">
      <pc:chgData name="Kovácsné Pusztai Kinga" userId="1282fdc4-838f-4805-a47a-02b770215156" providerId="ADAL" clId="{3C1F89C5-C5C5-476F-A969-BDF340221B5F}" dt="2025-05-10T17:04:10.776" v="3219" actId="20577"/>
      <pc:docMkLst>
        <pc:docMk/>
      </pc:docMkLst>
      <pc:sldChg chg="del ord">
        <pc:chgData name="Kovácsné Pusztai Kinga" userId="1282fdc4-838f-4805-a47a-02b770215156" providerId="ADAL" clId="{3C1F89C5-C5C5-476F-A969-BDF340221B5F}" dt="2025-04-04T14:48:14.043" v="667" actId="47"/>
        <pc:sldMkLst>
          <pc:docMk/>
          <pc:sldMk cId="68212985" sldId="267"/>
        </pc:sldMkLst>
      </pc:sldChg>
      <pc:sldChg chg="modSp mod">
        <pc:chgData name="Kovácsné Pusztai Kinga" userId="1282fdc4-838f-4805-a47a-02b770215156" providerId="ADAL" clId="{3C1F89C5-C5C5-476F-A969-BDF340221B5F}" dt="2025-05-08T21:04:59.091" v="2962" actId="20577"/>
        <pc:sldMkLst>
          <pc:docMk/>
          <pc:sldMk cId="3166015993" sldId="269"/>
        </pc:sldMkLst>
        <pc:spChg chg="mod">
          <ac:chgData name="Kovácsné Pusztai Kinga" userId="1282fdc4-838f-4805-a47a-02b770215156" providerId="ADAL" clId="{3C1F89C5-C5C5-476F-A969-BDF340221B5F}" dt="2025-05-08T21:04:59.091" v="2962" actId="20577"/>
          <ac:spMkLst>
            <pc:docMk/>
            <pc:sldMk cId="3166015993" sldId="269"/>
            <ac:spMk id="2" creationId="{ABF61895-45AB-51B6-C9CB-6F5A07F2E42D}"/>
          </ac:spMkLst>
        </pc:spChg>
      </pc:sldChg>
      <pc:sldChg chg="modSp mod">
        <pc:chgData name="Kovácsné Pusztai Kinga" userId="1282fdc4-838f-4805-a47a-02b770215156" providerId="ADAL" clId="{3C1F89C5-C5C5-476F-A969-BDF340221B5F}" dt="2025-04-28T09:05:43.962" v="2960" actId="20577"/>
        <pc:sldMkLst>
          <pc:docMk/>
          <pc:sldMk cId="2431493244" sldId="270"/>
        </pc:sldMkLst>
        <pc:spChg chg="mod">
          <ac:chgData name="Kovácsné Pusztai Kinga" userId="1282fdc4-838f-4805-a47a-02b770215156" providerId="ADAL" clId="{3C1F89C5-C5C5-476F-A969-BDF340221B5F}" dt="2025-04-28T09:05:43.962" v="2960" actId="20577"/>
          <ac:spMkLst>
            <pc:docMk/>
            <pc:sldMk cId="2431493244" sldId="270"/>
            <ac:spMk id="3" creationId="{00000000-0000-0000-0000-000000000000}"/>
          </ac:spMkLst>
        </pc:spChg>
      </pc:sldChg>
      <pc:sldChg chg="modSp">
        <pc:chgData name="Kovácsné Pusztai Kinga" userId="1282fdc4-838f-4805-a47a-02b770215156" providerId="ADAL" clId="{3C1F89C5-C5C5-476F-A969-BDF340221B5F}" dt="2025-01-26T21:51:36.264" v="36" actId="2711"/>
        <pc:sldMkLst>
          <pc:docMk/>
          <pc:sldMk cId="2209958188" sldId="272"/>
        </pc:sldMkLst>
      </pc:sldChg>
      <pc:sldChg chg="addSp modSp mod">
        <pc:chgData name="Kovácsné Pusztai Kinga" userId="1282fdc4-838f-4805-a47a-02b770215156" providerId="ADAL" clId="{3C1F89C5-C5C5-476F-A969-BDF340221B5F}" dt="2025-04-27T18:59:26.456" v="2268" actId="20577"/>
        <pc:sldMkLst>
          <pc:docMk/>
          <pc:sldMk cId="2093462064" sldId="273"/>
        </pc:sldMkLst>
        <pc:spChg chg="mod">
          <ac:chgData name="Kovácsné Pusztai Kinga" userId="1282fdc4-838f-4805-a47a-02b770215156" providerId="ADAL" clId="{3C1F89C5-C5C5-476F-A969-BDF340221B5F}" dt="2025-04-27T18:55:35.815" v="2147" actId="404"/>
          <ac:spMkLst>
            <pc:docMk/>
            <pc:sldMk cId="2093462064" sldId="273"/>
            <ac:spMk id="2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27T18:59:26.456" v="2268" actId="20577"/>
          <ac:spMkLst>
            <pc:docMk/>
            <pc:sldMk cId="2093462064" sldId="273"/>
            <ac:spMk id="3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27T18:56:11.197" v="2149" actId="164"/>
          <ac:spMkLst>
            <pc:docMk/>
            <pc:sldMk cId="2093462064" sldId="273"/>
            <ac:spMk id="4" creationId="{FD496C26-6F2B-590A-D416-A14590019929}"/>
          </ac:spMkLst>
        </pc:spChg>
        <pc:grpChg chg="add mod">
          <ac:chgData name="Kovácsné Pusztai Kinga" userId="1282fdc4-838f-4805-a47a-02b770215156" providerId="ADAL" clId="{3C1F89C5-C5C5-476F-A969-BDF340221B5F}" dt="2025-04-27T18:56:25.501" v="2156" actId="14100"/>
          <ac:grpSpMkLst>
            <pc:docMk/>
            <pc:sldMk cId="2093462064" sldId="273"/>
            <ac:grpSpMk id="7" creationId="{276B7273-D98C-B130-063B-0DFD38EE16E7}"/>
          </ac:grpSpMkLst>
        </pc:grpChg>
        <pc:picChg chg="mod">
          <ac:chgData name="Kovácsné Pusztai Kinga" userId="1282fdc4-838f-4805-a47a-02b770215156" providerId="ADAL" clId="{3C1F89C5-C5C5-476F-A969-BDF340221B5F}" dt="2025-04-27T18:56:31.890" v="2158" actId="14100"/>
          <ac:picMkLst>
            <pc:docMk/>
            <pc:sldMk cId="2093462064" sldId="273"/>
            <ac:picMk id="6" creationId="{00000000-0000-0000-0000-000000000000}"/>
          </ac:picMkLst>
        </pc:picChg>
      </pc:sldChg>
      <pc:sldChg chg="addSp modSp mod">
        <pc:chgData name="Kovácsné Pusztai Kinga" userId="1282fdc4-838f-4805-a47a-02b770215156" providerId="ADAL" clId="{3C1F89C5-C5C5-476F-A969-BDF340221B5F}" dt="2025-04-27T19:04:27.965" v="2328" actId="14100"/>
        <pc:sldMkLst>
          <pc:docMk/>
          <pc:sldMk cId="1712615067" sldId="277"/>
        </pc:sldMkLst>
        <pc:spChg chg="add mod ord">
          <ac:chgData name="Kovácsné Pusztai Kinga" userId="1282fdc4-838f-4805-a47a-02b770215156" providerId="ADAL" clId="{3C1F89C5-C5C5-476F-A969-BDF340221B5F}" dt="2025-04-04T12:56:11.328" v="277" actId="1035"/>
          <ac:spMkLst>
            <pc:docMk/>
            <pc:sldMk cId="1712615067" sldId="277"/>
            <ac:spMk id="4" creationId="{7306B48F-C7E9-E2CB-CAA8-4B3C7D3F7B68}"/>
          </ac:spMkLst>
        </pc:spChg>
        <pc:spChg chg="mod">
          <ac:chgData name="Kovácsné Pusztai Kinga" userId="1282fdc4-838f-4805-a47a-02b770215156" providerId="ADAL" clId="{3C1F89C5-C5C5-476F-A969-BDF340221B5F}" dt="2025-04-27T19:04:27.965" v="2328" actId="14100"/>
          <ac:spMkLst>
            <pc:docMk/>
            <pc:sldMk cId="1712615067" sldId="277"/>
            <ac:spMk id="7" creationId="{2FCEF67F-EB52-FF12-3919-64C019580F8F}"/>
          </ac:spMkLst>
        </pc:spChg>
      </pc:sldChg>
      <pc:sldChg chg="delSp modSp mod">
        <pc:chgData name="Kovácsné Pusztai Kinga" userId="1282fdc4-838f-4805-a47a-02b770215156" providerId="ADAL" clId="{3C1F89C5-C5C5-476F-A969-BDF340221B5F}" dt="2025-05-08T21:45:17.214" v="2985" actId="6549"/>
        <pc:sldMkLst>
          <pc:docMk/>
          <pc:sldMk cId="2338090401" sldId="278"/>
        </pc:sldMkLst>
        <pc:spChg chg="mod">
          <ac:chgData name="Kovácsné Pusztai Kinga" userId="1282fdc4-838f-4805-a47a-02b770215156" providerId="ADAL" clId="{3C1F89C5-C5C5-476F-A969-BDF340221B5F}" dt="2025-05-08T21:45:17.214" v="2985" actId="6549"/>
          <ac:spMkLst>
            <pc:docMk/>
            <pc:sldMk cId="2338090401" sldId="278"/>
            <ac:spMk id="3" creationId="{00000000-0000-0000-0000-000000000000}"/>
          </ac:spMkLst>
        </pc:spChg>
      </pc:sldChg>
      <pc:sldChg chg="addSp modSp mod">
        <pc:chgData name="Kovácsné Pusztai Kinga" userId="1282fdc4-838f-4805-a47a-02b770215156" providerId="ADAL" clId="{3C1F89C5-C5C5-476F-A969-BDF340221B5F}" dt="2025-05-09T13:11:14.896" v="3091" actId="20577"/>
        <pc:sldMkLst>
          <pc:docMk/>
          <pc:sldMk cId="2133712196" sldId="286"/>
        </pc:sldMkLst>
        <pc:spChg chg="mod">
          <ac:chgData name="Kovácsné Pusztai Kinga" userId="1282fdc4-838f-4805-a47a-02b770215156" providerId="ADAL" clId="{3C1F89C5-C5C5-476F-A969-BDF340221B5F}" dt="2025-04-27T19:51:27.217" v="2876" actId="6549"/>
          <ac:spMkLst>
            <pc:docMk/>
            <pc:sldMk cId="2133712196" sldId="286"/>
            <ac:spMk id="2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5-09T13:11:14.896" v="3091" actId="20577"/>
          <ac:spMkLst>
            <pc:docMk/>
            <pc:sldMk cId="2133712196" sldId="286"/>
            <ac:spMk id="3" creationId="{00000000-0000-0000-0000-000000000000}"/>
          </ac:spMkLst>
        </pc:spChg>
        <pc:spChg chg="add mod ord">
          <ac:chgData name="Kovácsné Pusztai Kinga" userId="1282fdc4-838f-4805-a47a-02b770215156" providerId="ADAL" clId="{3C1F89C5-C5C5-476F-A969-BDF340221B5F}" dt="2025-04-27T19:57:53.004" v="2927" actId="1035"/>
          <ac:spMkLst>
            <pc:docMk/>
            <pc:sldMk cId="2133712196" sldId="286"/>
            <ac:spMk id="4" creationId="{64C6014B-C5B1-3720-C10E-C6C0B88B0E36}"/>
          </ac:spMkLst>
        </pc:spChg>
        <pc:spChg chg="add mod ord">
          <ac:chgData name="Kovácsné Pusztai Kinga" userId="1282fdc4-838f-4805-a47a-02b770215156" providerId="ADAL" clId="{3C1F89C5-C5C5-476F-A969-BDF340221B5F}" dt="2025-04-27T19:57:58.556" v="2928" actId="167"/>
          <ac:spMkLst>
            <pc:docMk/>
            <pc:sldMk cId="2133712196" sldId="286"/>
            <ac:spMk id="6" creationId="{F684ADAA-D1C3-E267-2617-A2895B3302E6}"/>
          </ac:spMkLst>
        </pc:spChg>
        <pc:spChg chg="add mod ord">
          <ac:chgData name="Kovácsné Pusztai Kinga" userId="1282fdc4-838f-4805-a47a-02b770215156" providerId="ADAL" clId="{3C1F89C5-C5C5-476F-A969-BDF340221B5F}" dt="2025-04-27T19:58:04.507" v="2929" actId="167"/>
          <ac:spMkLst>
            <pc:docMk/>
            <pc:sldMk cId="2133712196" sldId="286"/>
            <ac:spMk id="7" creationId="{99A6416A-8A8E-F32B-94D5-C315A0DAC0E6}"/>
          </ac:spMkLst>
        </pc:spChg>
        <pc:spChg chg="add mod ord">
          <ac:chgData name="Kovácsné Pusztai Kinga" userId="1282fdc4-838f-4805-a47a-02b770215156" providerId="ADAL" clId="{3C1F89C5-C5C5-476F-A969-BDF340221B5F}" dt="2025-04-27T19:58:08.792" v="2930" actId="167"/>
          <ac:spMkLst>
            <pc:docMk/>
            <pc:sldMk cId="2133712196" sldId="286"/>
            <ac:spMk id="8" creationId="{5B916F94-1136-D8B7-4121-4D184089BA92}"/>
          </ac:spMkLst>
        </pc:spChg>
      </pc:sldChg>
      <pc:sldChg chg="addSp modSp mod">
        <pc:chgData name="Kovácsné Pusztai Kinga" userId="1282fdc4-838f-4805-a47a-02b770215156" providerId="ADAL" clId="{3C1F89C5-C5C5-476F-A969-BDF340221B5F}" dt="2025-04-09T08:55:27.248" v="1328" actId="167"/>
        <pc:sldMkLst>
          <pc:docMk/>
          <pc:sldMk cId="1321045718" sldId="287"/>
        </pc:sldMkLst>
        <pc:spChg chg="add mod ord">
          <ac:chgData name="Kovácsné Pusztai Kinga" userId="1282fdc4-838f-4805-a47a-02b770215156" providerId="ADAL" clId="{3C1F89C5-C5C5-476F-A969-BDF340221B5F}" dt="2025-04-09T08:55:27.248" v="1328" actId="167"/>
          <ac:spMkLst>
            <pc:docMk/>
            <pc:sldMk cId="1321045718" sldId="287"/>
            <ac:spMk id="4" creationId="{2AA35967-1C37-1D76-2A4A-0B4FFD7F2CD2}"/>
          </ac:spMkLst>
        </pc:spChg>
      </pc:sldChg>
      <pc:sldChg chg="addSp modSp mod modAnim">
        <pc:chgData name="Kovácsné Pusztai Kinga" userId="1282fdc4-838f-4805-a47a-02b770215156" providerId="ADAL" clId="{3C1F89C5-C5C5-476F-A969-BDF340221B5F}" dt="2025-04-27T19:02:42.795" v="2326" actId="167"/>
        <pc:sldMkLst>
          <pc:docMk/>
          <pc:sldMk cId="614412240" sldId="288"/>
        </pc:sldMkLst>
        <pc:spChg chg="mod ord">
          <ac:chgData name="Kovácsné Pusztai Kinga" userId="1282fdc4-838f-4805-a47a-02b770215156" providerId="ADAL" clId="{3C1F89C5-C5C5-476F-A969-BDF340221B5F}" dt="2025-04-27T19:02:29.174" v="2324" actId="167"/>
          <ac:spMkLst>
            <pc:docMk/>
            <pc:sldMk cId="614412240" sldId="288"/>
            <ac:spMk id="3" creationId="{37A88D6D-61EE-249A-C054-C56C0470B46E}"/>
          </ac:spMkLst>
        </pc:spChg>
        <pc:spChg chg="mod ord">
          <ac:chgData name="Kovácsné Pusztai Kinga" userId="1282fdc4-838f-4805-a47a-02b770215156" providerId="ADAL" clId="{3C1F89C5-C5C5-476F-A969-BDF340221B5F}" dt="2025-04-27T19:02:42.795" v="2326" actId="167"/>
          <ac:spMkLst>
            <pc:docMk/>
            <pc:sldMk cId="614412240" sldId="288"/>
            <ac:spMk id="4" creationId="{B9041B23-B725-0C03-62BE-7CA18DDAC2B5}"/>
          </ac:spMkLst>
        </pc:spChg>
      </pc:sldChg>
      <pc:sldChg chg="modSp mod modAnim">
        <pc:chgData name="Kovácsné Pusztai Kinga" userId="1282fdc4-838f-4805-a47a-02b770215156" providerId="ADAL" clId="{3C1F89C5-C5C5-476F-A969-BDF340221B5F}" dt="2025-01-26T21:58:31.886" v="101"/>
        <pc:sldMkLst>
          <pc:docMk/>
          <pc:sldMk cId="2035991236" sldId="289"/>
        </pc:sldMkLst>
      </pc:sldChg>
      <pc:sldChg chg="addSp modSp mod modAnim">
        <pc:chgData name="Kovácsné Pusztai Kinga" userId="1282fdc4-838f-4805-a47a-02b770215156" providerId="ADAL" clId="{3C1F89C5-C5C5-476F-A969-BDF340221B5F}" dt="2025-04-27T19:25:49.583" v="2515" actId="14100"/>
        <pc:sldMkLst>
          <pc:docMk/>
          <pc:sldMk cId="1741533280" sldId="291"/>
        </pc:sldMkLst>
        <pc:spChg chg="mod">
          <ac:chgData name="Kovácsné Pusztai Kinga" userId="1282fdc4-838f-4805-a47a-02b770215156" providerId="ADAL" clId="{3C1F89C5-C5C5-476F-A969-BDF340221B5F}" dt="2025-04-27T19:25:31.401" v="2511" actId="20577"/>
          <ac:spMkLst>
            <pc:docMk/>
            <pc:sldMk cId="1741533280" sldId="291"/>
            <ac:spMk id="3" creationId="{37A88D6D-61EE-249A-C054-C56C0470B46E}"/>
          </ac:spMkLst>
        </pc:spChg>
        <pc:spChg chg="add mod ord">
          <ac:chgData name="Kovácsné Pusztai Kinga" userId="1282fdc4-838f-4805-a47a-02b770215156" providerId="ADAL" clId="{3C1F89C5-C5C5-476F-A969-BDF340221B5F}" dt="2025-04-27T19:25:49.583" v="2515" actId="14100"/>
          <ac:spMkLst>
            <pc:docMk/>
            <pc:sldMk cId="1741533280" sldId="291"/>
            <ac:spMk id="4" creationId="{2AF37999-E680-587C-2C5C-155DFBD4DB83}"/>
          </ac:spMkLst>
        </pc:spChg>
      </pc:sldChg>
      <pc:sldChg chg="addSp modSp mod modNotesTx">
        <pc:chgData name="Kovácsné Pusztai Kinga" userId="1282fdc4-838f-4805-a47a-02b770215156" providerId="ADAL" clId="{3C1F89C5-C5C5-476F-A969-BDF340221B5F}" dt="2025-04-27T19:50:44.264" v="2865" actId="20577"/>
        <pc:sldMkLst>
          <pc:docMk/>
          <pc:sldMk cId="3545948651" sldId="292"/>
        </pc:sldMkLst>
        <pc:spChg chg="mod">
          <ac:chgData name="Kovácsné Pusztai Kinga" userId="1282fdc4-838f-4805-a47a-02b770215156" providerId="ADAL" clId="{3C1F89C5-C5C5-476F-A969-BDF340221B5F}" dt="2025-04-27T19:50:44.264" v="2865" actId="20577"/>
          <ac:spMkLst>
            <pc:docMk/>
            <pc:sldMk cId="3545948651" sldId="292"/>
            <ac:spMk id="2" creationId="{00000000-0000-0000-0000-000000000000}"/>
          </ac:spMkLst>
        </pc:spChg>
        <pc:spChg chg="add mod ord">
          <ac:chgData name="Kovácsné Pusztai Kinga" userId="1282fdc4-838f-4805-a47a-02b770215156" providerId="ADAL" clId="{3C1F89C5-C5C5-476F-A969-BDF340221B5F}" dt="2025-04-04T14:48:02.973" v="665" actId="167"/>
          <ac:spMkLst>
            <pc:docMk/>
            <pc:sldMk cId="3545948651" sldId="292"/>
            <ac:spMk id="4" creationId="{0E490D31-354E-E22D-A38A-2C9543177EC1}"/>
          </ac:spMkLst>
        </pc:spChg>
      </pc:sldChg>
      <pc:sldChg chg="modSp del mod">
        <pc:chgData name="Kovácsné Pusztai Kinga" userId="1282fdc4-838f-4805-a47a-02b770215156" providerId="ADAL" clId="{3C1F89C5-C5C5-476F-A969-BDF340221B5F}" dt="2025-04-27T19:21:18.075" v="2452" actId="47"/>
        <pc:sldMkLst>
          <pc:docMk/>
          <pc:sldMk cId="197025309" sldId="293"/>
        </pc:sldMkLst>
      </pc:sldChg>
      <pc:sldChg chg="modSp mod">
        <pc:chgData name="Kovácsné Pusztai Kinga" userId="1282fdc4-838f-4805-a47a-02b770215156" providerId="ADAL" clId="{3C1F89C5-C5C5-476F-A969-BDF340221B5F}" dt="2025-04-27T19:20:58.649" v="2451" actId="20577"/>
        <pc:sldMkLst>
          <pc:docMk/>
          <pc:sldMk cId="134647115" sldId="294"/>
        </pc:sldMkLst>
        <pc:spChg chg="mod">
          <ac:chgData name="Kovácsné Pusztai Kinga" userId="1282fdc4-838f-4805-a47a-02b770215156" providerId="ADAL" clId="{3C1F89C5-C5C5-476F-A969-BDF340221B5F}" dt="2025-04-27T19:20:58.649" v="2451" actId="20577"/>
          <ac:spMkLst>
            <pc:docMk/>
            <pc:sldMk cId="134647115" sldId="294"/>
            <ac:spMk id="6" creationId="{B30D2468-725C-655B-2F26-62F5FA39F8A3}"/>
          </ac:spMkLst>
        </pc:spChg>
      </pc:sldChg>
      <pc:sldChg chg="modSp mod">
        <pc:chgData name="Kovácsné Pusztai Kinga" userId="1282fdc4-838f-4805-a47a-02b770215156" providerId="ADAL" clId="{3C1F89C5-C5C5-476F-A969-BDF340221B5F}" dt="2025-04-10T09:51:21.950" v="1798" actId="6549"/>
        <pc:sldMkLst>
          <pc:docMk/>
          <pc:sldMk cId="3803626723" sldId="295"/>
        </pc:sldMkLst>
        <pc:spChg chg="mod">
          <ac:chgData name="Kovácsné Pusztai Kinga" userId="1282fdc4-838f-4805-a47a-02b770215156" providerId="ADAL" clId="{3C1F89C5-C5C5-476F-A969-BDF340221B5F}" dt="2025-04-10T09:47:08.110" v="1735" actId="20577"/>
          <ac:spMkLst>
            <pc:docMk/>
            <pc:sldMk cId="3803626723" sldId="295"/>
            <ac:spMk id="2" creationId="{92A41392-3F06-A051-E014-D8D13215F8FE}"/>
          </ac:spMkLst>
        </pc:spChg>
        <pc:spChg chg="mod">
          <ac:chgData name="Kovácsné Pusztai Kinga" userId="1282fdc4-838f-4805-a47a-02b770215156" providerId="ADAL" clId="{3C1F89C5-C5C5-476F-A969-BDF340221B5F}" dt="2025-04-10T09:51:21.950" v="1798" actId="6549"/>
          <ac:spMkLst>
            <pc:docMk/>
            <pc:sldMk cId="3803626723" sldId="295"/>
            <ac:spMk id="3" creationId="{144710FE-7BA9-C810-0D97-ADF242EAB9D1}"/>
          </ac:spMkLst>
        </pc:spChg>
      </pc:sldChg>
      <pc:sldChg chg="modSp mod modAnim">
        <pc:chgData name="Kovácsné Pusztai Kinga" userId="1282fdc4-838f-4805-a47a-02b770215156" providerId="ADAL" clId="{3C1F89C5-C5C5-476F-A969-BDF340221B5F}" dt="2025-05-08T21:39:58.888" v="2979" actId="2711"/>
        <pc:sldMkLst>
          <pc:docMk/>
          <pc:sldMk cId="3492063985" sldId="296"/>
        </pc:sldMkLst>
        <pc:spChg chg="mod">
          <ac:chgData name="Kovácsné Pusztai Kinga" userId="1282fdc4-838f-4805-a47a-02b770215156" providerId="ADAL" clId="{3C1F89C5-C5C5-476F-A969-BDF340221B5F}" dt="2025-05-08T21:39:58.888" v="2979" actId="2711"/>
          <ac:spMkLst>
            <pc:docMk/>
            <pc:sldMk cId="3492063985" sldId="296"/>
            <ac:spMk id="3" creationId="{37A88D6D-61EE-249A-C054-C56C0470B46E}"/>
          </ac:spMkLst>
        </pc:spChg>
        <pc:picChg chg="mod">
          <ac:chgData name="Kovácsné Pusztai Kinga" userId="1282fdc4-838f-4805-a47a-02b770215156" providerId="ADAL" clId="{3C1F89C5-C5C5-476F-A969-BDF340221B5F}" dt="2025-05-08T21:38:50.044" v="2974" actId="1076"/>
          <ac:picMkLst>
            <pc:docMk/>
            <pc:sldMk cId="3492063985" sldId="296"/>
            <ac:picMk id="12" creationId="{9B99A143-7ACF-4168-AD0C-B9AEA52C13B3}"/>
          </ac:picMkLst>
        </pc:picChg>
      </pc:sldChg>
      <pc:sldChg chg="modSp mod modAnim">
        <pc:chgData name="Kovácsné Pusztai Kinga" userId="1282fdc4-838f-4805-a47a-02b770215156" providerId="ADAL" clId="{3C1F89C5-C5C5-476F-A969-BDF340221B5F}" dt="2025-04-27T19:49:23.152" v="2845" actId="1076"/>
        <pc:sldMkLst>
          <pc:docMk/>
          <pc:sldMk cId="1292990515" sldId="297"/>
        </pc:sldMkLst>
        <pc:spChg chg="mod">
          <ac:chgData name="Kovácsné Pusztai Kinga" userId="1282fdc4-838f-4805-a47a-02b770215156" providerId="ADAL" clId="{3C1F89C5-C5C5-476F-A969-BDF340221B5F}" dt="2025-04-27T19:49:23.152" v="2845" actId="1076"/>
          <ac:spMkLst>
            <pc:docMk/>
            <pc:sldMk cId="1292990515" sldId="297"/>
            <ac:spMk id="2" creationId="{9458D1BB-0564-4277-C8F8-3BC46C734F2E}"/>
          </ac:spMkLst>
        </pc:spChg>
        <pc:spChg chg="mod">
          <ac:chgData name="Kovácsné Pusztai Kinga" userId="1282fdc4-838f-4805-a47a-02b770215156" providerId="ADAL" clId="{3C1F89C5-C5C5-476F-A969-BDF340221B5F}" dt="2025-04-27T19:49:12.705" v="2841" actId="1076"/>
          <ac:spMkLst>
            <pc:docMk/>
            <pc:sldMk cId="1292990515" sldId="297"/>
            <ac:spMk id="3" creationId="{37A88D6D-61EE-249A-C054-C56C0470B46E}"/>
          </ac:spMkLst>
        </pc:spChg>
      </pc:sldChg>
      <pc:sldChg chg="modSp mod modAnim">
        <pc:chgData name="Kovácsné Pusztai Kinga" userId="1282fdc4-838f-4805-a47a-02b770215156" providerId="ADAL" clId="{3C1F89C5-C5C5-476F-A969-BDF340221B5F}" dt="2025-05-09T12:53:16.316" v="3058" actId="2711"/>
        <pc:sldMkLst>
          <pc:docMk/>
          <pc:sldMk cId="998491670" sldId="299"/>
        </pc:sldMkLst>
        <pc:spChg chg="mod">
          <ac:chgData name="Kovácsné Pusztai Kinga" userId="1282fdc4-838f-4805-a47a-02b770215156" providerId="ADAL" clId="{3C1F89C5-C5C5-476F-A969-BDF340221B5F}" dt="2025-05-09T12:53:02.314" v="3057" actId="2711"/>
          <ac:spMkLst>
            <pc:docMk/>
            <pc:sldMk cId="998491670" sldId="299"/>
            <ac:spMk id="3" creationId="{11DC2CBC-EB2C-7431-A950-722C9208F008}"/>
          </ac:spMkLst>
        </pc:spChg>
        <pc:spChg chg="mod">
          <ac:chgData name="Kovácsné Pusztai Kinga" userId="1282fdc4-838f-4805-a47a-02b770215156" providerId="ADAL" clId="{3C1F89C5-C5C5-476F-A969-BDF340221B5F}" dt="2025-05-09T12:53:16.316" v="3058" actId="2711"/>
          <ac:spMkLst>
            <pc:docMk/>
            <pc:sldMk cId="998491670" sldId="299"/>
            <ac:spMk id="5" creationId="{F07B60DE-993C-467F-2EA2-68CBC785F5DD}"/>
          </ac:spMkLst>
        </pc:spChg>
        <pc:spChg chg="mod">
          <ac:chgData name="Kovácsné Pusztai Kinga" userId="1282fdc4-838f-4805-a47a-02b770215156" providerId="ADAL" clId="{3C1F89C5-C5C5-476F-A969-BDF340221B5F}" dt="2025-04-04T14:52:33.319" v="671" actId="20577"/>
          <ac:spMkLst>
            <pc:docMk/>
            <pc:sldMk cId="998491670" sldId="299"/>
            <ac:spMk id="6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2:55.601" v="679" actId="20577"/>
          <ac:spMkLst>
            <pc:docMk/>
            <pc:sldMk cId="998491670" sldId="299"/>
            <ac:spMk id="7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3:35.281" v="685" actId="20577"/>
          <ac:spMkLst>
            <pc:docMk/>
            <pc:sldMk cId="998491670" sldId="299"/>
            <ac:spMk id="8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4:11.556" v="691" actId="20577"/>
          <ac:spMkLst>
            <pc:docMk/>
            <pc:sldMk cId="998491670" sldId="299"/>
            <ac:spMk id="9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4:46.479" v="701" actId="20577"/>
          <ac:spMkLst>
            <pc:docMk/>
            <pc:sldMk cId="998491670" sldId="299"/>
            <ac:spMk id="11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5:09.638" v="707" actId="20577"/>
          <ac:spMkLst>
            <pc:docMk/>
            <pc:sldMk cId="998491670" sldId="299"/>
            <ac:spMk id="12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7:58.659" v="733" actId="20577"/>
          <ac:spMkLst>
            <pc:docMk/>
            <pc:sldMk cId="998491670" sldId="299"/>
            <ac:spMk id="13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6:07.799" v="721" actId="20577"/>
          <ac:spMkLst>
            <pc:docMk/>
            <pc:sldMk cId="998491670" sldId="299"/>
            <ac:spMk id="14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8:02.301" v="735" actId="20577"/>
          <ac:spMkLst>
            <pc:docMk/>
            <pc:sldMk cId="998491670" sldId="299"/>
            <ac:spMk id="15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5:12.889" v="709" actId="20577"/>
          <ac:spMkLst>
            <pc:docMk/>
            <pc:sldMk cId="998491670" sldId="299"/>
            <ac:spMk id="16" creationId="{00000000-0000-0000-0000-000000000000}"/>
          </ac:spMkLst>
        </pc:spChg>
        <pc:spChg chg="mod">
          <ac:chgData name="Kovácsné Pusztai Kinga" userId="1282fdc4-838f-4805-a47a-02b770215156" providerId="ADAL" clId="{3C1F89C5-C5C5-476F-A969-BDF340221B5F}" dt="2025-04-04T14:56:42.472" v="731" actId="20577"/>
          <ac:spMkLst>
            <pc:docMk/>
            <pc:sldMk cId="998491670" sldId="299"/>
            <ac:spMk id="17" creationId="{00000000-0000-0000-0000-000000000000}"/>
          </ac:spMkLst>
        </pc:spChg>
      </pc:sldChg>
      <pc:sldChg chg="add del modAnim">
        <pc:chgData name="Kovácsné Pusztai Kinga" userId="1282fdc4-838f-4805-a47a-02b770215156" providerId="ADAL" clId="{3C1F89C5-C5C5-476F-A969-BDF340221B5F}" dt="2025-04-04T14:48:11.048" v="666" actId="47"/>
        <pc:sldMkLst>
          <pc:docMk/>
          <pc:sldMk cId="261969238" sldId="300"/>
        </pc:sldMkLst>
      </pc:sldChg>
      <pc:sldChg chg="modSp add mod">
        <pc:chgData name="Kovácsné Pusztai Kinga" userId="1282fdc4-838f-4805-a47a-02b770215156" providerId="ADAL" clId="{3C1F89C5-C5C5-476F-A969-BDF340221B5F}" dt="2025-01-23T19:55:11.138" v="35" actId="14100"/>
        <pc:sldMkLst>
          <pc:docMk/>
          <pc:sldMk cId="2244582942" sldId="301"/>
        </pc:sldMkLst>
      </pc:sldChg>
      <pc:sldChg chg="modSp add del mod">
        <pc:chgData name="Kovácsné Pusztai Kinga" userId="1282fdc4-838f-4805-a47a-02b770215156" providerId="ADAL" clId="{3C1F89C5-C5C5-476F-A969-BDF340221B5F}" dt="2025-04-10T09:51:27.711" v="1799" actId="47"/>
        <pc:sldMkLst>
          <pc:docMk/>
          <pc:sldMk cId="3918465472" sldId="302"/>
        </pc:sldMkLst>
      </pc:sldChg>
      <pc:sldChg chg="addSp delSp modSp add mod">
        <pc:chgData name="Kovácsné Pusztai Kinga" userId="1282fdc4-838f-4805-a47a-02b770215156" providerId="ADAL" clId="{3C1F89C5-C5C5-476F-A969-BDF340221B5F}" dt="2025-01-27T20:42:49.389" v="233" actId="1076"/>
        <pc:sldMkLst>
          <pc:docMk/>
          <pc:sldMk cId="1317610125" sldId="303"/>
        </pc:sldMkLst>
      </pc:sldChg>
      <pc:sldChg chg="modSp add del mod modAnim">
        <pc:chgData name="Kovácsné Pusztai Kinga" userId="1282fdc4-838f-4805-a47a-02b770215156" providerId="ADAL" clId="{3C1F89C5-C5C5-476F-A969-BDF340221B5F}" dt="2025-04-27T19:46:07.739" v="2836" actId="47"/>
        <pc:sldMkLst>
          <pc:docMk/>
          <pc:sldMk cId="2461401320" sldId="304"/>
        </pc:sldMkLst>
      </pc:sldChg>
      <pc:sldChg chg="modSp add del mod">
        <pc:chgData name="Kovácsné Pusztai Kinga" userId="1282fdc4-838f-4805-a47a-02b770215156" providerId="ADAL" clId="{3C1F89C5-C5C5-476F-A969-BDF340221B5F}" dt="2025-04-04T14:12:27.615" v="364" actId="47"/>
        <pc:sldMkLst>
          <pc:docMk/>
          <pc:sldMk cId="1281241638" sldId="305"/>
        </pc:sldMkLst>
      </pc:sldChg>
      <pc:sldChg chg="add del">
        <pc:chgData name="Kovácsné Pusztai Kinga" userId="1282fdc4-838f-4805-a47a-02b770215156" providerId="ADAL" clId="{3C1F89C5-C5C5-476F-A969-BDF340221B5F}" dt="2025-04-04T13:53:41.676" v="279" actId="2890"/>
        <pc:sldMkLst>
          <pc:docMk/>
          <pc:sldMk cId="3581923225" sldId="305"/>
        </pc:sldMkLst>
      </pc:sldChg>
      <pc:sldChg chg="modSp add mod modAnim">
        <pc:chgData name="Kovácsné Pusztai Kinga" userId="1282fdc4-838f-4805-a47a-02b770215156" providerId="ADAL" clId="{3C1F89C5-C5C5-476F-A969-BDF340221B5F}" dt="2025-04-04T14:46:46.992" v="663" actId="167"/>
        <pc:sldMkLst>
          <pc:docMk/>
          <pc:sldMk cId="2710268683" sldId="306"/>
        </pc:sldMkLst>
        <pc:spChg chg="mod">
          <ac:chgData name="Kovácsné Pusztai Kinga" userId="1282fdc4-838f-4805-a47a-02b770215156" providerId="ADAL" clId="{3C1F89C5-C5C5-476F-A969-BDF340221B5F}" dt="2025-04-04T14:13:57.382" v="388" actId="27636"/>
          <ac:spMkLst>
            <pc:docMk/>
            <pc:sldMk cId="2710268683" sldId="306"/>
            <ac:spMk id="2" creationId="{9126076C-A1FD-3A34-5815-91497F75D89E}"/>
          </ac:spMkLst>
        </pc:spChg>
        <pc:spChg chg="mod">
          <ac:chgData name="Kovácsné Pusztai Kinga" userId="1282fdc4-838f-4805-a47a-02b770215156" providerId="ADAL" clId="{3C1F89C5-C5C5-476F-A969-BDF340221B5F}" dt="2025-04-04T14:29:10.040" v="490" actId="20577"/>
          <ac:spMkLst>
            <pc:docMk/>
            <pc:sldMk cId="2710268683" sldId="306"/>
            <ac:spMk id="3" creationId="{24ADA375-C4B0-BED8-58F9-DF2AFE4D566F}"/>
          </ac:spMkLst>
        </pc:spChg>
        <pc:spChg chg="ord">
          <ac:chgData name="Kovácsné Pusztai Kinga" userId="1282fdc4-838f-4805-a47a-02b770215156" providerId="ADAL" clId="{3C1F89C5-C5C5-476F-A969-BDF340221B5F}" dt="2025-04-04T14:13:19.666" v="384" actId="167"/>
          <ac:spMkLst>
            <pc:docMk/>
            <pc:sldMk cId="2710268683" sldId="306"/>
            <ac:spMk id="5" creationId="{30F77A7E-C965-9209-52C1-3640A8B64208}"/>
          </ac:spMkLst>
        </pc:spChg>
        <pc:spChg chg="mod">
          <ac:chgData name="Kovácsné Pusztai Kinga" userId="1282fdc4-838f-4805-a47a-02b770215156" providerId="ADAL" clId="{3C1F89C5-C5C5-476F-A969-BDF340221B5F}" dt="2025-04-04T14:17:37.240" v="442" actId="20577"/>
          <ac:spMkLst>
            <pc:docMk/>
            <pc:sldMk cId="2710268683" sldId="306"/>
            <ac:spMk id="20" creationId="{13A651CA-9BE5-1757-E0CF-544985077CB2}"/>
          </ac:spMkLst>
        </pc:spChg>
        <pc:spChg chg="mod ord">
          <ac:chgData name="Kovácsné Pusztai Kinga" userId="1282fdc4-838f-4805-a47a-02b770215156" providerId="ADAL" clId="{3C1F89C5-C5C5-476F-A969-BDF340221B5F}" dt="2025-04-04T14:45:33.583" v="649" actId="167"/>
          <ac:spMkLst>
            <pc:docMk/>
            <pc:sldMk cId="2710268683" sldId="306"/>
            <ac:spMk id="21" creationId="{6B15E630-1552-16CC-762A-112380702AF5}"/>
          </ac:spMkLst>
        </pc:spChg>
        <pc:spChg chg="mod">
          <ac:chgData name="Kovácsné Pusztai Kinga" userId="1282fdc4-838f-4805-a47a-02b770215156" providerId="ADAL" clId="{3C1F89C5-C5C5-476F-A969-BDF340221B5F}" dt="2025-04-04T14:18:32.026" v="452" actId="20577"/>
          <ac:spMkLst>
            <pc:docMk/>
            <pc:sldMk cId="2710268683" sldId="306"/>
            <ac:spMk id="23" creationId="{E403E09A-1755-709D-8B73-79C3AC1B8201}"/>
          </ac:spMkLst>
        </pc:spChg>
        <pc:spChg chg="mod ord">
          <ac:chgData name="Kovácsné Pusztai Kinga" userId="1282fdc4-838f-4805-a47a-02b770215156" providerId="ADAL" clId="{3C1F89C5-C5C5-476F-A969-BDF340221B5F}" dt="2025-04-04T14:45:48.558" v="653" actId="167"/>
          <ac:spMkLst>
            <pc:docMk/>
            <pc:sldMk cId="2710268683" sldId="306"/>
            <ac:spMk id="24" creationId="{D63C7056-DE73-DEF8-BE83-07DDB2184FC8}"/>
          </ac:spMkLst>
        </pc:spChg>
        <pc:spChg chg="mod">
          <ac:chgData name="Kovácsné Pusztai Kinga" userId="1282fdc4-838f-4805-a47a-02b770215156" providerId="ADAL" clId="{3C1F89C5-C5C5-476F-A969-BDF340221B5F}" dt="2025-04-04T14:17:53.327" v="446" actId="20577"/>
          <ac:spMkLst>
            <pc:docMk/>
            <pc:sldMk cId="2710268683" sldId="306"/>
            <ac:spMk id="25" creationId="{F40ADE1D-72FE-EDD6-C3EB-33569C23B1AF}"/>
          </ac:spMkLst>
        </pc:spChg>
        <pc:spChg chg="mod ord">
          <ac:chgData name="Kovácsné Pusztai Kinga" userId="1282fdc4-838f-4805-a47a-02b770215156" providerId="ADAL" clId="{3C1F89C5-C5C5-476F-A969-BDF340221B5F}" dt="2025-04-04T14:45:36.746" v="650" actId="167"/>
          <ac:spMkLst>
            <pc:docMk/>
            <pc:sldMk cId="2710268683" sldId="306"/>
            <ac:spMk id="26" creationId="{6B7DAB38-CB73-D485-DEFD-96CB272BD5F8}"/>
          </ac:spMkLst>
        </pc:spChg>
        <pc:spChg chg="mod ord">
          <ac:chgData name="Kovácsné Pusztai Kinga" userId="1282fdc4-838f-4805-a47a-02b770215156" providerId="ADAL" clId="{3C1F89C5-C5C5-476F-A969-BDF340221B5F}" dt="2025-04-04T14:46:23.367" v="661" actId="167"/>
          <ac:spMkLst>
            <pc:docMk/>
            <pc:sldMk cId="2710268683" sldId="306"/>
            <ac:spMk id="27" creationId="{DA0967FA-7068-0AB0-A995-FE6FFAC482D6}"/>
          </ac:spMkLst>
        </pc:spChg>
        <pc:spChg chg="mod ord">
          <ac:chgData name="Kovácsné Pusztai Kinga" userId="1282fdc4-838f-4805-a47a-02b770215156" providerId="ADAL" clId="{3C1F89C5-C5C5-476F-A969-BDF340221B5F}" dt="2025-04-04T14:46:06.140" v="654" actId="167"/>
          <ac:spMkLst>
            <pc:docMk/>
            <pc:sldMk cId="2710268683" sldId="306"/>
            <ac:spMk id="28" creationId="{0AAB34B4-2F82-08D5-E449-A80FCD134A21}"/>
          </ac:spMkLst>
        </pc:spChg>
        <pc:spChg chg="mod">
          <ac:chgData name="Kovácsné Pusztai Kinga" userId="1282fdc4-838f-4805-a47a-02b770215156" providerId="ADAL" clId="{3C1F89C5-C5C5-476F-A969-BDF340221B5F}" dt="2025-04-04T14:18:08.644" v="448" actId="20577"/>
          <ac:spMkLst>
            <pc:docMk/>
            <pc:sldMk cId="2710268683" sldId="306"/>
            <ac:spMk id="29" creationId="{7EEAB841-81B3-365A-AAF3-DD9E9097C3E9}"/>
          </ac:spMkLst>
        </pc:spChg>
        <pc:spChg chg="mod ord">
          <ac:chgData name="Kovácsné Pusztai Kinga" userId="1282fdc4-838f-4805-a47a-02b770215156" providerId="ADAL" clId="{3C1F89C5-C5C5-476F-A969-BDF340221B5F}" dt="2025-04-04T14:45:44.153" v="652" actId="167"/>
          <ac:spMkLst>
            <pc:docMk/>
            <pc:sldMk cId="2710268683" sldId="306"/>
            <ac:spMk id="30" creationId="{E32863B0-CEB1-D2B8-97A2-5F311B18EC78}"/>
          </ac:spMkLst>
        </pc:spChg>
        <pc:spChg chg="mod ord">
          <ac:chgData name="Kovácsné Pusztai Kinga" userId="1282fdc4-838f-4805-a47a-02b770215156" providerId="ADAL" clId="{3C1F89C5-C5C5-476F-A969-BDF340221B5F}" dt="2025-04-04T14:46:16.655" v="659" actId="167"/>
          <ac:spMkLst>
            <pc:docMk/>
            <pc:sldMk cId="2710268683" sldId="306"/>
            <ac:spMk id="31" creationId="{7D0FD63A-FFED-556D-F3EA-D6FAB28441AA}"/>
          </ac:spMkLst>
        </pc:spChg>
        <pc:spChg chg="mod">
          <ac:chgData name="Kovácsné Pusztai Kinga" userId="1282fdc4-838f-4805-a47a-02b770215156" providerId="ADAL" clId="{3C1F89C5-C5C5-476F-A969-BDF340221B5F}" dt="2025-04-04T14:18:40.390" v="454" actId="20577"/>
          <ac:spMkLst>
            <pc:docMk/>
            <pc:sldMk cId="2710268683" sldId="306"/>
            <ac:spMk id="32" creationId="{30069F95-4342-4991-C5E6-48074ACB3CD9}"/>
          </ac:spMkLst>
        </pc:spChg>
        <pc:spChg chg="mod">
          <ac:chgData name="Kovácsné Pusztai Kinga" userId="1282fdc4-838f-4805-a47a-02b770215156" providerId="ADAL" clId="{3C1F89C5-C5C5-476F-A969-BDF340221B5F}" dt="2025-04-04T14:18:20.575" v="450" actId="20577"/>
          <ac:spMkLst>
            <pc:docMk/>
            <pc:sldMk cId="2710268683" sldId="306"/>
            <ac:spMk id="35" creationId="{6CF85CA7-6BA3-9771-7F18-AAA69F7AC240}"/>
          </ac:spMkLst>
        </pc:spChg>
        <pc:spChg chg="mod ord">
          <ac:chgData name="Kovácsné Pusztai Kinga" userId="1282fdc4-838f-4805-a47a-02b770215156" providerId="ADAL" clId="{3C1F89C5-C5C5-476F-A969-BDF340221B5F}" dt="2025-04-04T14:46:19.820" v="660" actId="167"/>
          <ac:spMkLst>
            <pc:docMk/>
            <pc:sldMk cId="2710268683" sldId="306"/>
            <ac:spMk id="36" creationId="{15359528-2F02-CEDA-F9F1-77430C6D22FE}"/>
          </ac:spMkLst>
        </pc:spChg>
        <pc:spChg chg="mod ord">
          <ac:chgData name="Kovácsné Pusztai Kinga" userId="1282fdc4-838f-4805-a47a-02b770215156" providerId="ADAL" clId="{3C1F89C5-C5C5-476F-A969-BDF340221B5F}" dt="2025-04-04T14:46:25.931" v="662" actId="167"/>
          <ac:spMkLst>
            <pc:docMk/>
            <pc:sldMk cId="2710268683" sldId="306"/>
            <ac:spMk id="37" creationId="{DB354F77-1059-6888-353C-D326B8C7D37B}"/>
          </ac:spMkLst>
        </pc:spChg>
        <pc:spChg chg="ord">
          <ac:chgData name="Kovácsné Pusztai Kinga" userId="1282fdc4-838f-4805-a47a-02b770215156" providerId="ADAL" clId="{3C1F89C5-C5C5-476F-A969-BDF340221B5F}" dt="2025-04-04T14:13:16.579" v="383" actId="167"/>
          <ac:spMkLst>
            <pc:docMk/>
            <pc:sldMk cId="2710268683" sldId="306"/>
            <ac:spMk id="38" creationId="{B09E9505-F9EB-0205-C641-1F711F14800C}"/>
          </ac:spMkLst>
        </pc:spChg>
        <pc:spChg chg="ord">
          <ac:chgData name="Kovácsné Pusztai Kinga" userId="1282fdc4-838f-4805-a47a-02b770215156" providerId="ADAL" clId="{3C1F89C5-C5C5-476F-A969-BDF340221B5F}" dt="2025-04-04T14:00:17.689" v="331" actId="167"/>
          <ac:spMkLst>
            <pc:docMk/>
            <pc:sldMk cId="2710268683" sldId="306"/>
            <ac:spMk id="39" creationId="{3489E7BB-9482-8F16-1C7A-2120F54DB748}"/>
          </ac:spMkLst>
        </pc:spChg>
        <pc:spChg chg="ord">
          <ac:chgData name="Kovácsné Pusztai Kinga" userId="1282fdc4-838f-4805-a47a-02b770215156" providerId="ADAL" clId="{3C1F89C5-C5C5-476F-A969-BDF340221B5F}" dt="2025-04-04T14:00:14.859" v="330" actId="167"/>
          <ac:spMkLst>
            <pc:docMk/>
            <pc:sldMk cId="2710268683" sldId="306"/>
            <ac:spMk id="40" creationId="{E0142EC0-3934-5374-9908-16B6DCBDFFF9}"/>
          </ac:spMkLst>
        </pc:spChg>
        <pc:spChg chg="ord">
          <ac:chgData name="Kovácsné Pusztai Kinga" userId="1282fdc4-838f-4805-a47a-02b770215156" providerId="ADAL" clId="{3C1F89C5-C5C5-476F-A969-BDF340221B5F}" dt="2025-04-04T14:00:12.347" v="329" actId="167"/>
          <ac:spMkLst>
            <pc:docMk/>
            <pc:sldMk cId="2710268683" sldId="306"/>
            <ac:spMk id="41" creationId="{2F1132F2-C8F3-CB2D-14D6-3D5537B05009}"/>
          </ac:spMkLst>
        </pc:spChg>
        <pc:spChg chg="ord">
          <ac:chgData name="Kovácsné Pusztai Kinga" userId="1282fdc4-838f-4805-a47a-02b770215156" providerId="ADAL" clId="{3C1F89C5-C5C5-476F-A969-BDF340221B5F}" dt="2025-04-04T14:00:09.793" v="328" actId="167"/>
          <ac:spMkLst>
            <pc:docMk/>
            <pc:sldMk cId="2710268683" sldId="306"/>
            <ac:spMk id="42" creationId="{C14A3F3D-A8B0-F473-261A-22DFF776A871}"/>
          </ac:spMkLst>
        </pc:spChg>
        <pc:spChg chg="ord">
          <ac:chgData name="Kovácsné Pusztai Kinga" userId="1282fdc4-838f-4805-a47a-02b770215156" providerId="ADAL" clId="{3C1F89C5-C5C5-476F-A969-BDF340221B5F}" dt="2025-04-04T14:00:07.547" v="327" actId="167"/>
          <ac:spMkLst>
            <pc:docMk/>
            <pc:sldMk cId="2710268683" sldId="306"/>
            <ac:spMk id="43" creationId="{BB16D36C-D4F8-D254-9CE8-888F8AA4104A}"/>
          </ac:spMkLst>
        </pc:spChg>
        <pc:spChg chg="mod ord">
          <ac:chgData name="Kovácsné Pusztai Kinga" userId="1282fdc4-838f-4805-a47a-02b770215156" providerId="ADAL" clId="{3C1F89C5-C5C5-476F-A969-BDF340221B5F}" dt="2025-04-04T14:45:40.489" v="651" actId="167"/>
          <ac:spMkLst>
            <pc:docMk/>
            <pc:sldMk cId="2710268683" sldId="306"/>
            <ac:spMk id="45" creationId="{BAB3222D-105B-5F81-CA7B-C7221C06347B}"/>
          </ac:spMkLst>
        </pc:spChg>
        <pc:graphicFrameChg chg="ord modGraphic">
          <ac:chgData name="Kovácsné Pusztai Kinga" userId="1282fdc4-838f-4805-a47a-02b770215156" providerId="ADAL" clId="{3C1F89C5-C5C5-476F-A969-BDF340221B5F}" dt="2025-04-04T14:46:46.992" v="663" actId="167"/>
          <ac:graphicFrameMkLst>
            <pc:docMk/>
            <pc:sldMk cId="2710268683" sldId="306"/>
            <ac:graphicFrameMk id="47" creationId="{4C3F8564-0F47-1690-A2E9-E0F2C962C5A4}"/>
          </ac:graphicFrameMkLst>
        </pc:graphicFrameChg>
      </pc:sldChg>
      <pc:sldChg chg="delSp modSp add mod modAnim">
        <pc:chgData name="Kovácsné Pusztai Kinga" userId="1282fdc4-838f-4805-a47a-02b770215156" providerId="ADAL" clId="{3C1F89C5-C5C5-476F-A969-BDF340221B5F}" dt="2025-04-04T14:13:04.685" v="382" actId="20577"/>
        <pc:sldMkLst>
          <pc:docMk/>
          <pc:sldMk cId="2472222743" sldId="307"/>
        </pc:sldMkLst>
        <pc:spChg chg="mod">
          <ac:chgData name="Kovácsné Pusztai Kinga" userId="1282fdc4-838f-4805-a47a-02b770215156" providerId="ADAL" clId="{3C1F89C5-C5C5-476F-A969-BDF340221B5F}" dt="2025-04-04T14:13:04.685" v="382" actId="20577"/>
          <ac:spMkLst>
            <pc:docMk/>
            <pc:sldMk cId="2472222743" sldId="307"/>
            <ac:spMk id="2" creationId="{9FF4E357-541D-2130-22AC-80C20983A479}"/>
          </ac:spMkLst>
        </pc:spChg>
        <pc:spChg chg="ord">
          <ac:chgData name="Kovácsné Pusztai Kinga" userId="1282fdc4-838f-4805-a47a-02b770215156" providerId="ADAL" clId="{3C1F89C5-C5C5-476F-A969-BDF340221B5F}" dt="2025-04-04T14:08:33.546" v="357" actId="167"/>
          <ac:spMkLst>
            <pc:docMk/>
            <pc:sldMk cId="2472222743" sldId="307"/>
            <ac:spMk id="3" creationId="{2A5FA4B5-0E20-331B-0D27-08C62A08A611}"/>
          </ac:spMkLst>
        </pc:spChg>
      </pc:sldChg>
      <pc:sldChg chg="modSp new mod">
        <pc:chgData name="Kovácsné Pusztai Kinga" userId="1282fdc4-838f-4805-a47a-02b770215156" providerId="ADAL" clId="{3C1F89C5-C5C5-476F-A969-BDF340221B5F}" dt="2025-04-09T08:34:39.994" v="1149" actId="1076"/>
        <pc:sldMkLst>
          <pc:docMk/>
          <pc:sldMk cId="3526696987" sldId="308"/>
        </pc:sldMkLst>
        <pc:spChg chg="mod">
          <ac:chgData name="Kovácsné Pusztai Kinga" userId="1282fdc4-838f-4805-a47a-02b770215156" providerId="ADAL" clId="{3C1F89C5-C5C5-476F-A969-BDF340221B5F}" dt="2025-04-09T08:34:39.994" v="1149" actId="1076"/>
          <ac:spMkLst>
            <pc:docMk/>
            <pc:sldMk cId="3526696987" sldId="308"/>
            <ac:spMk id="2" creationId="{73600B63-72C6-B08B-504C-6C1987933E85}"/>
          </ac:spMkLst>
        </pc:spChg>
        <pc:spChg chg="mod">
          <ac:chgData name="Kovácsné Pusztai Kinga" userId="1282fdc4-838f-4805-a47a-02b770215156" providerId="ADAL" clId="{3C1F89C5-C5C5-476F-A969-BDF340221B5F}" dt="2025-04-09T08:34:35.946" v="1148" actId="1076"/>
          <ac:spMkLst>
            <pc:docMk/>
            <pc:sldMk cId="3526696987" sldId="308"/>
            <ac:spMk id="3" creationId="{698C73F1-6107-E572-8A88-36C1892801A8}"/>
          </ac:spMkLst>
        </pc:spChg>
      </pc:sldChg>
      <pc:sldChg chg="add del">
        <pc:chgData name="Kovácsné Pusztai Kinga" userId="1282fdc4-838f-4805-a47a-02b770215156" providerId="ADAL" clId="{3C1F89C5-C5C5-476F-A969-BDF340221B5F}" dt="2025-04-09T08:28:58.041" v="893" actId="47"/>
        <pc:sldMkLst>
          <pc:docMk/>
          <pc:sldMk cId="48050062" sldId="309"/>
        </pc:sldMkLst>
      </pc:sldChg>
      <pc:sldChg chg="addSp delSp modSp new mod">
        <pc:chgData name="Kovácsné Pusztai Kinga" userId="1282fdc4-838f-4805-a47a-02b770215156" providerId="ADAL" clId="{3C1F89C5-C5C5-476F-A969-BDF340221B5F}" dt="2025-05-09T13:09:28.551" v="3082" actId="1076"/>
        <pc:sldMkLst>
          <pc:docMk/>
          <pc:sldMk cId="2933902842" sldId="309"/>
        </pc:sldMkLst>
        <pc:spChg chg="mod ord">
          <ac:chgData name="Kovácsné Pusztai Kinga" userId="1282fdc4-838f-4805-a47a-02b770215156" providerId="ADAL" clId="{3C1F89C5-C5C5-476F-A969-BDF340221B5F}" dt="2025-05-09T13:09:09.806" v="3077" actId="120"/>
          <ac:spMkLst>
            <pc:docMk/>
            <pc:sldMk cId="2933902842" sldId="309"/>
            <ac:spMk id="2" creationId="{EDBDE647-DE55-4C11-B904-44015BE4AD1E}"/>
          </ac:spMkLst>
        </pc:spChg>
        <pc:picChg chg="add mod">
          <ac:chgData name="Kovácsné Pusztai Kinga" userId="1282fdc4-838f-4805-a47a-02b770215156" providerId="ADAL" clId="{3C1F89C5-C5C5-476F-A969-BDF340221B5F}" dt="2025-05-09T13:09:28.551" v="3082" actId="1076"/>
          <ac:picMkLst>
            <pc:docMk/>
            <pc:sldMk cId="2933902842" sldId="309"/>
            <ac:picMk id="4" creationId="{BDEC4D8C-74BC-E094-5B37-B5E762C2F9E4}"/>
          </ac:picMkLst>
        </pc:picChg>
        <pc:picChg chg="add mod ord">
          <ac:chgData name="Kovácsné Pusztai Kinga" userId="1282fdc4-838f-4805-a47a-02b770215156" providerId="ADAL" clId="{3C1F89C5-C5C5-476F-A969-BDF340221B5F}" dt="2025-05-09T13:09:20.613" v="3079" actId="1076"/>
          <ac:picMkLst>
            <pc:docMk/>
            <pc:sldMk cId="2933902842" sldId="309"/>
            <ac:picMk id="9" creationId="{18A8FF7A-F060-9D34-9CFA-2DD06F4959CA}"/>
          </ac:picMkLst>
        </pc:picChg>
        <pc:picChg chg="add del mod">
          <ac:chgData name="Kovácsné Pusztai Kinga" userId="1282fdc4-838f-4805-a47a-02b770215156" providerId="ADAL" clId="{3C1F89C5-C5C5-476F-A969-BDF340221B5F}" dt="2025-05-09T13:08:39.052" v="3067" actId="478"/>
          <ac:picMkLst>
            <pc:docMk/>
            <pc:sldMk cId="2933902842" sldId="309"/>
            <ac:picMk id="15" creationId="{63914F60-BD7A-308D-6D07-8B3F258FFD6B}"/>
          </ac:picMkLst>
        </pc:picChg>
        <pc:picChg chg="add del mod">
          <ac:chgData name="Kovácsné Pusztai Kinga" userId="1282fdc4-838f-4805-a47a-02b770215156" providerId="ADAL" clId="{3C1F89C5-C5C5-476F-A969-BDF340221B5F}" dt="2025-05-09T13:08:40.752" v="3068" actId="478"/>
          <ac:picMkLst>
            <pc:docMk/>
            <pc:sldMk cId="2933902842" sldId="309"/>
            <ac:picMk id="17" creationId="{1EE5DDA9-AA9D-50BE-B288-89B2A20AF428}"/>
          </ac:picMkLst>
        </pc:picChg>
      </pc:sldChg>
      <pc:sldChg chg="addSp delSp modSp new mod">
        <pc:chgData name="Kovácsné Pusztai Kinga" userId="1282fdc4-838f-4805-a47a-02b770215156" providerId="ADAL" clId="{3C1F89C5-C5C5-476F-A969-BDF340221B5F}" dt="2025-04-09T08:51:09.070" v="1274" actId="108"/>
        <pc:sldMkLst>
          <pc:docMk/>
          <pc:sldMk cId="2178963815" sldId="310"/>
        </pc:sldMkLst>
        <pc:spChg chg="mod">
          <ac:chgData name="Kovácsné Pusztai Kinga" userId="1282fdc4-838f-4805-a47a-02b770215156" providerId="ADAL" clId="{3C1F89C5-C5C5-476F-A969-BDF340221B5F}" dt="2025-04-09T08:50:51.792" v="1269" actId="1076"/>
          <ac:spMkLst>
            <pc:docMk/>
            <pc:sldMk cId="2178963815" sldId="310"/>
            <ac:spMk id="2" creationId="{D9800524-FA27-275E-A602-FDDE2CB5C867}"/>
          </ac:spMkLst>
        </pc:spChg>
        <pc:picChg chg="add mod">
          <ac:chgData name="Kovácsné Pusztai Kinga" userId="1282fdc4-838f-4805-a47a-02b770215156" providerId="ADAL" clId="{3C1F89C5-C5C5-476F-A969-BDF340221B5F}" dt="2025-04-09T08:51:07.953" v="1273" actId="108"/>
          <ac:picMkLst>
            <pc:docMk/>
            <pc:sldMk cId="2178963815" sldId="310"/>
            <ac:picMk id="5" creationId="{A818DA70-CE45-A539-500A-CCBD33994C5E}"/>
          </ac:picMkLst>
        </pc:picChg>
        <pc:picChg chg="add mod">
          <ac:chgData name="Kovácsné Pusztai Kinga" userId="1282fdc4-838f-4805-a47a-02b770215156" providerId="ADAL" clId="{3C1F89C5-C5C5-476F-A969-BDF340221B5F}" dt="2025-04-09T08:51:09.070" v="1274" actId="108"/>
          <ac:picMkLst>
            <pc:docMk/>
            <pc:sldMk cId="2178963815" sldId="310"/>
            <ac:picMk id="7" creationId="{49D7D6D1-0C5D-3061-3C51-2D8066D540FD}"/>
          </ac:picMkLst>
        </pc:picChg>
      </pc:sldChg>
      <pc:sldChg chg="addSp delSp modSp new del mod">
        <pc:chgData name="Kovácsné Pusztai Kinga" userId="1282fdc4-838f-4805-a47a-02b770215156" providerId="ADAL" clId="{3C1F89C5-C5C5-476F-A969-BDF340221B5F}" dt="2025-05-09T13:13:15.603" v="3092" actId="47"/>
        <pc:sldMkLst>
          <pc:docMk/>
          <pc:sldMk cId="1485949991" sldId="311"/>
        </pc:sldMkLst>
      </pc:sldChg>
      <pc:sldChg chg="modSp add del mod">
        <pc:chgData name="Kovácsné Pusztai Kinga" userId="1282fdc4-838f-4805-a47a-02b770215156" providerId="ADAL" clId="{3C1F89C5-C5C5-476F-A969-BDF340221B5F}" dt="2025-04-27T19:21:19.823" v="2453" actId="47"/>
        <pc:sldMkLst>
          <pc:docMk/>
          <pc:sldMk cId="2057844667" sldId="312"/>
        </pc:sldMkLst>
      </pc:sldChg>
      <pc:sldChg chg="modSp add mod ord">
        <pc:chgData name="Kovácsné Pusztai Kinga" userId="1282fdc4-838f-4805-a47a-02b770215156" providerId="ADAL" clId="{3C1F89C5-C5C5-476F-A969-BDF340221B5F}" dt="2025-04-27T19:18:48.633" v="2436" actId="6549"/>
        <pc:sldMkLst>
          <pc:docMk/>
          <pc:sldMk cId="1045031876" sldId="313"/>
        </pc:sldMkLst>
        <pc:spChg chg="mod">
          <ac:chgData name="Kovácsné Pusztai Kinga" userId="1282fdc4-838f-4805-a47a-02b770215156" providerId="ADAL" clId="{3C1F89C5-C5C5-476F-A969-BDF340221B5F}" dt="2025-04-27T19:18:48.633" v="2436" actId="6549"/>
          <ac:spMkLst>
            <pc:docMk/>
            <pc:sldMk cId="1045031876" sldId="313"/>
            <ac:spMk id="5" creationId="{19697201-23B0-80E4-6101-B25A74209D92}"/>
          </ac:spMkLst>
        </pc:spChg>
        <pc:spChg chg="mod">
          <ac:chgData name="Kovácsné Pusztai Kinga" userId="1282fdc4-838f-4805-a47a-02b770215156" providerId="ADAL" clId="{3C1F89C5-C5C5-476F-A969-BDF340221B5F}" dt="2025-04-27T19:18:10.997" v="2411" actId="20577"/>
          <ac:spMkLst>
            <pc:docMk/>
            <pc:sldMk cId="1045031876" sldId="313"/>
            <ac:spMk id="6" creationId="{6CB06F35-B4BC-F2B2-93AB-1FD82D8048EA}"/>
          </ac:spMkLst>
        </pc:spChg>
      </pc:sldChg>
      <pc:sldChg chg="modSp add mod modAnim">
        <pc:chgData name="Kovácsné Pusztai Kinga" userId="1282fdc4-838f-4805-a47a-02b770215156" providerId="ADAL" clId="{3C1F89C5-C5C5-476F-A969-BDF340221B5F}" dt="2025-04-27T19:49:55.634" v="2852" actId="1076"/>
        <pc:sldMkLst>
          <pc:docMk/>
          <pc:sldMk cId="130284613" sldId="314"/>
        </pc:sldMkLst>
        <pc:spChg chg="mod">
          <ac:chgData name="Kovácsné Pusztai Kinga" userId="1282fdc4-838f-4805-a47a-02b770215156" providerId="ADAL" clId="{3C1F89C5-C5C5-476F-A969-BDF340221B5F}" dt="2025-04-27T19:49:44.139" v="2851" actId="20577"/>
          <ac:spMkLst>
            <pc:docMk/>
            <pc:sldMk cId="130284613" sldId="314"/>
            <ac:spMk id="2" creationId="{B087B53F-926F-0E17-9A1C-45E450A70638}"/>
          </ac:spMkLst>
        </pc:spChg>
        <pc:spChg chg="mod">
          <ac:chgData name="Kovácsné Pusztai Kinga" userId="1282fdc4-838f-4805-a47a-02b770215156" providerId="ADAL" clId="{3C1F89C5-C5C5-476F-A969-BDF340221B5F}" dt="2025-04-27T19:49:55.634" v="2852" actId="1076"/>
          <ac:spMkLst>
            <pc:docMk/>
            <pc:sldMk cId="130284613" sldId="314"/>
            <ac:spMk id="3" creationId="{17C4BBEC-0A29-EABB-06A9-FA737CCD4AF4}"/>
          </ac:spMkLst>
        </pc:spChg>
      </pc:sldChg>
      <pc:sldChg chg="add del">
        <pc:chgData name="Kovácsné Pusztai Kinga" userId="1282fdc4-838f-4805-a47a-02b770215156" providerId="ADAL" clId="{3C1F89C5-C5C5-476F-A969-BDF340221B5F}" dt="2025-04-27T19:19:08.207" v="2437" actId="47"/>
        <pc:sldMkLst>
          <pc:docMk/>
          <pc:sldMk cId="941712668" sldId="314"/>
        </pc:sldMkLst>
      </pc:sldChg>
      <pc:sldChg chg="add del ord">
        <pc:chgData name="Kovácsné Pusztai Kinga" userId="1282fdc4-838f-4805-a47a-02b770215156" providerId="ADAL" clId="{3C1F89C5-C5C5-476F-A969-BDF340221B5F}" dt="2025-04-27T19:21:21.410" v="2454" actId="47"/>
        <pc:sldMkLst>
          <pc:docMk/>
          <pc:sldMk cId="595238071" sldId="315"/>
        </pc:sldMkLst>
      </pc:sldChg>
      <pc:sldChg chg="addSp delSp modSp add mod addAnim delAnim modAnim modShow">
        <pc:chgData name="Kovácsné Pusztai Kinga" userId="1282fdc4-838f-4805-a47a-02b770215156" providerId="ADAL" clId="{3C1F89C5-C5C5-476F-A969-BDF340221B5F}" dt="2025-05-10T17:02:58.348" v="3195" actId="20577"/>
        <pc:sldMkLst>
          <pc:docMk/>
          <pc:sldMk cId="3795183137" sldId="315"/>
        </pc:sldMkLst>
        <pc:spChg chg="mod">
          <ac:chgData name="Kovácsné Pusztai Kinga" userId="1282fdc4-838f-4805-a47a-02b770215156" providerId="ADAL" clId="{3C1F89C5-C5C5-476F-A969-BDF340221B5F}" dt="2025-05-10T16:59:30.450" v="3150" actId="20577"/>
          <ac:spMkLst>
            <pc:docMk/>
            <pc:sldMk cId="3795183137" sldId="315"/>
            <ac:spMk id="2" creationId="{D76A735B-F9D7-27D7-FFE6-5880FD86CEEB}"/>
          </ac:spMkLst>
        </pc:spChg>
        <pc:spChg chg="del">
          <ac:chgData name="Kovácsné Pusztai Kinga" userId="1282fdc4-838f-4805-a47a-02b770215156" providerId="ADAL" clId="{3C1F89C5-C5C5-476F-A969-BDF340221B5F}" dt="2025-05-10T16:55:23.964" v="3101" actId="478"/>
          <ac:spMkLst>
            <pc:docMk/>
            <pc:sldMk cId="3795183137" sldId="315"/>
            <ac:spMk id="5" creationId="{DC656F83-CE1A-9BD7-AFAE-24418993ECD6}"/>
          </ac:spMkLst>
        </pc:spChg>
        <pc:spChg chg="del">
          <ac:chgData name="Kovácsné Pusztai Kinga" userId="1282fdc4-838f-4805-a47a-02b770215156" providerId="ADAL" clId="{3C1F89C5-C5C5-476F-A969-BDF340221B5F}" dt="2025-05-10T16:59:08.259" v="3133" actId="478"/>
          <ac:spMkLst>
            <pc:docMk/>
            <pc:sldMk cId="3795183137" sldId="315"/>
            <ac:spMk id="6" creationId="{532B0228-4763-DD75-F21C-75040F7B95FD}"/>
          </ac:spMkLst>
        </pc:spChg>
        <pc:spChg chg="add del mod">
          <ac:chgData name="Kovácsné Pusztai Kinga" userId="1282fdc4-838f-4805-a47a-02b770215156" providerId="ADAL" clId="{3C1F89C5-C5C5-476F-A969-BDF340221B5F}" dt="2025-05-10T16:56:40.493" v="3106" actId="1076"/>
          <ac:spMkLst>
            <pc:docMk/>
            <pc:sldMk cId="3795183137" sldId="315"/>
            <ac:spMk id="20" creationId="{AF898E7D-2EC5-C7E5-ED70-E20C4DE258BC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21" creationId="{CA6E672C-37C9-0E3E-6A57-A01616145992}"/>
          </ac:spMkLst>
        </pc:spChg>
        <pc:spChg chg="mod">
          <ac:chgData name="Kovácsné Pusztai Kinga" userId="1282fdc4-838f-4805-a47a-02b770215156" providerId="ADAL" clId="{3C1F89C5-C5C5-476F-A969-BDF340221B5F}" dt="2025-05-10T16:57:41.933" v="3113" actId="1076"/>
          <ac:spMkLst>
            <pc:docMk/>
            <pc:sldMk cId="3795183137" sldId="315"/>
            <ac:spMk id="23" creationId="{1FFB3F05-E944-EB2B-AB51-4539218B3F57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24" creationId="{48C3ECC8-4B0F-8040-3DF0-1288D2040AB5}"/>
          </ac:spMkLst>
        </pc:spChg>
        <pc:spChg chg="mod">
          <ac:chgData name="Kovácsné Pusztai Kinga" userId="1282fdc4-838f-4805-a47a-02b770215156" providerId="ADAL" clId="{3C1F89C5-C5C5-476F-A969-BDF340221B5F}" dt="2025-05-10T16:57:14.784" v="3110" actId="1076"/>
          <ac:spMkLst>
            <pc:docMk/>
            <pc:sldMk cId="3795183137" sldId="315"/>
            <ac:spMk id="25" creationId="{4A587C8C-CDEF-BE1A-2409-B182EA8F1259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26" creationId="{2E36CFE6-45CE-80C8-2B2E-6B4AEE40BC19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27" creationId="{C09E09A6-9C74-8BC2-2E6A-CAB53B5043EA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28" creationId="{D7735BCC-E57B-C759-8539-46C4CE5F03C7}"/>
          </ac:spMkLst>
        </pc:spChg>
        <pc:spChg chg="mod">
          <ac:chgData name="Kovácsné Pusztai Kinga" userId="1282fdc4-838f-4805-a47a-02b770215156" providerId="ADAL" clId="{3C1F89C5-C5C5-476F-A969-BDF340221B5F}" dt="2025-05-10T16:57:20.816" v="3111" actId="1076"/>
          <ac:spMkLst>
            <pc:docMk/>
            <pc:sldMk cId="3795183137" sldId="315"/>
            <ac:spMk id="29" creationId="{5E5E9349-9D1E-33CE-27F6-948039B1C4FA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30" creationId="{6101341D-BCD3-E77D-CE89-CFE3FED09AED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31" creationId="{58D1899A-A689-1377-D6E4-B3C644A8BBE8}"/>
          </ac:spMkLst>
        </pc:spChg>
        <pc:spChg chg="mod">
          <ac:chgData name="Kovácsné Pusztai Kinga" userId="1282fdc4-838f-4805-a47a-02b770215156" providerId="ADAL" clId="{3C1F89C5-C5C5-476F-A969-BDF340221B5F}" dt="2025-05-10T16:57:55.176" v="3114" actId="1076"/>
          <ac:spMkLst>
            <pc:docMk/>
            <pc:sldMk cId="3795183137" sldId="315"/>
            <ac:spMk id="32" creationId="{92B1CDD9-7DB5-9F42-4F47-DCE64A22BDDF}"/>
          </ac:spMkLst>
        </pc:spChg>
        <pc:spChg chg="mod">
          <ac:chgData name="Kovácsné Pusztai Kinga" userId="1282fdc4-838f-4805-a47a-02b770215156" providerId="ADAL" clId="{3C1F89C5-C5C5-476F-A969-BDF340221B5F}" dt="2025-05-10T16:57:30.983" v="3112" actId="1076"/>
          <ac:spMkLst>
            <pc:docMk/>
            <pc:sldMk cId="3795183137" sldId="315"/>
            <ac:spMk id="35" creationId="{BCE780AD-0C7F-707F-62FF-9EBBD1E3BA4B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36" creationId="{05C7F114-6AC9-16F4-5ABF-613858076438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37" creationId="{BE2D21A2-D9A7-14ED-6EAE-0F3821C916C7}"/>
          </ac:spMkLst>
        </pc:spChg>
        <pc:spChg chg="del">
          <ac:chgData name="Kovácsné Pusztai Kinga" userId="1282fdc4-838f-4805-a47a-02b770215156" providerId="ADAL" clId="{3C1F89C5-C5C5-476F-A969-BDF340221B5F}" dt="2025-05-10T16:55:23.312" v="3100" actId="478"/>
          <ac:spMkLst>
            <pc:docMk/>
            <pc:sldMk cId="3795183137" sldId="315"/>
            <ac:spMk id="38" creationId="{7C72B593-EF2A-2F19-B056-348C442ABB08}"/>
          </ac:spMkLst>
        </pc:spChg>
        <pc:spChg chg="del">
          <ac:chgData name="Kovácsné Pusztai Kinga" userId="1282fdc4-838f-4805-a47a-02b770215156" providerId="ADAL" clId="{3C1F89C5-C5C5-476F-A969-BDF340221B5F}" dt="2025-05-10T16:55:22.543" v="3099" actId="478"/>
          <ac:spMkLst>
            <pc:docMk/>
            <pc:sldMk cId="3795183137" sldId="315"/>
            <ac:spMk id="39" creationId="{AE15DD11-6226-B8F9-8A05-919DF83C376A}"/>
          </ac:spMkLst>
        </pc:spChg>
        <pc:spChg chg="del">
          <ac:chgData name="Kovácsné Pusztai Kinga" userId="1282fdc4-838f-4805-a47a-02b770215156" providerId="ADAL" clId="{3C1F89C5-C5C5-476F-A969-BDF340221B5F}" dt="2025-05-10T16:55:21.828" v="3098" actId="478"/>
          <ac:spMkLst>
            <pc:docMk/>
            <pc:sldMk cId="3795183137" sldId="315"/>
            <ac:spMk id="40" creationId="{4D713F14-6B4D-A496-5595-5D9400356717}"/>
          </ac:spMkLst>
        </pc:spChg>
        <pc:spChg chg="del">
          <ac:chgData name="Kovácsné Pusztai Kinga" userId="1282fdc4-838f-4805-a47a-02b770215156" providerId="ADAL" clId="{3C1F89C5-C5C5-476F-A969-BDF340221B5F}" dt="2025-05-10T16:55:21.033" v="3097" actId="478"/>
          <ac:spMkLst>
            <pc:docMk/>
            <pc:sldMk cId="3795183137" sldId="315"/>
            <ac:spMk id="41" creationId="{76DE379A-25AA-BEB6-FD44-ABF10F9E76AA}"/>
          </ac:spMkLst>
        </pc:spChg>
        <pc:spChg chg="del">
          <ac:chgData name="Kovácsné Pusztai Kinga" userId="1282fdc4-838f-4805-a47a-02b770215156" providerId="ADAL" clId="{3C1F89C5-C5C5-476F-A969-BDF340221B5F}" dt="2025-05-10T16:55:17.361" v="3096" actId="478"/>
          <ac:spMkLst>
            <pc:docMk/>
            <pc:sldMk cId="3795183137" sldId="315"/>
            <ac:spMk id="42" creationId="{46674A36-F260-914D-B3A6-C24CAD3C4F26}"/>
          </ac:spMkLst>
        </pc:spChg>
        <pc:spChg chg="del">
          <ac:chgData name="Kovácsné Pusztai Kinga" userId="1282fdc4-838f-4805-a47a-02b770215156" providerId="ADAL" clId="{3C1F89C5-C5C5-476F-A969-BDF340221B5F}" dt="2025-05-10T16:55:16.372" v="3095" actId="478"/>
          <ac:spMkLst>
            <pc:docMk/>
            <pc:sldMk cId="3795183137" sldId="315"/>
            <ac:spMk id="43" creationId="{6F658120-2D86-9A1C-5AD2-69D6957895C6}"/>
          </ac:spMkLst>
        </pc:spChg>
        <pc:spChg chg="del">
          <ac:chgData name="Kovácsné Pusztai Kinga" userId="1282fdc4-838f-4805-a47a-02b770215156" providerId="ADAL" clId="{3C1F89C5-C5C5-476F-A969-BDF340221B5F}" dt="2025-05-10T16:55:44.002" v="3102" actId="478"/>
          <ac:spMkLst>
            <pc:docMk/>
            <pc:sldMk cId="3795183137" sldId="315"/>
            <ac:spMk id="45" creationId="{321D67BE-6DD9-9F3E-130D-AFC22978AC81}"/>
          </ac:spMkLst>
        </pc:spChg>
        <pc:graphicFrameChg chg="modGraphic">
          <ac:chgData name="Kovácsné Pusztai Kinga" userId="1282fdc4-838f-4805-a47a-02b770215156" providerId="ADAL" clId="{3C1F89C5-C5C5-476F-A969-BDF340221B5F}" dt="2025-05-10T17:02:58.348" v="3195" actId="20577"/>
          <ac:graphicFrameMkLst>
            <pc:docMk/>
            <pc:sldMk cId="3795183137" sldId="315"/>
            <ac:graphicFrameMk id="4" creationId="{0A2E7B71-4DF8-68E6-35A1-E40EAE4AD9DC}"/>
          </ac:graphicFrameMkLst>
        </pc:graphicFrameChg>
      </pc:sldChg>
      <pc:sldChg chg="delSp modSp add mod delAnim modAnim modShow">
        <pc:chgData name="Kovácsné Pusztai Kinga" userId="1282fdc4-838f-4805-a47a-02b770215156" providerId="ADAL" clId="{3C1F89C5-C5C5-476F-A969-BDF340221B5F}" dt="2025-05-10T17:04:10.776" v="3219" actId="20577"/>
        <pc:sldMkLst>
          <pc:docMk/>
          <pc:sldMk cId="109096419" sldId="316"/>
        </pc:sldMkLst>
        <pc:spChg chg="mod">
          <ac:chgData name="Kovácsné Pusztai Kinga" userId="1282fdc4-838f-4805-a47a-02b770215156" providerId="ADAL" clId="{3C1F89C5-C5C5-476F-A969-BDF340221B5F}" dt="2025-05-10T16:59:52.050" v="3172" actId="20577"/>
          <ac:spMkLst>
            <pc:docMk/>
            <pc:sldMk cId="109096419" sldId="316"/>
            <ac:spMk id="2" creationId="{2BEF7672-8B09-38CC-742D-FF1535428D42}"/>
          </ac:spMkLst>
        </pc:spChg>
        <pc:spChg chg="ord">
          <ac:chgData name="Kovácsné Pusztai Kinga" userId="1282fdc4-838f-4805-a47a-02b770215156" providerId="ADAL" clId="{3C1F89C5-C5C5-476F-A969-BDF340221B5F}" dt="2025-05-10T17:00:16.698" v="3173" actId="167"/>
          <ac:spMkLst>
            <pc:docMk/>
            <pc:sldMk cId="109096419" sldId="316"/>
            <ac:spMk id="3" creationId="{853BA478-D06C-0CE3-6DEF-4FC5FB5F3469}"/>
          </ac:spMkLst>
        </pc:spChg>
        <pc:spChg chg="del">
          <ac:chgData name="Kovácsné Pusztai Kinga" userId="1282fdc4-838f-4805-a47a-02b770215156" providerId="ADAL" clId="{3C1F89C5-C5C5-476F-A969-BDF340221B5F}" dt="2025-05-10T17:00:53.025" v="3180" actId="478"/>
          <ac:spMkLst>
            <pc:docMk/>
            <pc:sldMk cId="109096419" sldId="316"/>
            <ac:spMk id="5" creationId="{FEE45599-F769-026D-36A5-7E3099EEF94A}"/>
          </ac:spMkLst>
        </pc:spChg>
        <pc:spChg chg="mod">
          <ac:chgData name="Kovácsné Pusztai Kinga" userId="1282fdc4-838f-4805-a47a-02b770215156" providerId="ADAL" clId="{3C1F89C5-C5C5-476F-A969-BDF340221B5F}" dt="2025-05-10T17:02:27.997" v="3190" actId="1076"/>
          <ac:spMkLst>
            <pc:docMk/>
            <pc:sldMk cId="109096419" sldId="316"/>
            <ac:spMk id="20" creationId="{2BE07658-935A-C3C0-604F-9B016C9E0578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21" creationId="{662595E2-6DC7-93C7-8B1A-B809DA54A154}"/>
          </ac:spMkLst>
        </pc:spChg>
        <pc:spChg chg="mod">
          <ac:chgData name="Kovácsné Pusztai Kinga" userId="1282fdc4-838f-4805-a47a-02b770215156" providerId="ADAL" clId="{3C1F89C5-C5C5-476F-A969-BDF340221B5F}" dt="2025-05-10T17:01:58.723" v="3186" actId="1076"/>
          <ac:spMkLst>
            <pc:docMk/>
            <pc:sldMk cId="109096419" sldId="316"/>
            <ac:spMk id="23" creationId="{A13BA66C-E705-38AF-F7EF-EF50F5839823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24" creationId="{E25E0471-C2F9-E6AE-65AA-D232D8ED0ABB}"/>
          </ac:spMkLst>
        </pc:spChg>
        <pc:spChg chg="mod">
          <ac:chgData name="Kovácsné Pusztai Kinga" userId="1282fdc4-838f-4805-a47a-02b770215156" providerId="ADAL" clId="{3C1F89C5-C5C5-476F-A969-BDF340221B5F}" dt="2025-05-10T17:02:22.967" v="3189" actId="1076"/>
          <ac:spMkLst>
            <pc:docMk/>
            <pc:sldMk cId="109096419" sldId="316"/>
            <ac:spMk id="25" creationId="{675DD67D-E078-93CB-BE16-4BBF00C2A1A9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26" creationId="{F596B976-1ACB-2702-5517-54AF97B7E5A9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27" creationId="{5BA67121-A8BE-8C49-2BC5-FBBA9191ACBC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28" creationId="{8F0284EF-5640-40A6-58D0-B81E5C84B7F5}"/>
          </ac:spMkLst>
        </pc:spChg>
        <pc:spChg chg="mod">
          <ac:chgData name="Kovácsné Pusztai Kinga" userId="1282fdc4-838f-4805-a47a-02b770215156" providerId="ADAL" clId="{3C1F89C5-C5C5-476F-A969-BDF340221B5F}" dt="2025-05-10T17:02:07.690" v="3187" actId="1076"/>
          <ac:spMkLst>
            <pc:docMk/>
            <pc:sldMk cId="109096419" sldId="316"/>
            <ac:spMk id="29" creationId="{9B3A6A4E-CCCF-B5CD-CCC0-69FB0172A2D8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30" creationId="{A8DEB39D-1929-8179-36F7-76BD5E646455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31" creationId="{7461C6FC-605F-B91C-0098-812BBDCDBD8A}"/>
          </ac:spMkLst>
        </pc:spChg>
        <pc:spChg chg="mod">
          <ac:chgData name="Kovácsné Pusztai Kinga" userId="1282fdc4-838f-4805-a47a-02b770215156" providerId="ADAL" clId="{3C1F89C5-C5C5-476F-A969-BDF340221B5F}" dt="2025-05-10T17:02:18.040" v="3188" actId="1076"/>
          <ac:spMkLst>
            <pc:docMk/>
            <pc:sldMk cId="109096419" sldId="316"/>
            <ac:spMk id="32" creationId="{CD9BCEA7-2476-48E1-1D9E-198CFF70AA4D}"/>
          </ac:spMkLst>
        </pc:spChg>
        <pc:spChg chg="mod">
          <ac:chgData name="Kovácsné Pusztai Kinga" userId="1282fdc4-838f-4805-a47a-02b770215156" providerId="ADAL" clId="{3C1F89C5-C5C5-476F-A969-BDF340221B5F}" dt="2025-05-10T17:01:51.998" v="3185" actId="1076"/>
          <ac:spMkLst>
            <pc:docMk/>
            <pc:sldMk cId="109096419" sldId="316"/>
            <ac:spMk id="35" creationId="{C2E6C75A-5075-428B-8355-94B26D9951F5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36" creationId="{0BD3A54A-B694-ED8A-F452-3AFB076C8921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37" creationId="{F9DB7290-132D-75E2-5C6E-D30ABA421114}"/>
          </ac:spMkLst>
        </pc:spChg>
        <pc:spChg chg="del">
          <ac:chgData name="Kovácsné Pusztai Kinga" userId="1282fdc4-838f-4805-a47a-02b770215156" providerId="ADAL" clId="{3C1F89C5-C5C5-476F-A969-BDF340221B5F}" dt="2025-05-10T17:00:52.145" v="3179" actId="478"/>
          <ac:spMkLst>
            <pc:docMk/>
            <pc:sldMk cId="109096419" sldId="316"/>
            <ac:spMk id="38" creationId="{181E72AC-6AC3-0542-8E11-47D3895BC109}"/>
          </ac:spMkLst>
        </pc:spChg>
        <pc:spChg chg="del">
          <ac:chgData name="Kovácsné Pusztai Kinga" userId="1282fdc4-838f-4805-a47a-02b770215156" providerId="ADAL" clId="{3C1F89C5-C5C5-476F-A969-BDF340221B5F}" dt="2025-05-10T17:00:51.166" v="3178" actId="478"/>
          <ac:spMkLst>
            <pc:docMk/>
            <pc:sldMk cId="109096419" sldId="316"/>
            <ac:spMk id="39" creationId="{BF22C9BE-CDBD-0D0A-199D-833DBA6C85CA}"/>
          </ac:spMkLst>
        </pc:spChg>
        <pc:spChg chg="del">
          <ac:chgData name="Kovácsné Pusztai Kinga" userId="1282fdc4-838f-4805-a47a-02b770215156" providerId="ADAL" clId="{3C1F89C5-C5C5-476F-A969-BDF340221B5F}" dt="2025-05-10T17:00:50.045" v="3177" actId="478"/>
          <ac:spMkLst>
            <pc:docMk/>
            <pc:sldMk cId="109096419" sldId="316"/>
            <ac:spMk id="40" creationId="{D826BE0A-54C9-D2B6-CE46-448927179544}"/>
          </ac:spMkLst>
        </pc:spChg>
        <pc:spChg chg="del">
          <ac:chgData name="Kovácsné Pusztai Kinga" userId="1282fdc4-838f-4805-a47a-02b770215156" providerId="ADAL" clId="{3C1F89C5-C5C5-476F-A969-BDF340221B5F}" dt="2025-05-10T17:00:47.785" v="3176" actId="478"/>
          <ac:spMkLst>
            <pc:docMk/>
            <pc:sldMk cId="109096419" sldId="316"/>
            <ac:spMk id="41" creationId="{9EC9534F-5F62-8D35-326D-F64D94C5980E}"/>
          </ac:spMkLst>
        </pc:spChg>
        <pc:spChg chg="del">
          <ac:chgData name="Kovácsné Pusztai Kinga" userId="1282fdc4-838f-4805-a47a-02b770215156" providerId="ADAL" clId="{3C1F89C5-C5C5-476F-A969-BDF340221B5F}" dt="2025-05-10T17:00:46.021" v="3175" actId="478"/>
          <ac:spMkLst>
            <pc:docMk/>
            <pc:sldMk cId="109096419" sldId="316"/>
            <ac:spMk id="42" creationId="{C632F8A3-DE71-0C25-EA8C-1F70E2F8ADD2}"/>
          </ac:spMkLst>
        </pc:spChg>
        <pc:spChg chg="del">
          <ac:chgData name="Kovácsné Pusztai Kinga" userId="1282fdc4-838f-4805-a47a-02b770215156" providerId="ADAL" clId="{3C1F89C5-C5C5-476F-A969-BDF340221B5F}" dt="2025-05-10T17:00:22.337" v="3174" actId="478"/>
          <ac:spMkLst>
            <pc:docMk/>
            <pc:sldMk cId="109096419" sldId="316"/>
            <ac:spMk id="43" creationId="{41F8AA1F-C85C-6D63-5BEF-858048A1554B}"/>
          </ac:spMkLst>
        </pc:spChg>
        <pc:spChg chg="del">
          <ac:chgData name="Kovácsné Pusztai Kinga" userId="1282fdc4-838f-4805-a47a-02b770215156" providerId="ADAL" clId="{3C1F89C5-C5C5-476F-A969-BDF340221B5F}" dt="2025-05-10T17:02:45.537" v="3191" actId="478"/>
          <ac:spMkLst>
            <pc:docMk/>
            <pc:sldMk cId="109096419" sldId="316"/>
            <ac:spMk id="45" creationId="{C4D213C2-735F-2EF6-8243-F82C606FA55F}"/>
          </ac:spMkLst>
        </pc:spChg>
        <pc:graphicFrameChg chg="modGraphic">
          <ac:chgData name="Kovácsné Pusztai Kinga" userId="1282fdc4-838f-4805-a47a-02b770215156" providerId="ADAL" clId="{3C1F89C5-C5C5-476F-A969-BDF340221B5F}" dt="2025-05-10T17:04:10.776" v="3219" actId="20577"/>
          <ac:graphicFrameMkLst>
            <pc:docMk/>
            <pc:sldMk cId="109096419" sldId="316"/>
            <ac:graphicFrameMk id="47" creationId="{ED0DFE87-0601-9948-87CF-915295AFFDBE}"/>
          </ac:graphicFrameMkLst>
        </pc:graphicFrameChg>
      </pc:sldChg>
      <pc:sldChg chg="modSp add del mod">
        <pc:chgData name="Kovácsné Pusztai Kinga" userId="1282fdc4-838f-4805-a47a-02b770215156" providerId="ADAL" clId="{3C1F89C5-C5C5-476F-A969-BDF340221B5F}" dt="2025-04-27T19:21:37.273" v="2455" actId="47"/>
        <pc:sldMkLst>
          <pc:docMk/>
          <pc:sldMk cId="3915952158" sldId="316"/>
        </pc:sldMkLst>
      </pc:sldChg>
    </pc:docChg>
  </pc:docChgLst>
  <pc:docChgLst>
    <pc:chgData name="Kovácsné Pusztai Kinga" userId="1282fdc4-838f-4805-a47a-02b770215156" providerId="ADAL" clId="{C01EC2E3-7B2F-4462-ADE5-EA2147D9BC3D}"/>
    <pc:docChg chg="undo custSel addSld delSld modSld">
      <pc:chgData name="Kovácsné Pusztai Kinga" userId="1282fdc4-838f-4805-a47a-02b770215156" providerId="ADAL" clId="{C01EC2E3-7B2F-4462-ADE5-EA2147D9BC3D}" dt="2023-05-03T12:39:30.999" v="1396" actId="20577"/>
      <pc:docMkLst>
        <pc:docMk/>
      </pc:docMkLst>
      <pc:sldChg chg="modSp del mod">
        <pc:chgData name="Kovácsné Pusztai Kinga" userId="1282fdc4-838f-4805-a47a-02b770215156" providerId="ADAL" clId="{C01EC2E3-7B2F-4462-ADE5-EA2147D9BC3D}" dt="2023-05-01T20:51:25.077" v="1198" actId="47"/>
        <pc:sldMkLst>
          <pc:docMk/>
          <pc:sldMk cId="66914373" sldId="268"/>
        </pc:sldMkLst>
      </pc:sldChg>
      <pc:sldChg chg="modSp mod">
        <pc:chgData name="Kovácsné Pusztai Kinga" userId="1282fdc4-838f-4805-a47a-02b770215156" providerId="ADAL" clId="{C01EC2E3-7B2F-4462-ADE5-EA2147D9BC3D}" dt="2023-05-01T14:48:13.411" v="770" actId="108"/>
        <pc:sldMkLst>
          <pc:docMk/>
          <pc:sldMk cId="2093462064" sldId="273"/>
        </pc:sldMkLst>
      </pc:sldChg>
      <pc:sldChg chg="modSp mod">
        <pc:chgData name="Kovácsné Pusztai Kinga" userId="1282fdc4-838f-4805-a47a-02b770215156" providerId="ADAL" clId="{C01EC2E3-7B2F-4462-ADE5-EA2147D9BC3D}" dt="2023-05-01T14:48:28.341" v="774" actId="108"/>
        <pc:sldMkLst>
          <pc:docMk/>
          <pc:sldMk cId="2338090401" sldId="278"/>
        </pc:sldMkLst>
      </pc:sldChg>
      <pc:sldChg chg="modSp mod">
        <pc:chgData name="Kovácsné Pusztai Kinga" userId="1282fdc4-838f-4805-a47a-02b770215156" providerId="ADAL" clId="{C01EC2E3-7B2F-4462-ADE5-EA2147D9BC3D}" dt="2023-05-02T19:47:40.932" v="1388" actId="114"/>
        <pc:sldMkLst>
          <pc:docMk/>
          <pc:sldMk cId="2133712196" sldId="286"/>
        </pc:sldMkLst>
      </pc:sldChg>
      <pc:sldChg chg="modSp mod">
        <pc:chgData name="Kovácsné Pusztai Kinga" userId="1282fdc4-838f-4805-a47a-02b770215156" providerId="ADAL" clId="{C01EC2E3-7B2F-4462-ADE5-EA2147D9BC3D}" dt="2023-05-01T14:48:04.881" v="769" actId="108"/>
        <pc:sldMkLst>
          <pc:docMk/>
          <pc:sldMk cId="614412240" sldId="288"/>
        </pc:sldMkLst>
      </pc:sldChg>
      <pc:sldChg chg="modSp mod">
        <pc:chgData name="Kovácsné Pusztai Kinga" userId="1282fdc4-838f-4805-a47a-02b770215156" providerId="ADAL" clId="{C01EC2E3-7B2F-4462-ADE5-EA2147D9BC3D}" dt="2023-04-29T21:22:10.027" v="112" actId="14100"/>
        <pc:sldMkLst>
          <pc:docMk/>
          <pc:sldMk cId="2035991236" sldId="289"/>
        </pc:sldMkLst>
      </pc:sldChg>
      <pc:sldChg chg="del">
        <pc:chgData name="Kovácsné Pusztai Kinga" userId="1282fdc4-838f-4805-a47a-02b770215156" providerId="ADAL" clId="{C01EC2E3-7B2F-4462-ADE5-EA2147D9BC3D}" dt="2023-04-29T22:36:47.035" v="221" actId="47"/>
        <pc:sldMkLst>
          <pc:docMk/>
          <pc:sldMk cId="3545791663" sldId="290"/>
        </pc:sldMkLst>
      </pc:sldChg>
      <pc:sldChg chg="modNotesTx">
        <pc:chgData name="Kovácsné Pusztai Kinga" userId="1282fdc4-838f-4805-a47a-02b770215156" providerId="ADAL" clId="{C01EC2E3-7B2F-4462-ADE5-EA2147D9BC3D}" dt="2023-05-03T12:39:30.999" v="1396" actId="20577"/>
        <pc:sldMkLst>
          <pc:docMk/>
          <pc:sldMk cId="3545948651" sldId="292"/>
        </pc:sldMkLst>
      </pc:sldChg>
      <pc:sldChg chg="addSp delSp modSp new mod modClrScheme chgLayout modNotesTx">
        <pc:chgData name="Kovácsné Pusztai Kinga" userId="1282fdc4-838f-4805-a47a-02b770215156" providerId="ADAL" clId="{C01EC2E3-7B2F-4462-ADE5-EA2147D9BC3D}" dt="2023-04-29T22:40:34.888" v="271" actId="20577"/>
        <pc:sldMkLst>
          <pc:docMk/>
          <pc:sldMk cId="197025309" sldId="293"/>
        </pc:sldMkLst>
      </pc:sldChg>
      <pc:sldChg chg="modSp add mod">
        <pc:chgData name="Kovácsné Pusztai Kinga" userId="1282fdc4-838f-4805-a47a-02b770215156" providerId="ADAL" clId="{C01EC2E3-7B2F-4462-ADE5-EA2147D9BC3D}" dt="2023-04-29T22:44:29.547" v="369" actId="20577"/>
        <pc:sldMkLst>
          <pc:docMk/>
          <pc:sldMk cId="134647115" sldId="294"/>
        </pc:sldMkLst>
      </pc:sldChg>
      <pc:sldChg chg="modSp new mod">
        <pc:chgData name="Kovácsné Pusztai Kinga" userId="1282fdc4-838f-4805-a47a-02b770215156" providerId="ADAL" clId="{C01EC2E3-7B2F-4462-ADE5-EA2147D9BC3D}" dt="2023-04-29T22:52:21.056" v="768" actId="14100"/>
        <pc:sldMkLst>
          <pc:docMk/>
          <pc:sldMk cId="3803626723" sldId="295"/>
        </pc:sldMkLst>
      </pc:sldChg>
      <pc:sldChg chg="delSp modSp add mod delAnim modAnim">
        <pc:chgData name="Kovácsné Pusztai Kinga" userId="1282fdc4-838f-4805-a47a-02b770215156" providerId="ADAL" clId="{C01EC2E3-7B2F-4462-ADE5-EA2147D9BC3D}" dt="2023-05-01T20:50:38.388" v="1193" actId="6549"/>
        <pc:sldMkLst>
          <pc:docMk/>
          <pc:sldMk cId="3492063985" sldId="296"/>
        </pc:sldMkLst>
      </pc:sldChg>
      <pc:sldChg chg="delSp modSp add mod modAnim">
        <pc:chgData name="Kovácsné Pusztai Kinga" userId="1282fdc4-838f-4805-a47a-02b770215156" providerId="ADAL" clId="{C01EC2E3-7B2F-4462-ADE5-EA2147D9BC3D}" dt="2023-05-01T20:50:54.482" v="1197" actId="27636"/>
        <pc:sldMkLst>
          <pc:docMk/>
          <pc:sldMk cId="1292990515" sldId="297"/>
        </pc:sldMkLst>
      </pc:sldChg>
      <pc:sldChg chg="new del">
        <pc:chgData name="Kovácsné Pusztai Kinga" userId="1282fdc4-838f-4805-a47a-02b770215156" providerId="ADAL" clId="{C01EC2E3-7B2F-4462-ADE5-EA2147D9BC3D}" dt="2023-05-02T19:13:34.556" v="1201" actId="47"/>
        <pc:sldMkLst>
          <pc:docMk/>
          <pc:sldMk cId="4004096832" sldId="298"/>
        </pc:sldMkLst>
      </pc:sldChg>
      <pc:sldChg chg="addSp modSp new mod">
        <pc:chgData name="Kovácsné Pusztai Kinga" userId="1282fdc4-838f-4805-a47a-02b770215156" providerId="ADAL" clId="{C01EC2E3-7B2F-4462-ADE5-EA2147D9BC3D}" dt="2023-05-02T19:33:15.608" v="1379" actId="14100"/>
        <pc:sldMkLst>
          <pc:docMk/>
          <pc:sldMk cId="998491670" sldId="299"/>
        </pc:sldMkLst>
      </pc:sldChg>
      <pc:sldChg chg="new del">
        <pc:chgData name="Kovácsné Pusztai Kinga" userId="1282fdc4-838f-4805-a47a-02b770215156" providerId="ADAL" clId="{C01EC2E3-7B2F-4462-ADE5-EA2147D9BC3D}" dt="2023-05-02T19:19:55.262" v="1212" actId="47"/>
        <pc:sldMkLst>
          <pc:docMk/>
          <pc:sldMk cId="2662035679" sldId="300"/>
        </pc:sldMkLst>
      </pc:sldChg>
      <pc:sldChg chg="delSp modSp add del mod">
        <pc:chgData name="Kovácsné Pusztai Kinga" userId="1282fdc4-838f-4805-a47a-02b770215156" providerId="ADAL" clId="{C01EC2E3-7B2F-4462-ADE5-EA2147D9BC3D}" dt="2023-05-02T19:33:39.400" v="1380" actId="47"/>
        <pc:sldMkLst>
          <pc:docMk/>
          <pc:sldMk cId="4292138691" sldId="301"/>
        </pc:sldMkLst>
      </pc:sldChg>
    </pc:docChg>
  </pc:docChgLst>
  <pc:docChgLst>
    <pc:chgData name="Vendégfelhasználó" userId="S::urn:spo:anon#576afe704e15c876bcb71e2aaf23b7aea04afb79192fe0fd40d906f10ce36f08::" providerId="AD" clId="Web-{EEFD6F0E-90B6-B3F9-99D5-11F6698C7DC0}"/>
    <pc:docChg chg="modSld">
      <pc:chgData name="Vendégfelhasználó" userId="S::urn:spo:anon#576afe704e15c876bcb71e2aaf23b7aea04afb79192fe0fd40d906f10ce36f08::" providerId="AD" clId="Web-{EEFD6F0E-90B6-B3F9-99D5-11F6698C7DC0}" dt="2023-06-26T12:27:32.993" v="12" actId="1076"/>
      <pc:docMkLst>
        <pc:docMk/>
      </pc:docMkLst>
      <pc:sldChg chg="delSp modSp delAnim">
        <pc:chgData name="Vendégfelhasználó" userId="S::urn:spo:anon#576afe704e15c876bcb71e2aaf23b7aea04afb79192fe0fd40d906f10ce36f08::" providerId="AD" clId="Web-{EEFD6F0E-90B6-B3F9-99D5-11F6698C7DC0}" dt="2023-06-26T12:26:52.664" v="11" actId="1076"/>
        <pc:sldMkLst>
          <pc:docMk/>
          <pc:sldMk cId="3101119463" sldId="280"/>
        </pc:sldMkLst>
      </pc:sldChg>
      <pc:sldChg chg="modSp">
        <pc:chgData name="Vendégfelhasználó" userId="S::urn:spo:anon#576afe704e15c876bcb71e2aaf23b7aea04afb79192fe0fd40d906f10ce36f08::" providerId="AD" clId="Web-{EEFD6F0E-90B6-B3F9-99D5-11F6698C7DC0}" dt="2023-06-26T12:27:32.993" v="12" actId="1076"/>
        <pc:sldMkLst>
          <pc:docMk/>
          <pc:sldMk cId="2519952520" sldId="281"/>
        </pc:sldMkLst>
      </pc:sldChg>
    </pc:docChg>
  </pc:docChgLst>
  <pc:docChgLst>
    <pc:chgData name="Mester-Csiki Gergő" userId="S::nrxjfk@inf.elte.hu::c212ffa1-7e0f-4440-b081-fc7ed42ee584" providerId="AD" clId="Web-{B62F670A-682C-21C9-433C-1CF446E95ED9}"/>
    <pc:docChg chg="modSld">
      <pc:chgData name="Mester-Csiki Gergő" userId="S::nrxjfk@inf.elte.hu::c212ffa1-7e0f-4440-b081-fc7ed42ee584" providerId="AD" clId="Web-{B62F670A-682C-21C9-433C-1CF446E95ED9}" dt="2023-05-03T14:47:25.675" v="4" actId="1076"/>
      <pc:docMkLst>
        <pc:docMk/>
      </pc:docMkLst>
      <pc:sldChg chg="modSp">
        <pc:chgData name="Mester-Csiki Gergő" userId="S::nrxjfk@inf.elte.hu::c212ffa1-7e0f-4440-b081-fc7ed42ee584" providerId="AD" clId="Web-{B62F670A-682C-21C9-433C-1CF446E95ED9}" dt="2023-05-03T14:47:25.675" v="4" actId="1076"/>
        <pc:sldMkLst>
          <pc:docMk/>
          <pc:sldMk cId="3101119463" sldId="280"/>
        </pc:sldMkLst>
      </pc:sldChg>
    </pc:docChg>
  </pc:docChgLst>
  <pc:docChgLst>
    <pc:chgData name="Kovácsné Pusztai Kinga" userId="1282fdc4-838f-4805-a47a-02b770215156" providerId="ADAL" clId="{71EB8692-229A-428D-9221-299A4BF8652C}"/>
    <pc:docChg chg="addSld delSld modSld sldOrd">
      <pc:chgData name="Kovácsné Pusztai Kinga" userId="1282fdc4-838f-4805-a47a-02b770215156" providerId="ADAL" clId="{71EB8692-229A-428D-9221-299A4BF8652C}" dt="2024-05-28T08:58:40.561" v="217" actId="6549"/>
      <pc:docMkLst>
        <pc:docMk/>
      </pc:docMkLst>
      <pc:sldChg chg="del ord">
        <pc:chgData name="Kovácsné Pusztai Kinga" userId="1282fdc4-838f-4805-a47a-02b770215156" providerId="ADAL" clId="{71EB8692-229A-428D-9221-299A4BF8652C}" dt="2024-05-28T08:55:52.548" v="183" actId="47"/>
        <pc:sldMkLst>
          <pc:docMk/>
          <pc:sldMk cId="1006033061" sldId="265"/>
        </pc:sldMkLst>
      </pc:sldChg>
      <pc:sldChg chg="modSp mod modAnim">
        <pc:chgData name="Kovácsné Pusztai Kinga" userId="1282fdc4-838f-4805-a47a-02b770215156" providerId="ADAL" clId="{71EB8692-229A-428D-9221-299A4BF8652C}" dt="2024-05-28T08:58:40.561" v="217" actId="6549"/>
        <pc:sldMkLst>
          <pc:docMk/>
          <pc:sldMk cId="68212985" sldId="267"/>
        </pc:sldMkLst>
      </pc:sldChg>
      <pc:sldChg chg="modAnim">
        <pc:chgData name="Kovácsné Pusztai Kinga" userId="1282fdc4-838f-4805-a47a-02b770215156" providerId="ADAL" clId="{71EB8692-229A-428D-9221-299A4BF8652C}" dt="2024-05-28T08:42:47.734" v="0"/>
        <pc:sldMkLst>
          <pc:docMk/>
          <pc:sldMk cId="614412240" sldId="288"/>
        </pc:sldMkLst>
      </pc:sldChg>
      <pc:sldChg chg="modAnim">
        <pc:chgData name="Kovácsné Pusztai Kinga" userId="1282fdc4-838f-4805-a47a-02b770215156" providerId="ADAL" clId="{71EB8692-229A-428D-9221-299A4BF8652C}" dt="2024-05-28T08:43:13.865" v="1"/>
        <pc:sldMkLst>
          <pc:docMk/>
          <pc:sldMk cId="1741533280" sldId="291"/>
        </pc:sldMkLst>
      </pc:sldChg>
      <pc:sldChg chg="modSp add mod modAnim">
        <pc:chgData name="Kovácsné Pusztai Kinga" userId="1282fdc4-838f-4805-a47a-02b770215156" providerId="ADAL" clId="{71EB8692-229A-428D-9221-299A4BF8652C}" dt="2024-05-28T08:55:19.146" v="180" actId="1036"/>
        <pc:sldMkLst>
          <pc:docMk/>
          <pc:sldMk cId="261969238" sldId="300"/>
        </pc:sldMkLst>
      </pc:sldChg>
      <pc:sldChg chg="add del">
        <pc:chgData name="Kovácsné Pusztai Kinga" userId="1282fdc4-838f-4805-a47a-02b770215156" providerId="ADAL" clId="{71EB8692-229A-428D-9221-299A4BF8652C}" dt="2024-05-28T08:58:14.263" v="205" actId="47"/>
        <pc:sldMkLst>
          <pc:docMk/>
          <pc:sldMk cId="1010232881" sldId="301"/>
        </pc:sldMkLst>
      </pc:sldChg>
    </pc:docChg>
  </pc:docChgLst>
  <pc:docChgLst>
    <pc:chgData name="Kovácsné Pusztai Kinga" userId="1282fdc4-838f-4805-a47a-02b770215156" providerId="ADAL" clId="{BE123809-BE63-46CE-96E5-C6C754705631}"/>
    <pc:docChg chg="modSld">
      <pc:chgData name="Kovácsné Pusztai Kinga" userId="1282fdc4-838f-4805-a47a-02b770215156" providerId="ADAL" clId="{BE123809-BE63-46CE-96E5-C6C754705631}" dt="2024-01-25T09:12:55.303" v="1" actId="108"/>
      <pc:docMkLst>
        <pc:docMk/>
      </pc:docMkLst>
      <pc:sldChg chg="modSp mod">
        <pc:chgData name="Kovácsné Pusztai Kinga" userId="1282fdc4-838f-4805-a47a-02b770215156" providerId="ADAL" clId="{BE123809-BE63-46CE-96E5-C6C754705631}" dt="2024-01-25T09:12:34.866" v="0" actId="108"/>
        <pc:sldMkLst>
          <pc:docMk/>
          <pc:sldMk cId="1321045718" sldId="287"/>
        </pc:sldMkLst>
      </pc:sldChg>
      <pc:sldChg chg="modSp mod">
        <pc:chgData name="Kovácsné Pusztai Kinga" userId="1282fdc4-838f-4805-a47a-02b770215156" providerId="ADAL" clId="{BE123809-BE63-46CE-96E5-C6C754705631}" dt="2024-01-25T09:12:55.303" v="1" actId="108"/>
        <pc:sldMkLst>
          <pc:docMk/>
          <pc:sldMk cId="3545948651" sldId="292"/>
        </pc:sldMkLst>
      </pc:sldChg>
    </pc:docChg>
  </pc:docChgLst>
  <pc:docChgLst>
    <pc:chgData name="Guest User" userId="S::urn:spo:anon#8d5135bef8f0a07f63e728dbd47f75bab10304a86da83f9e0339454951304588::" providerId="AD" clId="Web-{4FEC6B88-72E1-4133-55AE-6C18D8F50E19}"/>
    <pc:docChg chg="modSld">
      <pc:chgData name="Guest User" userId="S::urn:spo:anon#8d5135bef8f0a07f63e728dbd47f75bab10304a86da83f9e0339454951304588::" providerId="AD" clId="Web-{4FEC6B88-72E1-4133-55AE-6C18D8F50E19}" dt="2023-06-15T15:29:29.330" v="1" actId="14100"/>
      <pc:docMkLst>
        <pc:docMk/>
      </pc:docMkLst>
      <pc:sldChg chg="modSp">
        <pc:chgData name="Guest User" userId="S::urn:spo:anon#8d5135bef8f0a07f63e728dbd47f75bab10304a86da83f9e0339454951304588::" providerId="AD" clId="Web-{4FEC6B88-72E1-4133-55AE-6C18D8F50E19}" dt="2023-06-15T15:29:29.330" v="1" actId="14100"/>
        <pc:sldMkLst>
          <pc:docMk/>
          <pc:sldMk cId="2519952520" sldId="281"/>
        </pc:sldMkLst>
      </pc:sldChg>
    </pc:docChg>
  </pc:docChgLst>
  <pc:docChgLst>
    <pc:chgData name="Mester-Csiki Gergő" userId="S::nrxjfk@inf.elte.hu::c212ffa1-7e0f-4440-b081-fc7ed42ee584" providerId="AD" clId="Web-{DBE43AFE-E2AB-0080-8245-75A66B71AA88}"/>
    <pc:docChg chg="modSld">
      <pc:chgData name="Mester-Csiki Gergő" userId="S::nrxjfk@inf.elte.hu::c212ffa1-7e0f-4440-b081-fc7ed42ee584" providerId="AD" clId="Web-{DBE43AFE-E2AB-0080-8245-75A66B71AA88}" dt="2023-05-03T14:48:13.946" v="1" actId="1076"/>
      <pc:docMkLst>
        <pc:docMk/>
      </pc:docMkLst>
      <pc:sldChg chg="modSp">
        <pc:chgData name="Mester-Csiki Gergő" userId="S::nrxjfk@inf.elte.hu::c212ffa1-7e0f-4440-b081-fc7ed42ee584" providerId="AD" clId="Web-{DBE43AFE-E2AB-0080-8245-75A66B71AA88}" dt="2023-05-03T14:48:13.946" v="1" actId="1076"/>
        <pc:sldMkLst>
          <pc:docMk/>
          <pc:sldMk cId="3101119463" sldId="280"/>
        </pc:sldMkLst>
      </pc:sldChg>
    </pc:docChg>
  </pc:docChgLst>
  <pc:docChgLst>
    <pc:chgData name="Guest User" userId="S::urn:spo:anon#ed68fbb0c1eeec238d0eb2b6ef4bcd1813e2216995693e5fcc6bf5aae63b373c::" providerId="AD" clId="Web-{3EA55224-2FE3-28B2-3715-02FA65156CE3}"/>
    <pc:docChg chg="modSld">
      <pc:chgData name="Guest User" userId="S::urn:spo:anon#ed68fbb0c1eeec238d0eb2b6ef4bcd1813e2216995693e5fcc6bf5aae63b373c::" providerId="AD" clId="Web-{3EA55224-2FE3-28B2-3715-02FA65156CE3}" dt="2023-06-19T14:09:02.177" v="0" actId="1076"/>
      <pc:docMkLst>
        <pc:docMk/>
      </pc:docMkLst>
      <pc:sldChg chg="modSp">
        <pc:chgData name="Guest User" userId="S::urn:spo:anon#ed68fbb0c1eeec238d0eb2b6ef4bcd1813e2216995693e5fcc6bf5aae63b373c::" providerId="AD" clId="Web-{3EA55224-2FE3-28B2-3715-02FA65156CE3}" dt="2023-06-19T14:09:02.177" v="0" actId="1076"/>
        <pc:sldMkLst>
          <pc:docMk/>
          <pc:sldMk cId="998491670" sldId="299"/>
        </pc:sldMkLst>
      </pc:sldChg>
    </pc:docChg>
  </pc:docChgLst>
  <pc:docChgLst>
    <pc:chgData name="Vendégfelhasználó" userId="S::urn:spo:anon#c0fcda67f4686dca6fc6c6cac34e5f81d1b702d2ea85ed0b235666db597c7c69::" providerId="AD" clId="Web-{30086DC7-9B2A-D075-E2EA-2ADBC30333A7}"/>
    <pc:docChg chg="modSld sldOrd">
      <pc:chgData name="Vendégfelhasználó" userId="S::urn:spo:anon#c0fcda67f4686dca6fc6c6cac34e5f81d1b702d2ea85ed0b235666db597c7c69::" providerId="AD" clId="Web-{30086DC7-9B2A-D075-E2EA-2ADBC30333A7}" dt="2023-05-17T00:24:56.727" v="3"/>
      <pc:docMkLst>
        <pc:docMk/>
      </pc:docMkLst>
      <pc:sldChg chg="modSp">
        <pc:chgData name="Vendégfelhasználó" userId="S::urn:spo:anon#c0fcda67f4686dca6fc6c6cac34e5f81d1b702d2ea85ed0b235666db597c7c69::" providerId="AD" clId="Web-{30086DC7-9B2A-D075-E2EA-2ADBC30333A7}" dt="2023-05-17T00:21:14.093" v="1" actId="1076"/>
        <pc:sldMkLst>
          <pc:docMk/>
          <pc:sldMk cId="2209958188" sldId="272"/>
        </pc:sldMkLst>
      </pc:sldChg>
      <pc:sldChg chg="ord">
        <pc:chgData name="Vendégfelhasználó" userId="S::urn:spo:anon#c0fcda67f4686dca6fc6c6cac34e5f81d1b702d2ea85ed0b235666db597c7c69::" providerId="AD" clId="Web-{30086DC7-9B2A-D075-E2EA-2ADBC30333A7}" dt="2023-05-17T00:24:56.727" v="3"/>
        <pc:sldMkLst>
          <pc:docMk/>
          <pc:sldMk cId="134647115" sldId="294"/>
        </pc:sldMkLst>
      </pc:sldChg>
    </pc:docChg>
  </pc:docChgLst>
  <pc:docChgLst>
    <pc:chgData name="Guest User" userId="S::urn:spo:anon#c0fcda67f4686dca6fc6c6cac34e5f81d1b702d2ea85ed0b235666db597c7c69::" providerId="AD" clId="Web-{91E2B1AE-05C9-24AA-F05A-8D7FE5D8ED29}"/>
    <pc:docChg chg="modSld">
      <pc:chgData name="Guest User" userId="S::urn:spo:anon#c0fcda67f4686dca6fc6c6cac34e5f81d1b702d2ea85ed0b235666db597c7c69::" providerId="AD" clId="Web-{91E2B1AE-05C9-24AA-F05A-8D7FE5D8ED29}" dt="2023-06-13T09:33:09.322" v="11" actId="1076"/>
      <pc:docMkLst>
        <pc:docMk/>
      </pc:docMkLst>
      <pc:sldChg chg="modSp">
        <pc:chgData name="Guest User" userId="S::urn:spo:anon#c0fcda67f4686dca6fc6c6cac34e5f81d1b702d2ea85ed0b235666db597c7c69::" providerId="AD" clId="Web-{91E2B1AE-05C9-24AA-F05A-8D7FE5D8ED29}" dt="2023-06-13T09:33:09.322" v="11" actId="1076"/>
        <pc:sldMkLst>
          <pc:docMk/>
          <pc:sldMk cId="2519952520" sldId="281"/>
        </pc:sldMkLst>
      </pc:sldChg>
    </pc:docChg>
  </pc:docChgLst>
  <pc:docChgLst>
    <pc:chgData name="Guest User" userId="S::urn:spo:anon#c0fcda67f4686dca6fc6c6cac34e5f81d1b702d2ea85ed0b235666db597c7c69::" providerId="AD" clId="Web-{0BD9C7EE-14F9-8CBB-957A-A64C5A213F90}"/>
    <pc:docChg chg="modSld">
      <pc:chgData name="Guest User" userId="S::urn:spo:anon#c0fcda67f4686dca6fc6c6cac34e5f81d1b702d2ea85ed0b235666db597c7c69::" providerId="AD" clId="Web-{0BD9C7EE-14F9-8CBB-957A-A64C5A213F90}" dt="2023-05-29T09:13:05.203" v="0" actId="1076"/>
      <pc:docMkLst>
        <pc:docMk/>
      </pc:docMkLst>
      <pc:sldChg chg="modSp">
        <pc:chgData name="Guest User" userId="S::urn:spo:anon#c0fcda67f4686dca6fc6c6cac34e5f81d1b702d2ea85ed0b235666db597c7c69::" providerId="AD" clId="Web-{0BD9C7EE-14F9-8CBB-957A-A64C5A213F90}" dt="2023-05-29T09:13:05.203" v="0" actId="1076"/>
        <pc:sldMkLst>
          <pc:docMk/>
          <pc:sldMk cId="3545948651" sldId="292"/>
        </pc:sldMkLst>
      </pc:sldChg>
    </pc:docChg>
  </pc:docChgLst>
  <pc:docChgLst>
    <pc:chgData name="Kovácsné Pusztai Kinga" userId="1282fdc4-838f-4805-a47a-02b770215156" providerId="ADAL" clId="{B8CFCB9E-6153-480A-8712-8E63AEC621C0}"/>
    <pc:docChg chg="undo custSel addSld delSld modSld">
      <pc:chgData name="Kovácsné Pusztai Kinga" userId="1282fdc4-838f-4805-a47a-02b770215156" providerId="ADAL" clId="{B8CFCB9E-6153-480A-8712-8E63AEC621C0}" dt="2024-04-17T13:49:01.910" v="21" actId="1076"/>
      <pc:docMkLst>
        <pc:docMk/>
      </pc:docMkLst>
      <pc:sldChg chg="modSp add mod setBg">
        <pc:chgData name="Kovácsné Pusztai Kinga" userId="1282fdc4-838f-4805-a47a-02b770215156" providerId="ADAL" clId="{B8CFCB9E-6153-480A-8712-8E63AEC621C0}" dt="2024-04-15T06:56:55.423" v="10"/>
        <pc:sldMkLst>
          <pc:docMk/>
          <pc:sldMk cId="1006033061" sldId="265"/>
        </pc:sldMkLst>
      </pc:sldChg>
      <pc:sldChg chg="modSp add mod setBg">
        <pc:chgData name="Kovácsné Pusztai Kinga" userId="1282fdc4-838f-4805-a47a-02b770215156" providerId="ADAL" clId="{B8CFCB9E-6153-480A-8712-8E63AEC621C0}" dt="2024-04-15T06:58:01.769" v="15" actId="1076"/>
        <pc:sldMkLst>
          <pc:docMk/>
          <pc:sldMk cId="68212985" sldId="267"/>
        </pc:sldMkLst>
      </pc:sldChg>
      <pc:sldChg chg="del">
        <pc:chgData name="Kovácsné Pusztai Kinga" userId="1282fdc4-838f-4805-a47a-02b770215156" providerId="ADAL" clId="{B8CFCB9E-6153-480A-8712-8E63AEC621C0}" dt="2024-04-15T06:57:43.377" v="13" actId="47"/>
        <pc:sldMkLst>
          <pc:docMk/>
          <pc:sldMk cId="3101119463" sldId="280"/>
        </pc:sldMkLst>
      </pc:sldChg>
      <pc:sldChg chg="modSp del mod">
        <pc:chgData name="Kovácsné Pusztai Kinga" userId="1282fdc4-838f-4805-a47a-02b770215156" providerId="ADAL" clId="{B8CFCB9E-6153-480A-8712-8E63AEC621C0}" dt="2024-04-15T06:57:48.043" v="14" actId="47"/>
        <pc:sldMkLst>
          <pc:docMk/>
          <pc:sldMk cId="2519952520" sldId="281"/>
        </pc:sldMkLst>
      </pc:sldChg>
      <pc:sldChg chg="modSp mod">
        <pc:chgData name="Kovácsné Pusztai Kinga" userId="1282fdc4-838f-4805-a47a-02b770215156" providerId="ADAL" clId="{B8CFCB9E-6153-480A-8712-8E63AEC621C0}" dt="2024-04-17T13:49:01.910" v="21" actId="1076"/>
        <pc:sldMkLst>
          <pc:docMk/>
          <pc:sldMk cId="998491670" sldId="299"/>
        </pc:sldMkLst>
      </pc:sldChg>
    </pc:docChg>
  </pc:docChgLst>
  <pc:docChgLst>
    <pc:chgData name="Vendégfelhasználó" userId="S::urn:spo:anon#3140f47b4703d215b20f855cdccce633a132caf739154c2743db669cfcfc221e::" providerId="AD" clId="Web-{F118FB15-CE3C-255C-0C7D-392562D30851}"/>
    <pc:docChg chg="modSld">
      <pc:chgData name="Vendégfelhasználó" userId="S::urn:spo:anon#3140f47b4703d215b20f855cdccce633a132caf739154c2743db669cfcfc221e::" providerId="AD" clId="Web-{F118FB15-CE3C-255C-0C7D-392562D30851}" dt="2023-05-29T21:34:13.003" v="5" actId="14100"/>
      <pc:docMkLst>
        <pc:docMk/>
      </pc:docMkLst>
      <pc:sldChg chg="modSp">
        <pc:chgData name="Vendégfelhasználó" userId="S::urn:spo:anon#3140f47b4703d215b20f855cdccce633a132caf739154c2743db669cfcfc221e::" providerId="AD" clId="Web-{F118FB15-CE3C-255C-0C7D-392562D30851}" dt="2023-05-29T21:34:13.003" v="5" actId="14100"/>
        <pc:sldMkLst>
          <pc:docMk/>
          <pc:sldMk cId="2519952520" sldId="281"/>
        </pc:sldMkLst>
      </pc:sldChg>
      <pc:sldChg chg="modSp">
        <pc:chgData name="Vendégfelhasználó" userId="S::urn:spo:anon#3140f47b4703d215b20f855cdccce633a132caf739154c2743db669cfcfc221e::" providerId="AD" clId="Web-{F118FB15-CE3C-255C-0C7D-392562D30851}" dt="2023-05-29T20:43:57.912" v="1" actId="1076"/>
        <pc:sldMkLst>
          <pc:docMk/>
          <pc:sldMk cId="614412240" sldId="2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410AB5-05A2-4868-8788-2F41F345671A}" type="datetimeFigureOut">
              <a:rPr lang="hu-HU" smtClean="0"/>
              <a:t>2025. 05. 10.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56A89-4969-4063-A516-FFDF4F8A058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6574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56A89-4969-4063-A516-FFDF4F8A058D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72214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04BD1-3131-D809-E992-846CEAF03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>
            <a:extLst>
              <a:ext uri="{FF2B5EF4-FFF2-40B4-BE49-F238E27FC236}">
                <a16:creationId xmlns:a16="http://schemas.microsoft.com/office/drawing/2014/main" id="{AA705894-4C7F-1D42-C892-2803C7A82E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>
            <a:extLst>
              <a:ext uri="{FF2B5EF4-FFF2-40B4-BE49-F238E27FC236}">
                <a16:creationId xmlns:a16="http://schemas.microsoft.com/office/drawing/2014/main" id="{51A2B66C-9DF6-641A-34FF-04C2B219F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absztrakt listák (más néven véges sorozatok): láncolt listák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11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(bemenet, a polcok és az algoritmus kimenete)</a:t>
            </a:r>
          </a:p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5CE327-58A8-B455-9962-C1E800698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56A89-4969-4063-A516-FFDF4F8A058D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2109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u-HU" sz="1800" b="0" i="0" u="none" strike="noStrike" baseline="0">
                <a:latin typeface="F85"/>
              </a:rPr>
              <a:t>Általánosítva, a kulcs felbontható </a:t>
            </a:r>
            <a:r>
              <a:rPr lang="hu-HU" sz="1800" b="0" i="0" u="none" strike="noStrike" baseline="0">
                <a:latin typeface="CMMI10"/>
              </a:rPr>
              <a:t>d </a:t>
            </a:r>
            <a:r>
              <a:rPr lang="hu-HU" sz="1800" b="0" i="0" u="none" strike="noStrike" baseline="0">
                <a:latin typeface="F85"/>
              </a:rPr>
              <a:t>kulcs direkt </a:t>
            </a:r>
            <a:r>
              <a:rPr lang="hu-HU" sz="1800" b="0" i="0" u="none" strike="noStrike" baseline="0" err="1">
                <a:latin typeface="F85"/>
              </a:rPr>
              <a:t>szozatára</a:t>
            </a:r>
            <a:r>
              <a:rPr lang="hu-HU" sz="1800" b="0" i="0" u="none" strike="noStrike" baseline="0">
                <a:latin typeface="F85"/>
              </a:rPr>
              <a:t>, ahol a jobbról első legkevésbé szignifikáns, míg a </a:t>
            </a:r>
            <a:r>
              <a:rPr lang="hu-HU" sz="1800" b="0" i="0" u="none" strike="noStrike" baseline="0">
                <a:latin typeface="CMMI10"/>
              </a:rPr>
              <a:t>d</a:t>
            </a:r>
            <a:r>
              <a:rPr lang="hu-HU" sz="1800" b="0" i="0" u="none" strike="noStrike" baseline="0">
                <a:latin typeface="F85"/>
              </a:rPr>
              <a:t>-</a:t>
            </a:r>
            <a:r>
              <a:rPr lang="hu-HU" sz="1800" b="0" i="0" u="none" strike="noStrike" baseline="0" err="1">
                <a:latin typeface="F85"/>
              </a:rPr>
              <a:t>edik</a:t>
            </a:r>
            <a:r>
              <a:rPr lang="hu-HU" sz="1800" b="0" i="0" u="none" strike="noStrike" baseline="0">
                <a:latin typeface="F85"/>
              </a:rPr>
              <a:t> a leglényegesebb. Pl. ha a kulcs dátum, akkor először a</a:t>
            </a:r>
          </a:p>
          <a:p>
            <a:pPr algn="l"/>
            <a:r>
              <a:rPr lang="hu-HU" sz="1800" b="0" i="0" u="none" strike="noStrike" baseline="0">
                <a:latin typeface="F85"/>
              </a:rPr>
              <a:t>napok, majd a hónapok és végül az évek szerint alkalmazunk stabil rendezést.</a:t>
            </a: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56A89-4969-4063-A516-FFDF4F8A058D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1617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3.xml"/><Relationship Id="rId3" Type="http://schemas.openxmlformats.org/officeDocument/2006/relationships/slide" Target="slide4.xml"/><Relationship Id="rId7" Type="http://schemas.openxmlformats.org/officeDocument/2006/relationships/slide" Target="slide1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1.xml"/><Relationship Id="rId5" Type="http://schemas.openxmlformats.org/officeDocument/2006/relationships/slide" Target="slide7.xml"/><Relationship Id="rId4" Type="http://schemas.openxmlformats.org/officeDocument/2006/relationships/slide" Target="slide6.xml"/><Relationship Id="rId9" Type="http://schemas.openxmlformats.org/officeDocument/2006/relationships/slide" Target="slide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/>
              <a:t>Algoritmusok és adatszerkezetek I.</a:t>
            </a:r>
            <a:br>
              <a:rPr lang="hu-HU" b="1"/>
            </a:br>
            <a:r>
              <a:rPr lang="hu-HU" b="1"/>
              <a:t>9.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6"/>
            <a:ext cx="5332411" cy="1855893"/>
          </a:xfrm>
        </p:spPr>
        <p:txBody>
          <a:bodyPr>
            <a:normAutofit/>
          </a:bodyPr>
          <a:lstStyle/>
          <a:p>
            <a:br>
              <a:rPr lang="hu-HU"/>
            </a:br>
            <a:r>
              <a:rPr lang="hu-HU" sz="3200" b="1">
                <a:solidFill>
                  <a:srgbClr val="C00000"/>
                </a:solidFill>
              </a:rPr>
              <a:t>Rendezés lineáris időben</a:t>
            </a:r>
          </a:p>
          <a:p>
            <a:r>
              <a:rPr lang="hu-HU" sz="3200" b="1">
                <a:solidFill>
                  <a:srgbClr val="C00000"/>
                </a:solidFill>
              </a:rPr>
              <a:t>(Sorting in </a:t>
            </a:r>
            <a:r>
              <a:rPr lang="hu-HU" sz="3200" b="1" err="1">
                <a:solidFill>
                  <a:srgbClr val="C00000"/>
                </a:solidFill>
              </a:rPr>
              <a:t>linear</a:t>
            </a:r>
            <a:r>
              <a:rPr lang="hu-HU" sz="3200" b="1">
                <a:solidFill>
                  <a:srgbClr val="C00000"/>
                </a:solidFill>
              </a:rPr>
              <a:t> </a:t>
            </a:r>
            <a:r>
              <a:rPr lang="hu-HU" sz="3200" b="1" err="1">
                <a:solidFill>
                  <a:srgbClr val="C00000"/>
                </a:solidFill>
              </a:rPr>
              <a:t>time</a:t>
            </a:r>
            <a:r>
              <a:rPr lang="hu-HU" sz="3200" b="1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868018E7-A13E-7852-A406-FD66E2CCC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461867"/>
            <a:ext cx="10018713" cy="769776"/>
          </a:xfrm>
        </p:spPr>
        <p:txBody>
          <a:bodyPr>
            <a:normAutofit/>
          </a:bodyPr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gyakorlatban az absztrakt listák: láncolt listák</a:t>
            </a:r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30D2468-725C-655B-2F26-62F5FA39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345" y="1315617"/>
            <a:ext cx="10573407" cy="5212702"/>
          </a:xfrm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 a polcok láncolt listák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bemenet és a kimenet is a polcokkal azonos típusú láncolt lista</a:t>
            </a: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memória allokálások (pl. </a:t>
            </a:r>
            <a:r>
              <a:rPr lang="hu-HU" sz="20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) és </a:t>
            </a:r>
            <a:r>
              <a:rPr lang="hu-HU" sz="20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deallokálások</a:t>
            </a: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(pl. </a:t>
            </a:r>
            <a:r>
              <a:rPr lang="hu-HU" sz="20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) elkerülése miatt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tabLst>
                <a:tab pos="1371600" algn="l"/>
              </a:tabLst>
            </a:pP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egyes menetek bemeneti listája elemeinek szétpakolása hatékony legyen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tabLst>
                <a:tab pos="1371600" algn="l"/>
              </a:tabLst>
            </a:pPr>
            <a:r>
              <a:rPr lang="hu-HU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minden elemre: </a:t>
            </a:r>
            <a:r>
              <a:rPr lang="en-US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hu-HU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(1) idő  </a:t>
            </a:r>
            <a:endParaRPr lang="hu-HU" sz="2400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listák végéhez is direkt hozzáférés szükséges</a:t>
            </a:r>
          </a:p>
          <a:p>
            <a:pPr marL="228600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hu-HU" sz="2800" kern="10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2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egvalósítása</a:t>
            </a:r>
          </a:p>
          <a:p>
            <a:pPr marL="12573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S1L-ekkel és a nemüres polcok végére mutató pointerekkel</a:t>
            </a:r>
          </a:p>
          <a:p>
            <a:pPr marL="1257300" lvl="2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C2L-ek alkalmazásával</a:t>
            </a:r>
            <a:endParaRPr lang="hu-HU" sz="2400" kern="1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konstans szorzók árán </a:t>
            </a:r>
            <a:endParaRPr lang="hu-HU" sz="1800"/>
          </a:p>
        </p:txBody>
      </p:sp>
    </p:spTree>
    <p:extLst>
      <p:ext uri="{BB962C8B-B14F-4D97-AF65-F5344CB8AC3E}">
        <p14:creationId xmlns:p14="http://schemas.microsoft.com/office/powerpoint/2010/main" val="13464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41392-3F06-A051-E014-D8D13215F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291" y="221226"/>
            <a:ext cx="10265238" cy="1405080"/>
          </a:xfrm>
        </p:spPr>
        <p:txBody>
          <a:bodyPr>
            <a:normAutofit fontScale="90000"/>
          </a:bodyPr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Radix rendezés összetett kulcsú rekordok rendezésére:</a:t>
            </a:r>
            <a:b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pl. Dátum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44710FE-7BA9-C810-0D97-ADF242EA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702676"/>
            <a:ext cx="10018713" cy="493409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három komponenst (év, hó, nap) tartalmaz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Radix rendezése: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Legkevésbé szignifikánstól a legszignifikánsabb felé ( 3 menet):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nap -&gt; hó -&gt; év mező szerint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Stabil rendezéssel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200"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r>
              <a:rPr lang="hu-HU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ár néhány ezer tétel esetén is gyorsabb rendezést kapunk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Feltétel: nincs túl sok lehetséges évszám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Összehasonlító rendezésnél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2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sorrend: </a:t>
            </a:r>
            <a:r>
              <a:rPr lang="hu-HU" sz="20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év -&gt; hó -&gt; nap</a:t>
            </a:r>
          </a:p>
        </p:txBody>
      </p:sp>
    </p:spTree>
    <p:extLst>
      <p:ext uri="{BB962C8B-B14F-4D97-AF65-F5344CB8AC3E}">
        <p14:creationId xmlns:p14="http://schemas.microsoft.com/office/powerpoint/2010/main" val="3803626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85793" y="166413"/>
            <a:ext cx="7848139" cy="1091841"/>
          </a:xfrm>
        </p:spPr>
        <p:txBody>
          <a:bodyPr>
            <a:normAutofit/>
          </a:bodyPr>
          <a:lstStyle/>
          <a:p>
            <a:r>
              <a:rPr lang="hu-HU"/>
              <a:t>Radix rendezés listára - algoritmus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138406" y="1650380"/>
                <a:ext cx="4658027" cy="5050523"/>
              </a:xfrm>
            </p:spPr>
            <p:txBody>
              <a:bodyPr>
                <a:normAutofit/>
              </a:bodyPr>
              <a:lstStyle/>
              <a:p>
                <a:r>
                  <a:rPr lang="hu-HU" sz="2800" i="1"/>
                  <a:t>L</a:t>
                </a:r>
                <a:r>
                  <a:rPr lang="hu-HU" sz="2800"/>
                  <a:t> : 	fejelemes,</a:t>
                </a:r>
                <a:br>
                  <a:rPr lang="hu-HU" sz="2800"/>
                </a:br>
                <a:r>
                  <a:rPr lang="hu-HU" sz="2800"/>
                  <a:t>		 C2L típusú lista</a:t>
                </a:r>
              </a:p>
              <a:p>
                <a:pPr lvl="1"/>
                <a:r>
                  <a:rPr lang="hu-HU" sz="2400"/>
                  <a:t>a listaelemek kulcsai</a:t>
                </a:r>
              </a:p>
              <a:p>
                <a:pPr lvl="2"/>
                <a:r>
                  <a:rPr lang="hu-HU" sz="2000" i="1"/>
                  <a:t>d</a:t>
                </a:r>
                <a:r>
                  <a:rPr lang="hu-HU" sz="2000"/>
                  <a:t> számjegyű </a:t>
                </a:r>
                <a:br>
                  <a:rPr lang="hu-HU" sz="2000"/>
                </a:br>
                <a:r>
                  <a:rPr lang="hu-HU" sz="2000"/>
                  <a:t>(</a:t>
                </a:r>
                <a:r>
                  <a:rPr lang="hu-HU" sz="2000" b="0" i="1" u="none" strike="noStrike" baseline="0"/>
                  <a:t>d</a:t>
                </a:r>
                <a:r>
                  <a:rPr lang="hu-HU" sz="2000" b="0" i="0" u="none" strike="noStrike" baseline="0"/>
                  <a:t> ∈ </a:t>
                </a:r>
                <a14:m>
                  <m:oMath xmlns:m="http://schemas.openxmlformats.org/officeDocument/2006/math"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sz="2000" b="0" i="0" u="none" strike="noStrike" baseline="0"/>
                  <a:t>konstans</a:t>
                </a:r>
                <a:r>
                  <a:rPr lang="hu-HU" sz="2000"/>
                  <a:t>)</a:t>
                </a:r>
              </a:p>
              <a:p>
                <a:pPr lvl="2"/>
                <a:r>
                  <a:rPr lang="hu-HU" sz="2000" i="1"/>
                  <a:t>r</a:t>
                </a:r>
                <a:r>
                  <a:rPr lang="hu-HU" sz="2000"/>
                  <a:t> alapú számrendszer </a:t>
                </a:r>
                <a:br>
                  <a:rPr lang="hu-HU" sz="2000"/>
                </a:br>
                <a:r>
                  <a:rPr lang="hu-HU" sz="2000"/>
                  <a:t>(</a:t>
                </a:r>
                <a:r>
                  <a:rPr lang="hu-HU" sz="2000" b="0" i="1" u="none" strike="noStrike" baseline="0"/>
                  <a:t>r</a:t>
                </a:r>
                <a:r>
                  <a:rPr lang="hu-HU" sz="2000" b="0" i="0" u="none" strike="noStrike" baseline="0"/>
                  <a:t> ∈ </a:t>
                </a:r>
                <a:r>
                  <a:rPr lang="hu-HU" sz="2000" b="0" i="1" u="none" strike="noStrike" baseline="0"/>
                  <a:t>O</a:t>
                </a:r>
                <a:r>
                  <a:rPr lang="hu-HU" sz="2000" b="0" i="0" u="none" strike="noStrike" baseline="0"/>
                  <a:t>(</a:t>
                </a:r>
                <a:r>
                  <a:rPr lang="hu-HU" sz="2000" b="0" i="1" u="none" strike="noStrike" baseline="0"/>
                  <a:t>n</a:t>
                </a:r>
                <a:r>
                  <a:rPr lang="hu-HU" sz="2000" b="0" i="0" u="none" strike="noStrike" baseline="0"/>
                  <a:t>))</a:t>
                </a:r>
                <a:endParaRPr lang="hu-HU" sz="2000"/>
              </a:p>
              <a:p>
                <a:pPr lvl="1"/>
                <a:r>
                  <a:rPr lang="hu-HU" sz="2400" err="1"/>
                  <a:t>digit</a:t>
                </a:r>
                <a:r>
                  <a:rPr lang="hu-HU" sz="2400"/>
                  <a:t>(</a:t>
                </a:r>
                <a:r>
                  <a:rPr lang="hu-HU" sz="2400" i="1"/>
                  <a:t>i</a:t>
                </a:r>
                <a:r>
                  <a:rPr lang="hu-HU" sz="2400"/>
                  <a:t>, </a:t>
                </a:r>
                <a:r>
                  <a:rPr lang="hu-HU" sz="2400" i="1"/>
                  <a:t>r</a:t>
                </a:r>
                <a:r>
                  <a:rPr lang="hu-HU" sz="2400"/>
                  <a:t>:</a:t>
                </a:r>
                <a14:m>
                  <m:oMath xmlns:m="http://schemas.openxmlformats.org/officeDocument/2006/math">
                    <m:r>
                      <a:rPr lang="hu-HU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400" b="1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hu-HU" sz="2400"/>
                  <a:t>, </a:t>
                </a:r>
                <a:r>
                  <a:rPr lang="hu-HU" sz="2400" i="1"/>
                  <a:t>x</a:t>
                </a:r>
                <a:r>
                  <a:rPr lang="hu-HU" sz="2400"/>
                  <a:t>: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 sz="2400"/>
                  <a:t>): [0..</a:t>
                </a:r>
                <a:r>
                  <a:rPr lang="hu-HU" sz="2400" i="1"/>
                  <a:t>r)</a:t>
                </a:r>
                <a:endParaRPr lang="hu-HU" sz="2400"/>
              </a:p>
              <a:p>
                <a:pPr lvl="2"/>
                <a:r>
                  <a:rPr lang="hu-HU" sz="2000" i="1"/>
                  <a:t>x</a:t>
                </a:r>
                <a:r>
                  <a:rPr lang="hu-HU" sz="2000"/>
                  <a:t> kulcs jobbról </a:t>
                </a:r>
                <a:r>
                  <a:rPr lang="hu-HU" sz="2000" i="1"/>
                  <a:t>i</a:t>
                </a:r>
                <a:r>
                  <a:rPr lang="hu-HU" sz="2000"/>
                  <a:t>-</a:t>
                </a:r>
                <a:r>
                  <a:rPr lang="hu-HU" sz="2000" err="1"/>
                  <a:t>dik</a:t>
                </a:r>
                <a:r>
                  <a:rPr lang="hu-HU" sz="2000"/>
                  <a:t> </a:t>
                </a:r>
                <a:r>
                  <a:rPr lang="hu-HU" sz="2000" err="1"/>
                  <a:t>szj</a:t>
                </a:r>
                <a:r>
                  <a:rPr lang="hu-HU" sz="2000"/>
                  <a:t>. </a:t>
                </a:r>
                <a:r>
                  <a:rPr lang="hu-HU" sz="2000" i="1"/>
                  <a:t>r </a:t>
                </a:r>
                <a:r>
                  <a:rPr lang="hu-HU" sz="2000"/>
                  <a:t>alapú </a:t>
                </a:r>
                <a:r>
                  <a:rPr lang="hu-HU" sz="2000" err="1"/>
                  <a:t>szrdsz</a:t>
                </a:r>
                <a:r>
                  <a:rPr lang="hu-HU" sz="2000"/>
                  <a:t>-ben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138406" y="1650380"/>
                <a:ext cx="4658027" cy="5050523"/>
              </a:xfrm>
              <a:blipFill>
                <a:blip r:embed="rId3"/>
                <a:stretch>
                  <a:fillRect l="-43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Kép 5">
            <a:extLst>
              <a:ext uri="{FF2B5EF4-FFF2-40B4-BE49-F238E27FC236}">
                <a16:creationId xmlns:a16="http://schemas.microsoft.com/office/drawing/2014/main" id="{81D30608-3ECE-6FE3-9CEE-455908D17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932" y="1291471"/>
            <a:ext cx="7253072" cy="303950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3FE3C07-E012-ED2E-99F0-790C87D7ED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7652" y="4655355"/>
            <a:ext cx="4930221" cy="182234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338090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2A5611C-729D-4952-CED4-235C36D6E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151C23BC-C99B-AA36-F654-E9A2B22B47C0}"/>
              </a:ext>
            </a:extLst>
          </p:cNvPr>
          <p:cNvSpPr/>
          <p:nvPr/>
        </p:nvSpPr>
        <p:spPr>
          <a:xfrm>
            <a:off x="1148576" y="2578318"/>
            <a:ext cx="5820936" cy="103327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03732B-5185-AA60-FF38-B011D25F7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02889" y="2821259"/>
            <a:ext cx="6333892" cy="3754769"/>
          </a:xfrm>
        </p:spPr>
        <p:txBody>
          <a:bodyPr anchor="t">
            <a:normAutofit/>
          </a:bodyPr>
          <a:lstStyle/>
          <a:p>
            <a:pPr marL="457200" lvl="1" indent="0">
              <a:buNone/>
            </a:pPr>
            <a:r>
              <a:rPr lang="hu-HU" sz="2800" b="0" i="0" u="none" strike="noStrike" baseline="0"/>
              <a:t>Műveletigény:   </a:t>
            </a:r>
            <a:r>
              <a:rPr lang="en-US" sz="2800">
                <a:ea typeface="Calibri" panose="020F0502020204030204" pitchFamily="34" charset="0"/>
                <a:cs typeface="F29"/>
              </a:rPr>
              <a:t>Θ</a:t>
            </a:r>
            <a:r>
              <a:rPr lang="hu-HU" sz="2800">
                <a:ea typeface="Calibri" panose="020F0502020204030204" pitchFamily="34" charset="0"/>
                <a:cs typeface="F29"/>
              </a:rPr>
              <a:t>(</a:t>
            </a:r>
            <a:r>
              <a:rPr lang="hu-HU" sz="2800" i="1">
                <a:ea typeface="Calibri" panose="020F0502020204030204" pitchFamily="34" charset="0"/>
                <a:cs typeface="F29"/>
              </a:rPr>
              <a:t>n</a:t>
            </a:r>
            <a:r>
              <a:rPr lang="hu-HU" sz="2800" b="0" i="0" u="none" strike="noStrike" baseline="0"/>
              <a:t>)  (</a:t>
            </a:r>
            <a:r>
              <a:rPr lang="hu-HU" sz="2800" b="0" i="1" u="none" strike="noStrike" baseline="0"/>
              <a:t>n:</a:t>
            </a:r>
            <a:r>
              <a:rPr lang="hu-HU" sz="2800" b="0" i="0" u="none" strike="noStrike" baseline="0"/>
              <a:t>  lista hossza)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endParaRPr lang="hu-HU" sz="600">
              <a:effectLst/>
              <a:ea typeface="Calibri" panose="020F0502020204030204" pitchFamily="34" charset="0"/>
              <a:cs typeface="F29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T</a:t>
            </a:r>
            <a:r>
              <a:rPr lang="hu-HU" sz="2400" baseline="-25000">
                <a:effectLst/>
                <a:ea typeface="Calibri" panose="020F0502020204030204" pitchFamily="34" charset="0"/>
                <a:cs typeface="F29"/>
              </a:rPr>
              <a:t>append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24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en-US" sz="2400">
                <a:effectLst/>
                <a:ea typeface="Calibri" panose="020F0502020204030204" pitchFamily="34" charset="0"/>
                <a:cs typeface="F29"/>
              </a:rPr>
              <a:t>Θ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(1)-&gt; </a:t>
            </a:r>
            <a:r>
              <a:rPr lang="hu-HU" sz="2400" err="1">
                <a:effectLst/>
                <a:ea typeface="Calibri" panose="020F0502020204030204" pitchFamily="34" charset="0"/>
                <a:cs typeface="F29"/>
              </a:rPr>
              <a:t>T</a:t>
            </a:r>
            <a:r>
              <a:rPr lang="hu-HU" sz="2400" baseline="-25000" err="1">
                <a:effectLst/>
                <a:ea typeface="Calibri" panose="020F0502020204030204" pitchFamily="34" charset="0"/>
                <a:cs typeface="F29"/>
              </a:rPr>
              <a:t>gather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r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 </a:t>
            </a:r>
            <a:r>
              <a:rPr lang="hu-HU" sz="24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en-US" sz="2400">
                <a:effectLst/>
                <a:ea typeface="Calibri" panose="020F0502020204030204" pitchFamily="34" charset="0"/>
                <a:cs typeface="F29"/>
              </a:rPr>
              <a:t>Θ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r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400" err="1">
                <a:effectLst/>
                <a:ea typeface="Calibri" panose="020F0502020204030204" pitchFamily="34" charset="0"/>
                <a:cs typeface="F29"/>
              </a:rPr>
              <a:t>T</a:t>
            </a:r>
            <a:r>
              <a:rPr lang="hu-HU" sz="2400" baseline="-25000" err="1">
                <a:effectLst/>
                <a:ea typeface="Calibri" panose="020F0502020204030204" pitchFamily="34" charset="0"/>
                <a:cs typeface="F29"/>
              </a:rPr>
              <a:t>distribute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 </a:t>
            </a:r>
            <a:r>
              <a:rPr lang="hu-HU" sz="24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en-US" sz="2400">
                <a:effectLst/>
                <a:ea typeface="Calibri" panose="020F0502020204030204" pitchFamily="34" charset="0"/>
                <a:cs typeface="F29"/>
              </a:rPr>
              <a:t>Θ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), ahol 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= |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L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|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400" err="1">
                <a:effectLst/>
                <a:ea typeface="Calibri" panose="020F0502020204030204" pitchFamily="34" charset="0"/>
                <a:cs typeface="F29"/>
              </a:rPr>
              <a:t>T</a:t>
            </a:r>
            <a:r>
              <a:rPr lang="hu-HU" sz="2400" baseline="-25000" err="1">
                <a:effectLst/>
                <a:ea typeface="Calibri" panose="020F0502020204030204" pitchFamily="34" charset="0"/>
                <a:cs typeface="F29"/>
              </a:rPr>
              <a:t>radix_sort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, 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d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, 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r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 </a:t>
            </a:r>
            <a:r>
              <a:rPr lang="hu-HU" sz="24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en-US" sz="2400">
                <a:effectLst/>
                <a:ea typeface="Calibri" panose="020F0502020204030204" pitchFamily="34" charset="0"/>
                <a:cs typeface="F29"/>
              </a:rPr>
              <a:t>Θ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r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+ 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d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+ 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r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d konstans és 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r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24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O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400" err="1">
                <a:effectLst/>
                <a:ea typeface="Calibri" panose="020F0502020204030204" pitchFamily="34" charset="0"/>
                <a:cs typeface="F29"/>
              </a:rPr>
              <a:t>T</a:t>
            </a:r>
            <a:r>
              <a:rPr lang="hu-HU" sz="2400" baseline="-25000" err="1">
                <a:effectLst/>
                <a:ea typeface="Calibri" panose="020F0502020204030204" pitchFamily="34" charset="0"/>
                <a:cs typeface="F29"/>
              </a:rPr>
              <a:t>radix_sort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 </a:t>
            </a:r>
            <a:r>
              <a:rPr lang="hu-HU" sz="24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en-US" sz="2400">
                <a:effectLst/>
                <a:ea typeface="Calibri" panose="020F0502020204030204" pitchFamily="34" charset="0"/>
                <a:cs typeface="F29"/>
              </a:rPr>
              <a:t>Θ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(</a:t>
            </a: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n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DDD1262-0B67-7EA2-27E9-BE0699A6C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57096"/>
            <a:ext cx="8596668" cy="681872"/>
          </a:xfrm>
        </p:spPr>
        <p:txBody>
          <a:bodyPr>
            <a:normAutofit fontScale="90000"/>
          </a:bodyPr>
          <a:lstStyle/>
          <a:p>
            <a:r>
              <a:rPr lang="hu-HU"/>
              <a:t>Radix rendezés listára - algoritmus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A870580-D818-477C-6DC3-15487B113B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292" y="3963181"/>
            <a:ext cx="5231424" cy="19544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822A96D1-A010-D120-0972-428BEE388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644" y="1044790"/>
            <a:ext cx="7545072" cy="142487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176101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2AF37999-E680-587C-2C5C-155DFBD4DB83}"/>
              </a:ext>
            </a:extLst>
          </p:cNvPr>
          <p:cNvSpPr/>
          <p:nvPr/>
        </p:nvSpPr>
        <p:spPr>
          <a:xfrm>
            <a:off x="4871258" y="5501448"/>
            <a:ext cx="4588626" cy="104898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458D1BB-0564-4277-C8F8-3BC46C73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78" y="183240"/>
            <a:ext cx="10018713" cy="993710"/>
          </a:xfrm>
        </p:spPr>
        <p:txBody>
          <a:bodyPr/>
          <a:lstStyle/>
          <a:p>
            <a:r>
              <a:rPr lang="hu-HU"/>
              <a:t>Leszámláló rendezés (</a:t>
            </a:r>
            <a:r>
              <a:rPr lang="hu-HU" err="1"/>
              <a:t>counting</a:t>
            </a:r>
            <a:r>
              <a:rPr lang="hu-HU"/>
              <a:t> sort)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7A88D6D-61EE-249A-C054-C56C0470B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9917" y="1307579"/>
                <a:ext cx="10004740" cy="5367181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Stabil</a:t>
                </a:r>
              </a:p>
              <a:p>
                <a:r>
                  <a:rPr lang="hu-HU" sz="2000"/>
                  <a:t>Radix sort ideális segédrendezése </a:t>
                </a:r>
              </a:p>
              <a:p>
                <a:pPr lvl="1"/>
                <a:r>
                  <a:rPr lang="hu-HU"/>
                  <a:t>tömbben</a:t>
                </a:r>
                <a:endParaRPr lang="hu-HU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b="1">
                    <a:effectLst/>
                    <a:ea typeface="Calibri" panose="020F0502020204030204" pitchFamily="34" charset="0"/>
                    <a:cs typeface="F48"/>
                  </a:rPr>
                  <a:t>A rendezési probléma: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Adott: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/>
                  <a:t>A: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/>
                  <a:t>[</a:t>
                </a:r>
                <a:r>
                  <a:rPr lang="hu-HU" i="1"/>
                  <a:t>n</a:t>
                </a:r>
                <a:r>
                  <a:rPr lang="hu-HU"/>
                  <a:t>] tömb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)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dirty="0"/>
                      <m:t>∈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i="1">
                    <a:effectLst/>
                    <a:ea typeface="Calibri" panose="020F0502020204030204" pitchFamily="34" charset="0"/>
                    <a:cs typeface="CMMI12"/>
                  </a:rPr>
                  <a:t>φ</a:t>
                </a:r>
                <a:r>
                  <a:rPr lang="en-US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i="1">
                    <a:effectLst/>
                    <a:ea typeface="Calibri" panose="020F0502020204030204" pitchFamily="34" charset="0"/>
                    <a:cs typeface="EUSM10"/>
                  </a:rPr>
                  <a:t>T</a:t>
                </a:r>
                <a:r>
                  <a:rPr lang="hu-HU">
                    <a:effectLst/>
                    <a:ea typeface="Calibri" panose="020F0502020204030204" pitchFamily="34" charset="0"/>
                    <a:cs typeface="EUSM10"/>
                  </a:rPr>
                  <a:t> </a:t>
                </a:r>
                <a:r>
                  <a:rPr lang="en-US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[0</a:t>
                </a:r>
                <a:r>
                  <a:rPr lang="hu-HU">
                    <a:effectLst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i="1">
                    <a:effectLst/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kulcsfüggvény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Rendezzük </a:t>
                </a:r>
                <a:r>
                  <a:rPr lang="hu-HU" sz="1800" i="1">
                    <a:ea typeface="Calibri" panose="020F0502020204030204" pitchFamily="34" charset="0"/>
                    <a:cs typeface="F29"/>
                  </a:rPr>
                  <a:t>A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 tömböt stabil rendezéssel, lineáris műveletigénnyel -&gt; a</a:t>
                </a:r>
                <a:r>
                  <a:rPr lang="hu-HU" sz="1800">
                    <a:ea typeface="Calibri" panose="020F0502020204030204" pitchFamily="34" charset="0"/>
                    <a:cs typeface="F29"/>
                  </a:rPr>
                  <a:t>z eredmény: </a:t>
                </a:r>
                <a:r>
                  <a:rPr lang="hu-HU" sz="1800" i="1"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1800">
                    <a:ea typeface="Calibri" panose="020F0502020204030204" pitchFamily="34" charset="0"/>
                    <a:cs typeface="F29"/>
                  </a:rPr>
                  <a:t>: </a:t>
                </a:r>
                <a14:m>
                  <m:oMath xmlns:m="http://schemas.openxmlformats.org/officeDocument/2006/math">
                    <m:r>
                      <a:rPr lang="hu-HU" sz="1800"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1800">
                    <a:ea typeface="Calibri" panose="020F0502020204030204" pitchFamily="34" charset="0"/>
                    <a:cs typeface="F29"/>
                  </a:rPr>
                  <a:t>[</a:t>
                </a:r>
                <a:r>
                  <a:rPr lang="hu-HU" sz="1800" i="1"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>
                    <a:ea typeface="Calibri" panose="020F0502020204030204" pitchFamily="34" charset="0"/>
                    <a:cs typeface="F29"/>
                  </a:rPr>
                  <a:t>] tömbben keletkezzék</a:t>
                </a:r>
              </a:p>
              <a:p>
                <a:pPr marL="630238" lvl="4" indent="-273050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b="1">
                    <a:effectLst/>
                    <a:ea typeface="Calibri" panose="020F0502020204030204" pitchFamily="34" charset="0"/>
                    <a:cs typeface="F48"/>
                  </a:rPr>
                  <a:t>Műveletigény</a:t>
                </a:r>
                <a:r>
                  <a:rPr lang="hu-HU" sz="2400">
                    <a:effectLst/>
                    <a:ea typeface="Calibri" panose="020F0502020204030204" pitchFamily="34" charset="0"/>
                    <a:cs typeface="F48"/>
                  </a:rPr>
                  <a:t>: 			</a:t>
                </a:r>
                <a:r>
                  <a:rPr lang="en-US" sz="2400"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2400" i="1"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en-US" sz="2400"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)   </a:t>
                </a:r>
                <a:r>
                  <a:rPr lang="hu-HU" sz="2400">
                    <a:ea typeface="Calibri" panose="020F0502020204030204" pitchFamily="34" charset="0"/>
                    <a:cs typeface="F29"/>
                  </a:rPr>
                  <a:t>( </a:t>
                </a:r>
                <a:r>
                  <a:rPr lang="hu-HU" sz="2400" i="1"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 sz="240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400"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sz="2400" i="1"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400">
                    <a:ea typeface="Calibri" panose="020F0502020204030204" pitchFamily="34" charset="0"/>
                    <a:cs typeface="F29"/>
                  </a:rPr>
                  <a:t> miatt)</a:t>
                </a:r>
                <a:endParaRPr lang="hu-HU" sz="2000"/>
              </a:p>
              <a:p>
                <a:pPr marL="630238" lvl="4" indent="-273050">
                  <a:lnSpc>
                    <a:spcPct val="107000"/>
                  </a:lnSpc>
                  <a:spcAft>
                    <a:spcPts val="800"/>
                  </a:spcAft>
                </a:pPr>
                <a:endParaRPr lang="hu-HU" sz="24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7A88D6D-61EE-249A-C054-C56C0470B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9917" y="1307579"/>
                <a:ext cx="10004740" cy="5367181"/>
              </a:xfrm>
              <a:blipFill>
                <a:blip r:embed="rId2"/>
                <a:stretch>
                  <a:fillRect l="-1523" t="-408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5">
            <a:extLst>
              <a:ext uri="{FF2B5EF4-FFF2-40B4-BE49-F238E27FC236}">
                <a16:creationId xmlns:a16="http://schemas.microsoft.com/office/drawing/2014/main" id="{5FC277D0-A139-3A25-F9BE-F5C9C1B6FFF9}"/>
              </a:ext>
            </a:extLst>
          </p:cNvPr>
          <p:cNvSpPr txBox="1"/>
          <p:nvPr/>
        </p:nvSpPr>
        <p:spPr>
          <a:xfrm>
            <a:off x="5136137" y="214301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effectLst/>
                <a:latin typeface="CMR12"/>
                <a:ea typeface="Calibri" panose="020F0502020204030204" pitchFamily="34" charset="0"/>
                <a:cs typeface="CMR12"/>
              </a:rPr>
              <a:t>Θ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latin typeface="CMMI12"/>
                <a:ea typeface="Calibri" panose="020F0502020204030204" pitchFamily="34" charset="0"/>
                <a:cs typeface="CMR12"/>
              </a:rPr>
              <a:t>r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)</a:t>
            </a:r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42C9AF5-E652-ABC4-DB30-3983F9BD9A87}"/>
              </a:ext>
            </a:extLst>
          </p:cNvPr>
          <p:cNvSpPr txBox="1"/>
          <p:nvPr/>
        </p:nvSpPr>
        <p:spPr>
          <a:xfrm>
            <a:off x="5058690" y="2642972"/>
            <a:ext cx="71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CMR12"/>
                <a:ea typeface="Calibri" panose="020F0502020204030204" pitchFamily="34" charset="0"/>
                <a:cs typeface="CMR12"/>
              </a:rPr>
              <a:t>Θ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>
                <a:effectLst/>
                <a:latin typeface="CMMI12"/>
                <a:ea typeface="Calibri" panose="020F0502020204030204" pitchFamily="34" charset="0"/>
                <a:cs typeface="CMMI12"/>
              </a:rPr>
              <a:t>n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)</a:t>
            </a:r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AA2FC58-A22C-1452-6F71-AB14EF464B84}"/>
              </a:ext>
            </a:extLst>
          </p:cNvPr>
          <p:cNvSpPr txBox="1"/>
          <p:nvPr/>
        </p:nvSpPr>
        <p:spPr>
          <a:xfrm>
            <a:off x="5136138" y="311946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effectLst/>
                <a:latin typeface="CMR12"/>
                <a:ea typeface="Calibri" panose="020F0502020204030204" pitchFamily="34" charset="0"/>
                <a:cs typeface="CMR12"/>
              </a:rPr>
              <a:t>Θ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latin typeface="CMMI12"/>
                <a:ea typeface="Calibri" panose="020F0502020204030204" pitchFamily="34" charset="0"/>
                <a:cs typeface="CMR12"/>
              </a:rPr>
              <a:t>r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)</a:t>
            </a:r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3FCD689-EEF4-8304-AA80-A8D302F05F08}"/>
              </a:ext>
            </a:extLst>
          </p:cNvPr>
          <p:cNvSpPr txBox="1"/>
          <p:nvPr/>
        </p:nvSpPr>
        <p:spPr>
          <a:xfrm>
            <a:off x="5137711" y="3648807"/>
            <a:ext cx="596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effectLst/>
                <a:latin typeface="CMR12"/>
                <a:ea typeface="Calibri" panose="020F0502020204030204" pitchFamily="34" charset="0"/>
                <a:cs typeface="CMR12"/>
              </a:rPr>
              <a:t>Θ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>
                <a:effectLst/>
                <a:latin typeface="CMMI12"/>
                <a:ea typeface="Calibri" panose="020F0502020204030204" pitchFamily="34" charset="0"/>
                <a:cs typeface="CMR12"/>
              </a:rPr>
              <a:t>n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)</a:t>
            </a:r>
            <a:endParaRPr lang="hu-HU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B99A143-7ACF-4168-AD0C-B9AEA52C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149" y="1307579"/>
            <a:ext cx="6240990" cy="35573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4153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6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8D1BB-0564-4277-C8F8-3BC46C73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78" y="183240"/>
            <a:ext cx="10018713" cy="993710"/>
          </a:xfrm>
        </p:spPr>
        <p:txBody>
          <a:bodyPr>
            <a:normAutofit/>
          </a:bodyPr>
          <a:lstStyle/>
          <a:p>
            <a:r>
              <a:rPr lang="hu-HU"/>
              <a:t>Leszámláló rendezés magyarázata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7A88D6D-61EE-249A-C054-C56C0470B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89446" y="1138629"/>
                <a:ext cx="10018713" cy="5512969"/>
              </a:xfrm>
            </p:spPr>
            <p:txBody>
              <a:bodyPr>
                <a:normAutofit lnSpcReduction="10000"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hu-HU" sz="2000"/>
                  <a:t>ciklus: </a:t>
                </a:r>
              </a:p>
              <a:p>
                <a:pPr lvl="1"/>
                <a:r>
                  <a:rPr lang="hu-HU" sz="1800" i="1"/>
                  <a:t>C</a:t>
                </a:r>
                <a:r>
                  <a:rPr lang="hu-HU" sz="1800"/>
                  <a:t> számláló tömb kinullázása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hu-HU" sz="2000"/>
                  <a:t>ciklus: </a:t>
                </a:r>
                <a:endParaRPr lang="hu-HU" sz="2000" i="1"/>
              </a:p>
              <a:p>
                <a:pPr lvl="1"/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nor/>
                      </m:rPr>
                      <a:rPr lang="hu-HU" sz="1800" dirty="0"/>
                      <m:t> </m:t>
                    </m:r>
                    <m:r>
                      <m:rPr>
                        <m:nor/>
                      </m:rPr>
                      <a:rPr lang="hu-HU" sz="1800" i="1" dirty="0"/>
                      <m:t>k</m:t>
                    </m:r>
                    <m:r>
                      <m:rPr>
                        <m:nor/>
                      </m:rPr>
                      <a:rPr lang="hu-HU" sz="1800" dirty="0"/>
                      <m:t> </m:t>
                    </m:r>
                    <m:r>
                      <m:rPr>
                        <m:nor/>
                      </m:rPr>
                      <a:rPr lang="hu-HU" sz="1800" dirty="0"/>
                      <m:t>kulcsra</m:t>
                    </m:r>
                    <m:r>
                      <m:rPr>
                        <m:nor/>
                      </m:rPr>
                      <a:rPr lang="hu-HU" sz="1800" b="0" i="1" dirty="0" smtClean="0"/>
                      <m:t> </m:t>
                    </m:r>
                    <m:r>
                      <m:rPr>
                        <m:nor/>
                      </m:rPr>
                      <a:rPr lang="hu-HU" sz="1800" b="0" i="1" dirty="0" smtClean="0"/>
                      <m:t>a</m:t>
                    </m:r>
                    <m:r>
                      <m:rPr>
                        <m:nor/>
                      </m:rPr>
                      <a:rPr lang="hu-HU" sz="1800" b="0" i="1" dirty="0" smtClean="0"/>
                      <m:t> </m:t>
                    </m:r>
                    <m:r>
                      <m:rPr>
                        <m:nor/>
                      </m:rPr>
                      <a:rPr lang="hu-HU" sz="1800" i="1" dirty="0"/>
                      <m:t>C</m:t>
                    </m:r>
                    <m:r>
                      <m:rPr>
                        <m:nor/>
                      </m:rPr>
                      <a:rPr lang="hu-HU" sz="1800" dirty="0"/>
                      <m:t>[</m:t>
                    </m:r>
                    <m:r>
                      <m:rPr>
                        <m:nor/>
                      </m:rPr>
                      <a:rPr lang="hu-HU" sz="1800" i="1" dirty="0"/>
                      <m:t>k</m:t>
                    </m:r>
                    <m:r>
                      <m:rPr>
                        <m:nor/>
                      </m:rPr>
                      <a:rPr lang="hu-HU" sz="1800" dirty="0"/>
                      <m:t>]−</m:t>
                    </m:r>
                    <m:r>
                      <m:rPr>
                        <m:nor/>
                      </m:rPr>
                      <a:rPr lang="hu-HU" sz="1800" dirty="0"/>
                      <m:t>ban</m:t>
                    </m:r>
                    <m:r>
                      <a:rPr lang="hu-HU" sz="1800" b="0" i="1" dirty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hu-HU" sz="1800"/>
                  <a:t>  </a:t>
                </a:r>
              </a:p>
              <a:p>
                <a:pPr lvl="2"/>
                <a:r>
                  <a:rPr lang="hu-HU" i="1"/>
                  <a:t>k</a:t>
                </a:r>
                <a:r>
                  <a:rPr lang="hu-HU"/>
                  <a:t> kulcsú elemek megszámolása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hu-HU" sz="2000"/>
                  <a:t>ciklus: </a:t>
                </a:r>
                <a:endParaRPr lang="hu-HU" sz="2000" i="1"/>
              </a:p>
              <a:p>
                <a:pPr lvl="1"/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u-HU" sz="1800"/>
                  <a:t> </a:t>
                </a:r>
                <a:r>
                  <a:rPr lang="hu-HU" sz="1800" i="1"/>
                  <a:t>k</a:t>
                </a:r>
                <a:r>
                  <a:rPr lang="hu-HU" sz="1800"/>
                  <a:t> kulcsra </a:t>
                </a:r>
                <a:r>
                  <a:rPr lang="hu-HU" sz="1800" i="1"/>
                  <a:t>C</a:t>
                </a:r>
                <a:r>
                  <a:rPr lang="hu-HU" sz="1800"/>
                  <a:t>[</a:t>
                </a:r>
                <a:r>
                  <a:rPr lang="hu-HU" sz="1800" i="1"/>
                  <a:t>k</a:t>
                </a:r>
                <a:r>
                  <a:rPr lang="hu-HU" sz="1800"/>
                  <a:t>]-ban:</a:t>
                </a:r>
              </a:p>
              <a:p>
                <a:pPr lvl="2"/>
                <a:r>
                  <a:rPr lang="en-US"/>
                  <a:t>≤ </a:t>
                </a:r>
                <a:r>
                  <a:rPr lang="hu-HU" i="1"/>
                  <a:t>k</a:t>
                </a:r>
                <a:r>
                  <a:rPr lang="hu-HU"/>
                  <a:t> kulcsú elemek számának összegzése</a:t>
                </a:r>
              </a:p>
              <a:p>
                <a:pPr lvl="3"/>
                <a:r>
                  <a:rPr lang="en-US"/>
                  <a:t>≤ </a:t>
                </a:r>
                <a:r>
                  <a:rPr lang="hu-HU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hu-HU"/>
                  <a:t> kulcsú elem = </a:t>
                </a:r>
                <a:r>
                  <a:rPr lang="hu-HU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hu-HU"/>
                  <a:t> kulcsú -&gt; </a:t>
                </a:r>
                <a:r>
                  <a:rPr lang="hu-HU" i="1"/>
                  <a:t>C</a:t>
                </a:r>
                <a:r>
                  <a:rPr lang="hu-HU"/>
                  <a:t>[</a:t>
                </a:r>
                <a:r>
                  <a:rPr lang="hu-HU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hu-HU"/>
                  <a:t>] értéke nem változik</a:t>
                </a:r>
              </a:p>
              <a:p>
                <a:pPr lvl="3"/>
                <a:r>
                  <a:rPr lang="hu-HU"/>
                  <a:t>&gt; </a:t>
                </a:r>
                <a:r>
                  <a:rPr lang="hu-HU" i="1"/>
                  <a:t>k</a:t>
                </a:r>
                <a:r>
                  <a:rPr lang="hu-HU"/>
                  <a:t> kulcsokra:  </a:t>
                </a:r>
                <a:r>
                  <a:rPr lang="en-US"/>
                  <a:t>≤ </a:t>
                </a:r>
                <a:r>
                  <a:rPr lang="hu-HU" i="1"/>
                  <a:t>k</a:t>
                </a:r>
                <a:r>
                  <a:rPr lang="hu-HU"/>
                  <a:t> kulcsú elem = </a:t>
                </a:r>
                <a:r>
                  <a:rPr lang="hu-HU" i="1"/>
                  <a:t>k</a:t>
                </a:r>
                <a:r>
                  <a:rPr lang="hu-HU"/>
                  <a:t> kulcsú + </a:t>
                </a:r>
                <a:r>
                  <a:rPr lang="hu-HU" i="1"/>
                  <a:t>k</a:t>
                </a:r>
                <a:r>
                  <a:rPr lang="hu-HU"/>
                  <a:t>-</a:t>
                </a:r>
                <a:r>
                  <a:rPr lang="hu-HU" err="1"/>
                  <a:t>nál</a:t>
                </a:r>
                <a:r>
                  <a:rPr lang="hu-HU"/>
                  <a:t> kisebb kulcsú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1800" i="1"/>
                  <a:t>C</a:t>
                </a:r>
                <a:r>
                  <a:rPr lang="hu-HU" sz="1800"/>
                  <a:t>[</a:t>
                </a:r>
                <a:r>
                  <a:rPr lang="hu-HU" sz="1800" i="1"/>
                  <a:t>k</a:t>
                </a:r>
                <a:r>
                  <a:rPr lang="hu-HU" sz="1800"/>
                  <a:t>] új értéke = </a:t>
                </a:r>
                <a:r>
                  <a:rPr lang="hu-HU" sz="1800" i="1"/>
                  <a:t>C</a:t>
                </a:r>
                <a:r>
                  <a:rPr lang="hu-HU" sz="1800"/>
                  <a:t>[</a:t>
                </a:r>
                <a:r>
                  <a:rPr lang="hu-HU" sz="1800" i="1"/>
                  <a:t>k</a:t>
                </a:r>
                <a:r>
                  <a:rPr lang="hu-HU" sz="1800"/>
                  <a:t>] régi értéke + </a:t>
                </a:r>
                <a:r>
                  <a:rPr lang="hu-HU" sz="1800" i="1"/>
                  <a:t>C</a:t>
                </a:r>
                <a:r>
                  <a:rPr lang="hu-HU" sz="1800"/>
                  <a:t>[</a:t>
                </a:r>
                <a:r>
                  <a:rPr lang="hu-HU" sz="1800" i="1"/>
                  <a:t>k</a:t>
                </a:r>
                <a:r>
                  <a:rPr lang="en-US" sz="1800"/>
                  <a:t>−</a:t>
                </a:r>
                <a:r>
                  <a:rPr lang="hu-HU" sz="1800"/>
                  <a:t>1] új értéke </a:t>
                </a: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hu-HU" sz="2100"/>
                  <a:t> ciklus: </a:t>
                </a:r>
              </a:p>
              <a:p>
                <a:pPr lvl="2"/>
                <a:r>
                  <a:rPr lang="hu-HU"/>
                  <a:t>a bemeneti tömbön visszafelé haladva </a:t>
                </a:r>
                <a:endParaRPr lang="hu-HU" i="1"/>
              </a:p>
              <a:p>
                <a:pPr lvl="2"/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hu-HU"/>
                  <a:t> elem elhelyezése az eredmény tömbbe</a:t>
                </a:r>
                <a:endParaRPr lang="hu-HU" i="1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7A88D6D-61EE-249A-C054-C56C0470B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89446" y="1138629"/>
                <a:ext cx="10018713" cy="5512969"/>
              </a:xfrm>
              <a:blipFill>
                <a:blip r:embed="rId2"/>
                <a:stretch>
                  <a:fillRect l="-1461" t="-2102" b="-99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Kép 11">
            <a:extLst>
              <a:ext uri="{FF2B5EF4-FFF2-40B4-BE49-F238E27FC236}">
                <a16:creationId xmlns:a16="http://schemas.microsoft.com/office/drawing/2014/main" id="{9B99A143-7ACF-4168-AD0C-B9AEA52C1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9810" y="1363986"/>
            <a:ext cx="5013472" cy="285768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492063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58D1BB-0564-4277-C8F8-3BC46C73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78" y="843640"/>
            <a:ext cx="10018713" cy="1422040"/>
          </a:xfrm>
        </p:spPr>
        <p:txBody>
          <a:bodyPr>
            <a:normAutofit/>
          </a:bodyPr>
          <a:lstStyle/>
          <a:p>
            <a:r>
              <a:rPr lang="hu-HU" sz="4000"/>
              <a:t> 4. ciklus részletezése: </a:t>
            </a:r>
            <a:br>
              <a:rPr lang="hu-HU" sz="4000"/>
            </a:br>
            <a:r>
              <a:rPr lang="hu-HU" sz="4000" i="1"/>
              <a:t>k</a:t>
            </a:r>
            <a:r>
              <a:rPr lang="hu-HU" sz="4000"/>
              <a:t> kulcsú elem feldolgozása 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7A88D6D-61EE-249A-C054-C56C0470B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562" y="2519680"/>
            <a:ext cx="10224729" cy="3645705"/>
          </a:xfrm>
        </p:spPr>
        <p:txBody>
          <a:bodyPr>
            <a:normAutofit/>
          </a:bodyPr>
          <a:lstStyle/>
          <a:p>
            <a:pPr lvl="1"/>
            <a:r>
              <a:rPr lang="hu-HU" sz="2400"/>
              <a:t>Fordított sorrendben: ( először az utolsó </a:t>
            </a:r>
            <a:r>
              <a:rPr lang="hu-HU" sz="2400" i="1"/>
              <a:t>k</a:t>
            </a:r>
            <a:r>
              <a:rPr lang="hu-HU" sz="2400"/>
              <a:t> kulcsú elemet)</a:t>
            </a:r>
          </a:p>
          <a:p>
            <a:pPr lvl="2"/>
            <a:r>
              <a:rPr lang="hu-HU" sz="2400"/>
              <a:t>Utolsó helyre, ahova </a:t>
            </a:r>
            <a:r>
              <a:rPr lang="hu-HU" sz="2400" i="1"/>
              <a:t>k </a:t>
            </a:r>
            <a:r>
              <a:rPr lang="hu-HU" sz="2400"/>
              <a:t> kulcsú elem kerülhet</a:t>
            </a:r>
          </a:p>
          <a:p>
            <a:pPr lvl="1"/>
            <a:r>
              <a:rPr lang="hu-HU" sz="2400" i="1"/>
              <a:t>C</a:t>
            </a:r>
            <a:r>
              <a:rPr lang="hu-HU" sz="2400"/>
              <a:t>[</a:t>
            </a:r>
            <a:r>
              <a:rPr lang="hu-HU" sz="2400" i="1"/>
              <a:t>k</a:t>
            </a:r>
            <a:r>
              <a:rPr lang="hu-HU" sz="2400"/>
              <a:t>] :hány darab legfeljebb </a:t>
            </a:r>
            <a:r>
              <a:rPr lang="hu-HU" sz="2400" i="1"/>
              <a:t>k</a:t>
            </a:r>
            <a:r>
              <a:rPr lang="hu-HU" sz="2400"/>
              <a:t> kulcsú elem van a bemeneten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hu-HU" sz="2400"/>
              <a:t>pontosan az eredmény tömb </a:t>
            </a:r>
            <a:r>
              <a:rPr lang="hu-HU" sz="2400" i="1"/>
              <a:t>C</a:t>
            </a:r>
            <a:r>
              <a:rPr lang="hu-HU" sz="2400"/>
              <a:t>[</a:t>
            </a:r>
            <a:r>
              <a:rPr lang="hu-HU" sz="2400" i="1"/>
              <a:t>k</a:t>
            </a:r>
            <a:r>
              <a:rPr lang="hu-HU" sz="2400"/>
              <a:t>]-</a:t>
            </a:r>
            <a:r>
              <a:rPr lang="hu-HU" sz="2400" err="1"/>
              <a:t>adik</a:t>
            </a:r>
            <a:r>
              <a:rPr lang="hu-HU" sz="2400"/>
              <a:t> ( </a:t>
            </a:r>
            <a:r>
              <a:rPr lang="hu-HU" sz="2400" i="1"/>
              <a:t>C</a:t>
            </a:r>
            <a:r>
              <a:rPr lang="hu-HU" sz="2400"/>
              <a:t>[</a:t>
            </a:r>
            <a:r>
              <a:rPr lang="hu-HU" sz="2400" i="1"/>
              <a:t>k</a:t>
            </a:r>
            <a:r>
              <a:rPr lang="hu-HU" sz="2400"/>
              <a:t>]</a:t>
            </a:r>
            <a:r>
              <a:rPr lang="en-US" sz="2400"/>
              <a:t>−</a:t>
            </a:r>
            <a:r>
              <a:rPr lang="hu-HU" sz="2400"/>
              <a:t>1 indexű) elemébe tesszük</a:t>
            </a:r>
          </a:p>
          <a:p>
            <a:pPr marL="1428750" lvl="2" indent="-514350">
              <a:buFont typeface="+mj-lt"/>
              <a:buAutoNum type="arabicPeriod"/>
            </a:pPr>
            <a:r>
              <a:rPr lang="hu-HU" sz="2400" i="1"/>
              <a:t>C</a:t>
            </a:r>
            <a:r>
              <a:rPr lang="hu-HU" sz="2400"/>
              <a:t>[</a:t>
            </a:r>
            <a:r>
              <a:rPr lang="hu-HU" sz="2400" i="1"/>
              <a:t>k</a:t>
            </a:r>
            <a:r>
              <a:rPr lang="hu-HU" sz="2400"/>
              <a:t>]-t eggyel csökkentjük</a:t>
            </a:r>
          </a:p>
          <a:p>
            <a:pPr marL="1428750" lvl="2" indent="-514350">
              <a:buFont typeface="+mj-lt"/>
              <a:buAutoNum type="arabicPeriod"/>
            </a:pPr>
            <a:r>
              <a:rPr lang="hu-HU" sz="2400"/>
              <a:t>az aktuális elemet </a:t>
            </a:r>
            <a:r>
              <a:rPr lang="hu-HU" sz="2400" i="1"/>
              <a:t>B</a:t>
            </a:r>
            <a:r>
              <a:rPr lang="hu-HU" sz="2400"/>
              <a:t>[</a:t>
            </a:r>
            <a:r>
              <a:rPr lang="hu-HU" sz="2400" i="1"/>
              <a:t>C</a:t>
            </a:r>
            <a:r>
              <a:rPr lang="hu-HU" sz="2400"/>
              <a:t>[</a:t>
            </a:r>
            <a:r>
              <a:rPr lang="hu-HU" sz="2400" i="1"/>
              <a:t>k</a:t>
            </a:r>
            <a:r>
              <a:rPr lang="hu-HU" sz="2400"/>
              <a:t>]]-</a:t>
            </a:r>
            <a:r>
              <a:rPr lang="hu-HU" sz="2400" err="1"/>
              <a:t>ba</a:t>
            </a:r>
            <a:r>
              <a:rPr lang="hu-HU" sz="2400"/>
              <a:t> másoljuk</a:t>
            </a:r>
          </a:p>
        </p:txBody>
      </p:sp>
    </p:spTree>
    <p:extLst>
      <p:ext uri="{BB962C8B-B14F-4D97-AF65-F5344CB8AC3E}">
        <p14:creationId xmlns:p14="http://schemas.microsoft.com/office/powerpoint/2010/main" val="1292990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E3310-4DFA-2A2A-1C8A-A43A470B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87B53F-926F-0E17-9A1C-45E450A70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78" y="549000"/>
            <a:ext cx="10018713" cy="1462680"/>
          </a:xfrm>
        </p:spPr>
        <p:txBody>
          <a:bodyPr>
            <a:normAutofit/>
          </a:bodyPr>
          <a:lstStyle/>
          <a:p>
            <a:r>
              <a:rPr lang="hu-HU" sz="4000"/>
              <a:t> 4. ciklus részletezése: </a:t>
            </a:r>
            <a:br>
              <a:rPr lang="hu-HU" sz="4000"/>
            </a:br>
            <a:r>
              <a:rPr lang="hu-HU" sz="4000" i="1"/>
              <a:t>k</a:t>
            </a:r>
            <a:r>
              <a:rPr lang="hu-HU" sz="4000"/>
              <a:t> kulcsú elem feldolgozása 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C4BBEC-0A29-EABB-06A9-FA737CCD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562" y="2540000"/>
            <a:ext cx="10224729" cy="3696505"/>
          </a:xfrm>
        </p:spPr>
        <p:txBody>
          <a:bodyPr>
            <a:normAutofit/>
          </a:bodyPr>
          <a:lstStyle/>
          <a:p>
            <a:pPr lvl="1">
              <a:buFont typeface="Wingdings" panose="05000000000000000000" pitchFamily="2" charset="2"/>
              <a:buChar char="Ø"/>
            </a:pPr>
            <a:r>
              <a:rPr lang="hu-HU" sz="2400"/>
              <a:t>A fordított bejárás szerint következő </a:t>
            </a:r>
            <a:r>
              <a:rPr lang="hu-HU" sz="2400" i="1"/>
              <a:t>k</a:t>
            </a:r>
            <a:r>
              <a:rPr lang="hu-HU" sz="2400"/>
              <a:t> kulcsú elem közvetlenül a mostani elé fog kerülni stb.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400" i="1"/>
              <a:t>k</a:t>
            </a:r>
            <a:r>
              <a:rPr lang="hu-HU" sz="2400"/>
              <a:t> kulcsra a </a:t>
            </a:r>
            <a:r>
              <a:rPr lang="hu-HU" sz="2400" i="1"/>
              <a:t>k</a:t>
            </a:r>
            <a:r>
              <a:rPr lang="hu-HU" sz="2400"/>
              <a:t> kulcsú elemek eredeti sorrendje megmarad az eredmény tömbbe is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2400"/>
              <a:t> kisebb kulcsú elemek megelőzik a nagyobb kulcsúakat</a:t>
            </a:r>
          </a:p>
          <a:p>
            <a:pPr lvl="3">
              <a:buFont typeface="Wingdings" panose="05000000000000000000" pitchFamily="2" charset="2"/>
              <a:buChar char="Ø"/>
            </a:pPr>
            <a:r>
              <a:rPr lang="hu-HU" sz="2000"/>
              <a:t>stabil rendezést kapunk</a:t>
            </a:r>
          </a:p>
        </p:txBody>
      </p:sp>
    </p:spTree>
    <p:extLst>
      <p:ext uri="{BB962C8B-B14F-4D97-AF65-F5344CB8AC3E}">
        <p14:creationId xmlns:p14="http://schemas.microsoft.com/office/powerpoint/2010/main" val="130284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800524-FA27-275E-A602-FDDE2CB5C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2670" y="328450"/>
            <a:ext cx="4860486" cy="1752599"/>
          </a:xfrm>
        </p:spPr>
        <p:txBody>
          <a:bodyPr/>
          <a:lstStyle/>
          <a:p>
            <a:r>
              <a:rPr lang="hu-HU"/>
              <a:t>Leszámláló rendezés C# kódja*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818DA70-CE45-A539-500A-CCBD3399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5600" y="449317"/>
            <a:ext cx="5308290" cy="6354634"/>
          </a:xfrm>
          <a:custGeom>
            <a:avLst/>
            <a:gdLst>
              <a:gd name="connsiteX0" fmla="*/ 0 w 5308290"/>
              <a:gd name="connsiteY0" fmla="*/ 0 h 6354634"/>
              <a:gd name="connsiteX1" fmla="*/ 430561 w 5308290"/>
              <a:gd name="connsiteY1" fmla="*/ 0 h 6354634"/>
              <a:gd name="connsiteX2" fmla="*/ 1126537 w 5308290"/>
              <a:gd name="connsiteY2" fmla="*/ 0 h 6354634"/>
              <a:gd name="connsiteX3" fmla="*/ 1557098 w 5308290"/>
              <a:gd name="connsiteY3" fmla="*/ 0 h 6354634"/>
              <a:gd name="connsiteX4" fmla="*/ 2040743 w 5308290"/>
              <a:gd name="connsiteY4" fmla="*/ 0 h 6354634"/>
              <a:gd name="connsiteX5" fmla="*/ 2683636 w 5308290"/>
              <a:gd name="connsiteY5" fmla="*/ 0 h 6354634"/>
              <a:gd name="connsiteX6" fmla="*/ 3114197 w 5308290"/>
              <a:gd name="connsiteY6" fmla="*/ 0 h 6354634"/>
              <a:gd name="connsiteX7" fmla="*/ 3597841 w 5308290"/>
              <a:gd name="connsiteY7" fmla="*/ 0 h 6354634"/>
              <a:gd name="connsiteX8" fmla="*/ 4134568 w 5308290"/>
              <a:gd name="connsiteY8" fmla="*/ 0 h 6354634"/>
              <a:gd name="connsiteX9" fmla="*/ 5308290 w 5308290"/>
              <a:gd name="connsiteY9" fmla="*/ 0 h 6354634"/>
              <a:gd name="connsiteX10" fmla="*/ 5308290 w 5308290"/>
              <a:gd name="connsiteY10" fmla="*/ 450601 h 6354634"/>
              <a:gd name="connsiteX11" fmla="*/ 5308290 w 5308290"/>
              <a:gd name="connsiteY11" fmla="*/ 1028295 h 6354634"/>
              <a:gd name="connsiteX12" fmla="*/ 5308290 w 5308290"/>
              <a:gd name="connsiteY12" fmla="*/ 1542443 h 6354634"/>
              <a:gd name="connsiteX13" fmla="*/ 5308290 w 5308290"/>
              <a:gd name="connsiteY13" fmla="*/ 1929498 h 6354634"/>
              <a:gd name="connsiteX14" fmla="*/ 5308290 w 5308290"/>
              <a:gd name="connsiteY14" fmla="*/ 2507192 h 6354634"/>
              <a:gd name="connsiteX15" fmla="*/ 5308290 w 5308290"/>
              <a:gd name="connsiteY15" fmla="*/ 2894247 h 6354634"/>
              <a:gd name="connsiteX16" fmla="*/ 5308290 w 5308290"/>
              <a:gd name="connsiteY16" fmla="*/ 3599034 h 6354634"/>
              <a:gd name="connsiteX17" fmla="*/ 5308290 w 5308290"/>
              <a:gd name="connsiteY17" fmla="*/ 3986089 h 6354634"/>
              <a:gd name="connsiteX18" fmla="*/ 5308290 w 5308290"/>
              <a:gd name="connsiteY18" fmla="*/ 4436690 h 6354634"/>
              <a:gd name="connsiteX19" fmla="*/ 5308290 w 5308290"/>
              <a:gd name="connsiteY19" fmla="*/ 5014384 h 6354634"/>
              <a:gd name="connsiteX20" fmla="*/ 5308290 w 5308290"/>
              <a:gd name="connsiteY20" fmla="*/ 5655624 h 6354634"/>
              <a:gd name="connsiteX21" fmla="*/ 5308290 w 5308290"/>
              <a:gd name="connsiteY21" fmla="*/ 6354634 h 6354634"/>
              <a:gd name="connsiteX22" fmla="*/ 4877729 w 5308290"/>
              <a:gd name="connsiteY22" fmla="*/ 6354634 h 6354634"/>
              <a:gd name="connsiteX23" fmla="*/ 4341002 w 5308290"/>
              <a:gd name="connsiteY23" fmla="*/ 6354634 h 6354634"/>
              <a:gd name="connsiteX24" fmla="*/ 3857357 w 5308290"/>
              <a:gd name="connsiteY24" fmla="*/ 6354634 h 6354634"/>
              <a:gd name="connsiteX25" fmla="*/ 3267547 w 5308290"/>
              <a:gd name="connsiteY25" fmla="*/ 6354634 h 6354634"/>
              <a:gd name="connsiteX26" fmla="*/ 2730820 w 5308290"/>
              <a:gd name="connsiteY26" fmla="*/ 6354634 h 6354634"/>
              <a:gd name="connsiteX27" fmla="*/ 2141010 w 5308290"/>
              <a:gd name="connsiteY27" fmla="*/ 6354634 h 6354634"/>
              <a:gd name="connsiteX28" fmla="*/ 1498117 w 5308290"/>
              <a:gd name="connsiteY28" fmla="*/ 6354634 h 6354634"/>
              <a:gd name="connsiteX29" fmla="*/ 908307 w 5308290"/>
              <a:gd name="connsiteY29" fmla="*/ 6354634 h 6354634"/>
              <a:gd name="connsiteX30" fmla="*/ 0 w 5308290"/>
              <a:gd name="connsiteY30" fmla="*/ 6354634 h 6354634"/>
              <a:gd name="connsiteX31" fmla="*/ 0 w 5308290"/>
              <a:gd name="connsiteY31" fmla="*/ 5713394 h 6354634"/>
              <a:gd name="connsiteX32" fmla="*/ 0 w 5308290"/>
              <a:gd name="connsiteY32" fmla="*/ 5326339 h 6354634"/>
              <a:gd name="connsiteX33" fmla="*/ 0 w 5308290"/>
              <a:gd name="connsiteY33" fmla="*/ 4748645 h 6354634"/>
              <a:gd name="connsiteX34" fmla="*/ 0 w 5308290"/>
              <a:gd name="connsiteY34" fmla="*/ 4043858 h 6354634"/>
              <a:gd name="connsiteX35" fmla="*/ 0 w 5308290"/>
              <a:gd name="connsiteY35" fmla="*/ 3656803 h 6354634"/>
              <a:gd name="connsiteX36" fmla="*/ 0 w 5308290"/>
              <a:gd name="connsiteY36" fmla="*/ 3206202 h 6354634"/>
              <a:gd name="connsiteX37" fmla="*/ 0 w 5308290"/>
              <a:gd name="connsiteY37" fmla="*/ 2692054 h 6354634"/>
              <a:gd name="connsiteX38" fmla="*/ 0 w 5308290"/>
              <a:gd name="connsiteY38" fmla="*/ 2304999 h 6354634"/>
              <a:gd name="connsiteX39" fmla="*/ 0 w 5308290"/>
              <a:gd name="connsiteY39" fmla="*/ 1727305 h 6354634"/>
              <a:gd name="connsiteX40" fmla="*/ 0 w 5308290"/>
              <a:gd name="connsiteY40" fmla="*/ 1276704 h 6354634"/>
              <a:gd name="connsiteX41" fmla="*/ 0 w 5308290"/>
              <a:gd name="connsiteY41" fmla="*/ 826102 h 6354634"/>
              <a:gd name="connsiteX42" fmla="*/ 0 w 5308290"/>
              <a:gd name="connsiteY42" fmla="*/ 0 h 6354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308290" h="6354634" fill="none" extrusionOk="0">
                <a:moveTo>
                  <a:pt x="0" y="0"/>
                </a:moveTo>
                <a:cubicBezTo>
                  <a:pt x="210422" y="-2214"/>
                  <a:pt x="245781" y="36284"/>
                  <a:pt x="430561" y="0"/>
                </a:cubicBezTo>
                <a:cubicBezTo>
                  <a:pt x="615341" y="-36284"/>
                  <a:pt x="804233" y="9173"/>
                  <a:pt x="1126537" y="0"/>
                </a:cubicBezTo>
                <a:cubicBezTo>
                  <a:pt x="1448841" y="-9173"/>
                  <a:pt x="1435173" y="30142"/>
                  <a:pt x="1557098" y="0"/>
                </a:cubicBezTo>
                <a:cubicBezTo>
                  <a:pt x="1679023" y="-30142"/>
                  <a:pt x="1918336" y="19725"/>
                  <a:pt x="2040743" y="0"/>
                </a:cubicBezTo>
                <a:cubicBezTo>
                  <a:pt x="2163150" y="-19725"/>
                  <a:pt x="2433033" y="65446"/>
                  <a:pt x="2683636" y="0"/>
                </a:cubicBezTo>
                <a:cubicBezTo>
                  <a:pt x="2934239" y="-65446"/>
                  <a:pt x="3001217" y="20443"/>
                  <a:pt x="3114197" y="0"/>
                </a:cubicBezTo>
                <a:cubicBezTo>
                  <a:pt x="3227177" y="-20443"/>
                  <a:pt x="3428619" y="35857"/>
                  <a:pt x="3597841" y="0"/>
                </a:cubicBezTo>
                <a:cubicBezTo>
                  <a:pt x="3767063" y="-35857"/>
                  <a:pt x="3885860" y="41659"/>
                  <a:pt x="4134568" y="0"/>
                </a:cubicBezTo>
                <a:cubicBezTo>
                  <a:pt x="4383276" y="-41659"/>
                  <a:pt x="5041091" y="138077"/>
                  <a:pt x="5308290" y="0"/>
                </a:cubicBezTo>
                <a:cubicBezTo>
                  <a:pt x="5320153" y="222362"/>
                  <a:pt x="5286113" y="271243"/>
                  <a:pt x="5308290" y="450601"/>
                </a:cubicBezTo>
                <a:cubicBezTo>
                  <a:pt x="5330467" y="629959"/>
                  <a:pt x="5259957" y="892339"/>
                  <a:pt x="5308290" y="1028295"/>
                </a:cubicBezTo>
                <a:cubicBezTo>
                  <a:pt x="5356623" y="1164251"/>
                  <a:pt x="5275167" y="1397432"/>
                  <a:pt x="5308290" y="1542443"/>
                </a:cubicBezTo>
                <a:cubicBezTo>
                  <a:pt x="5341413" y="1687454"/>
                  <a:pt x="5288315" y="1744116"/>
                  <a:pt x="5308290" y="1929498"/>
                </a:cubicBezTo>
                <a:cubicBezTo>
                  <a:pt x="5328265" y="2114881"/>
                  <a:pt x="5308201" y="2341662"/>
                  <a:pt x="5308290" y="2507192"/>
                </a:cubicBezTo>
                <a:cubicBezTo>
                  <a:pt x="5308379" y="2672722"/>
                  <a:pt x="5262059" y="2755478"/>
                  <a:pt x="5308290" y="2894247"/>
                </a:cubicBezTo>
                <a:cubicBezTo>
                  <a:pt x="5354521" y="3033017"/>
                  <a:pt x="5289515" y="3256328"/>
                  <a:pt x="5308290" y="3599034"/>
                </a:cubicBezTo>
                <a:cubicBezTo>
                  <a:pt x="5327065" y="3941740"/>
                  <a:pt x="5266892" y="3859246"/>
                  <a:pt x="5308290" y="3986089"/>
                </a:cubicBezTo>
                <a:cubicBezTo>
                  <a:pt x="5349688" y="4112932"/>
                  <a:pt x="5284149" y="4344261"/>
                  <a:pt x="5308290" y="4436690"/>
                </a:cubicBezTo>
                <a:cubicBezTo>
                  <a:pt x="5332431" y="4529119"/>
                  <a:pt x="5247802" y="4779195"/>
                  <a:pt x="5308290" y="5014384"/>
                </a:cubicBezTo>
                <a:cubicBezTo>
                  <a:pt x="5368778" y="5249573"/>
                  <a:pt x="5265306" y="5515942"/>
                  <a:pt x="5308290" y="5655624"/>
                </a:cubicBezTo>
                <a:cubicBezTo>
                  <a:pt x="5351274" y="5795306"/>
                  <a:pt x="5279583" y="6086398"/>
                  <a:pt x="5308290" y="6354634"/>
                </a:cubicBezTo>
                <a:cubicBezTo>
                  <a:pt x="5174802" y="6392054"/>
                  <a:pt x="4986720" y="6346387"/>
                  <a:pt x="4877729" y="6354634"/>
                </a:cubicBezTo>
                <a:cubicBezTo>
                  <a:pt x="4768738" y="6362881"/>
                  <a:pt x="4453656" y="6337054"/>
                  <a:pt x="4341002" y="6354634"/>
                </a:cubicBezTo>
                <a:cubicBezTo>
                  <a:pt x="4228348" y="6372214"/>
                  <a:pt x="3965372" y="6328802"/>
                  <a:pt x="3857357" y="6354634"/>
                </a:cubicBezTo>
                <a:cubicBezTo>
                  <a:pt x="3749343" y="6380466"/>
                  <a:pt x="3442143" y="6302315"/>
                  <a:pt x="3267547" y="6354634"/>
                </a:cubicBezTo>
                <a:cubicBezTo>
                  <a:pt x="3092951" y="6406953"/>
                  <a:pt x="2964085" y="6341183"/>
                  <a:pt x="2730820" y="6354634"/>
                </a:cubicBezTo>
                <a:cubicBezTo>
                  <a:pt x="2497555" y="6368085"/>
                  <a:pt x="2390305" y="6345712"/>
                  <a:pt x="2141010" y="6354634"/>
                </a:cubicBezTo>
                <a:cubicBezTo>
                  <a:pt x="1891715" y="6363556"/>
                  <a:pt x="1754298" y="6334655"/>
                  <a:pt x="1498117" y="6354634"/>
                </a:cubicBezTo>
                <a:cubicBezTo>
                  <a:pt x="1241936" y="6374613"/>
                  <a:pt x="1075266" y="6305771"/>
                  <a:pt x="908307" y="6354634"/>
                </a:cubicBezTo>
                <a:cubicBezTo>
                  <a:pt x="741348" y="6403497"/>
                  <a:pt x="226298" y="6333792"/>
                  <a:pt x="0" y="6354634"/>
                </a:cubicBezTo>
                <a:cubicBezTo>
                  <a:pt x="-50631" y="6077002"/>
                  <a:pt x="37568" y="5950361"/>
                  <a:pt x="0" y="5713394"/>
                </a:cubicBezTo>
                <a:cubicBezTo>
                  <a:pt x="-37568" y="5476427"/>
                  <a:pt x="23785" y="5458622"/>
                  <a:pt x="0" y="5326339"/>
                </a:cubicBezTo>
                <a:cubicBezTo>
                  <a:pt x="-23785" y="5194056"/>
                  <a:pt x="62990" y="4913909"/>
                  <a:pt x="0" y="4748645"/>
                </a:cubicBezTo>
                <a:cubicBezTo>
                  <a:pt x="-62990" y="4583381"/>
                  <a:pt x="37876" y="4379886"/>
                  <a:pt x="0" y="4043858"/>
                </a:cubicBezTo>
                <a:cubicBezTo>
                  <a:pt x="-37876" y="3707830"/>
                  <a:pt x="24682" y="3844055"/>
                  <a:pt x="0" y="3656803"/>
                </a:cubicBezTo>
                <a:cubicBezTo>
                  <a:pt x="-24682" y="3469551"/>
                  <a:pt x="40875" y="3386918"/>
                  <a:pt x="0" y="3206202"/>
                </a:cubicBezTo>
                <a:cubicBezTo>
                  <a:pt x="-40875" y="3025486"/>
                  <a:pt x="20136" y="2936334"/>
                  <a:pt x="0" y="2692054"/>
                </a:cubicBezTo>
                <a:cubicBezTo>
                  <a:pt x="-20136" y="2447774"/>
                  <a:pt x="41920" y="2419171"/>
                  <a:pt x="0" y="2304999"/>
                </a:cubicBezTo>
                <a:cubicBezTo>
                  <a:pt x="-41920" y="2190827"/>
                  <a:pt x="30882" y="1931680"/>
                  <a:pt x="0" y="1727305"/>
                </a:cubicBezTo>
                <a:cubicBezTo>
                  <a:pt x="-30882" y="1522930"/>
                  <a:pt x="15302" y="1482004"/>
                  <a:pt x="0" y="1276704"/>
                </a:cubicBezTo>
                <a:cubicBezTo>
                  <a:pt x="-15302" y="1071404"/>
                  <a:pt x="47262" y="973365"/>
                  <a:pt x="0" y="826102"/>
                </a:cubicBezTo>
                <a:cubicBezTo>
                  <a:pt x="-47262" y="678839"/>
                  <a:pt x="98969" y="246173"/>
                  <a:pt x="0" y="0"/>
                </a:cubicBezTo>
                <a:close/>
              </a:path>
              <a:path w="5308290" h="6354634" stroke="0" extrusionOk="0">
                <a:moveTo>
                  <a:pt x="0" y="0"/>
                </a:moveTo>
                <a:cubicBezTo>
                  <a:pt x="170796" y="-79038"/>
                  <a:pt x="389853" y="39312"/>
                  <a:pt x="695976" y="0"/>
                </a:cubicBezTo>
                <a:cubicBezTo>
                  <a:pt x="1002099" y="-39312"/>
                  <a:pt x="1026965" y="26901"/>
                  <a:pt x="1232703" y="0"/>
                </a:cubicBezTo>
                <a:cubicBezTo>
                  <a:pt x="1438441" y="-26901"/>
                  <a:pt x="1698442" y="35554"/>
                  <a:pt x="1822513" y="0"/>
                </a:cubicBezTo>
                <a:cubicBezTo>
                  <a:pt x="1946584" y="-35554"/>
                  <a:pt x="2268892" y="38404"/>
                  <a:pt x="2412323" y="0"/>
                </a:cubicBezTo>
                <a:cubicBezTo>
                  <a:pt x="2555754" y="-38404"/>
                  <a:pt x="2774970" y="79381"/>
                  <a:pt x="3108299" y="0"/>
                </a:cubicBezTo>
                <a:cubicBezTo>
                  <a:pt x="3441628" y="-79381"/>
                  <a:pt x="3511212" y="39901"/>
                  <a:pt x="3804274" y="0"/>
                </a:cubicBezTo>
                <a:cubicBezTo>
                  <a:pt x="4097336" y="-39901"/>
                  <a:pt x="4229809" y="19889"/>
                  <a:pt x="4500250" y="0"/>
                </a:cubicBezTo>
                <a:cubicBezTo>
                  <a:pt x="4770691" y="-19889"/>
                  <a:pt x="5050874" y="85145"/>
                  <a:pt x="5308290" y="0"/>
                </a:cubicBezTo>
                <a:cubicBezTo>
                  <a:pt x="5322000" y="180807"/>
                  <a:pt x="5273622" y="318760"/>
                  <a:pt x="5308290" y="577694"/>
                </a:cubicBezTo>
                <a:cubicBezTo>
                  <a:pt x="5342958" y="836628"/>
                  <a:pt x="5281499" y="836125"/>
                  <a:pt x="5308290" y="1028295"/>
                </a:cubicBezTo>
                <a:cubicBezTo>
                  <a:pt x="5335081" y="1220465"/>
                  <a:pt x="5260099" y="1589652"/>
                  <a:pt x="5308290" y="1733082"/>
                </a:cubicBezTo>
                <a:cubicBezTo>
                  <a:pt x="5356481" y="1876512"/>
                  <a:pt x="5300986" y="2081584"/>
                  <a:pt x="5308290" y="2183683"/>
                </a:cubicBezTo>
                <a:cubicBezTo>
                  <a:pt x="5315594" y="2285782"/>
                  <a:pt x="5286085" y="2554402"/>
                  <a:pt x="5308290" y="2761377"/>
                </a:cubicBezTo>
                <a:cubicBezTo>
                  <a:pt x="5330495" y="2968352"/>
                  <a:pt x="5275418" y="3193269"/>
                  <a:pt x="5308290" y="3339071"/>
                </a:cubicBezTo>
                <a:cubicBezTo>
                  <a:pt x="5341162" y="3484873"/>
                  <a:pt x="5263394" y="3899056"/>
                  <a:pt x="5308290" y="4043858"/>
                </a:cubicBezTo>
                <a:cubicBezTo>
                  <a:pt x="5353186" y="4188660"/>
                  <a:pt x="5240926" y="4453754"/>
                  <a:pt x="5308290" y="4748645"/>
                </a:cubicBezTo>
                <a:cubicBezTo>
                  <a:pt x="5375654" y="5043536"/>
                  <a:pt x="5278274" y="5037999"/>
                  <a:pt x="5308290" y="5199246"/>
                </a:cubicBezTo>
                <a:cubicBezTo>
                  <a:pt x="5338306" y="5360493"/>
                  <a:pt x="5294140" y="5602837"/>
                  <a:pt x="5308290" y="5776940"/>
                </a:cubicBezTo>
                <a:cubicBezTo>
                  <a:pt x="5322440" y="5951043"/>
                  <a:pt x="5260447" y="6152655"/>
                  <a:pt x="5308290" y="6354634"/>
                </a:cubicBezTo>
                <a:cubicBezTo>
                  <a:pt x="5124059" y="6363621"/>
                  <a:pt x="5004730" y="6327363"/>
                  <a:pt x="4771563" y="6354634"/>
                </a:cubicBezTo>
                <a:cubicBezTo>
                  <a:pt x="4538396" y="6381905"/>
                  <a:pt x="4513825" y="6320177"/>
                  <a:pt x="4341002" y="6354634"/>
                </a:cubicBezTo>
                <a:cubicBezTo>
                  <a:pt x="4168179" y="6389091"/>
                  <a:pt x="3916607" y="6343502"/>
                  <a:pt x="3751192" y="6354634"/>
                </a:cubicBezTo>
                <a:cubicBezTo>
                  <a:pt x="3585777" y="6365766"/>
                  <a:pt x="3441608" y="6286813"/>
                  <a:pt x="3161382" y="6354634"/>
                </a:cubicBezTo>
                <a:cubicBezTo>
                  <a:pt x="2881156" y="6422455"/>
                  <a:pt x="2914143" y="6319745"/>
                  <a:pt x="2677737" y="6354634"/>
                </a:cubicBezTo>
                <a:cubicBezTo>
                  <a:pt x="2441331" y="6389523"/>
                  <a:pt x="2402960" y="6350911"/>
                  <a:pt x="2194093" y="6354634"/>
                </a:cubicBezTo>
                <a:cubicBezTo>
                  <a:pt x="1985226" y="6358357"/>
                  <a:pt x="1828971" y="6305305"/>
                  <a:pt x="1498117" y="6354634"/>
                </a:cubicBezTo>
                <a:cubicBezTo>
                  <a:pt x="1167263" y="6403963"/>
                  <a:pt x="1226909" y="6337699"/>
                  <a:pt x="1014473" y="6354634"/>
                </a:cubicBezTo>
                <a:cubicBezTo>
                  <a:pt x="802037" y="6371569"/>
                  <a:pt x="297101" y="6351240"/>
                  <a:pt x="0" y="6354634"/>
                </a:cubicBezTo>
                <a:cubicBezTo>
                  <a:pt x="-45094" y="6171462"/>
                  <a:pt x="16016" y="6050652"/>
                  <a:pt x="0" y="5967579"/>
                </a:cubicBezTo>
                <a:cubicBezTo>
                  <a:pt x="-16016" y="5884506"/>
                  <a:pt x="56564" y="5641947"/>
                  <a:pt x="0" y="5326339"/>
                </a:cubicBezTo>
                <a:cubicBezTo>
                  <a:pt x="-56564" y="5010731"/>
                  <a:pt x="12775" y="4815869"/>
                  <a:pt x="0" y="4685098"/>
                </a:cubicBezTo>
                <a:cubicBezTo>
                  <a:pt x="-12775" y="4554327"/>
                  <a:pt x="79047" y="4235819"/>
                  <a:pt x="0" y="3980312"/>
                </a:cubicBezTo>
                <a:cubicBezTo>
                  <a:pt x="-79047" y="3724805"/>
                  <a:pt x="14755" y="3703202"/>
                  <a:pt x="0" y="3466164"/>
                </a:cubicBezTo>
                <a:cubicBezTo>
                  <a:pt x="-14755" y="3229126"/>
                  <a:pt x="27011" y="3231617"/>
                  <a:pt x="0" y="3079109"/>
                </a:cubicBezTo>
                <a:cubicBezTo>
                  <a:pt x="-27011" y="2926601"/>
                  <a:pt x="9200" y="2873436"/>
                  <a:pt x="0" y="2692054"/>
                </a:cubicBezTo>
                <a:cubicBezTo>
                  <a:pt x="-9200" y="2510673"/>
                  <a:pt x="51632" y="2187393"/>
                  <a:pt x="0" y="2050814"/>
                </a:cubicBezTo>
                <a:cubicBezTo>
                  <a:pt x="-51632" y="1914235"/>
                  <a:pt x="37406" y="1753845"/>
                  <a:pt x="0" y="1473120"/>
                </a:cubicBezTo>
                <a:cubicBezTo>
                  <a:pt x="-37406" y="1192395"/>
                  <a:pt x="46186" y="1040540"/>
                  <a:pt x="0" y="768333"/>
                </a:cubicBezTo>
                <a:cubicBezTo>
                  <a:pt x="-46186" y="496126"/>
                  <a:pt x="1250" y="236615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9D7D6D1-0C5D-3061-3C51-2D8066D54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14" y="3137650"/>
            <a:ext cx="4734586" cy="2600688"/>
          </a:xfrm>
          <a:custGeom>
            <a:avLst/>
            <a:gdLst>
              <a:gd name="connsiteX0" fmla="*/ 0 w 4734586"/>
              <a:gd name="connsiteY0" fmla="*/ 0 h 2600688"/>
              <a:gd name="connsiteX1" fmla="*/ 639169 w 4734586"/>
              <a:gd name="connsiteY1" fmla="*/ 0 h 2600688"/>
              <a:gd name="connsiteX2" fmla="*/ 1278338 w 4734586"/>
              <a:gd name="connsiteY2" fmla="*/ 0 h 2600688"/>
              <a:gd name="connsiteX3" fmla="*/ 1728124 w 4734586"/>
              <a:gd name="connsiteY3" fmla="*/ 0 h 2600688"/>
              <a:gd name="connsiteX4" fmla="*/ 2367293 w 4734586"/>
              <a:gd name="connsiteY4" fmla="*/ 0 h 2600688"/>
              <a:gd name="connsiteX5" fmla="*/ 2817079 w 4734586"/>
              <a:gd name="connsiteY5" fmla="*/ 0 h 2600688"/>
              <a:gd name="connsiteX6" fmla="*/ 3361556 w 4734586"/>
              <a:gd name="connsiteY6" fmla="*/ 0 h 2600688"/>
              <a:gd name="connsiteX7" fmla="*/ 4000725 w 4734586"/>
              <a:gd name="connsiteY7" fmla="*/ 0 h 2600688"/>
              <a:gd name="connsiteX8" fmla="*/ 4734586 w 4734586"/>
              <a:gd name="connsiteY8" fmla="*/ 0 h 2600688"/>
              <a:gd name="connsiteX9" fmla="*/ 4734586 w 4734586"/>
              <a:gd name="connsiteY9" fmla="*/ 468124 h 2600688"/>
              <a:gd name="connsiteX10" fmla="*/ 4734586 w 4734586"/>
              <a:gd name="connsiteY10" fmla="*/ 936248 h 2600688"/>
              <a:gd name="connsiteX11" fmla="*/ 4734586 w 4734586"/>
              <a:gd name="connsiteY11" fmla="*/ 1456385 h 2600688"/>
              <a:gd name="connsiteX12" fmla="*/ 4734586 w 4734586"/>
              <a:gd name="connsiteY12" fmla="*/ 2002530 h 2600688"/>
              <a:gd name="connsiteX13" fmla="*/ 4734586 w 4734586"/>
              <a:gd name="connsiteY13" fmla="*/ 2600688 h 2600688"/>
              <a:gd name="connsiteX14" fmla="*/ 4237454 w 4734586"/>
              <a:gd name="connsiteY14" fmla="*/ 2600688 h 2600688"/>
              <a:gd name="connsiteX15" fmla="*/ 3787669 w 4734586"/>
              <a:gd name="connsiteY15" fmla="*/ 2600688 h 2600688"/>
              <a:gd name="connsiteX16" fmla="*/ 3148500 w 4734586"/>
              <a:gd name="connsiteY16" fmla="*/ 2600688 h 2600688"/>
              <a:gd name="connsiteX17" fmla="*/ 2604022 w 4734586"/>
              <a:gd name="connsiteY17" fmla="*/ 2600688 h 2600688"/>
              <a:gd name="connsiteX18" fmla="*/ 1964853 w 4734586"/>
              <a:gd name="connsiteY18" fmla="*/ 2600688 h 2600688"/>
              <a:gd name="connsiteX19" fmla="*/ 1467722 w 4734586"/>
              <a:gd name="connsiteY19" fmla="*/ 2600688 h 2600688"/>
              <a:gd name="connsiteX20" fmla="*/ 970590 w 4734586"/>
              <a:gd name="connsiteY20" fmla="*/ 2600688 h 2600688"/>
              <a:gd name="connsiteX21" fmla="*/ 0 w 4734586"/>
              <a:gd name="connsiteY21" fmla="*/ 2600688 h 2600688"/>
              <a:gd name="connsiteX22" fmla="*/ 0 w 4734586"/>
              <a:gd name="connsiteY22" fmla="*/ 2028537 h 2600688"/>
              <a:gd name="connsiteX23" fmla="*/ 0 w 4734586"/>
              <a:gd name="connsiteY23" fmla="*/ 1482392 h 2600688"/>
              <a:gd name="connsiteX24" fmla="*/ 0 w 4734586"/>
              <a:gd name="connsiteY24" fmla="*/ 1040275 h 2600688"/>
              <a:gd name="connsiteX25" fmla="*/ 0 w 4734586"/>
              <a:gd name="connsiteY25" fmla="*/ 520138 h 2600688"/>
              <a:gd name="connsiteX26" fmla="*/ 0 w 4734586"/>
              <a:gd name="connsiteY26" fmla="*/ 0 h 2600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734586" h="2600688" fill="none" extrusionOk="0">
                <a:moveTo>
                  <a:pt x="0" y="0"/>
                </a:moveTo>
                <a:cubicBezTo>
                  <a:pt x="161946" y="-49199"/>
                  <a:pt x="328314" y="40797"/>
                  <a:pt x="639169" y="0"/>
                </a:cubicBezTo>
                <a:cubicBezTo>
                  <a:pt x="950024" y="-40797"/>
                  <a:pt x="1126267" y="3576"/>
                  <a:pt x="1278338" y="0"/>
                </a:cubicBezTo>
                <a:cubicBezTo>
                  <a:pt x="1430409" y="-3576"/>
                  <a:pt x="1564385" y="1190"/>
                  <a:pt x="1728124" y="0"/>
                </a:cubicBezTo>
                <a:cubicBezTo>
                  <a:pt x="1891863" y="-1190"/>
                  <a:pt x="2135448" y="42035"/>
                  <a:pt x="2367293" y="0"/>
                </a:cubicBezTo>
                <a:cubicBezTo>
                  <a:pt x="2599138" y="-42035"/>
                  <a:pt x="2702718" y="18279"/>
                  <a:pt x="2817079" y="0"/>
                </a:cubicBezTo>
                <a:cubicBezTo>
                  <a:pt x="2931440" y="-18279"/>
                  <a:pt x="3126498" y="6007"/>
                  <a:pt x="3361556" y="0"/>
                </a:cubicBezTo>
                <a:cubicBezTo>
                  <a:pt x="3596614" y="-6007"/>
                  <a:pt x="3745698" y="53152"/>
                  <a:pt x="4000725" y="0"/>
                </a:cubicBezTo>
                <a:cubicBezTo>
                  <a:pt x="4255752" y="-53152"/>
                  <a:pt x="4457369" y="49624"/>
                  <a:pt x="4734586" y="0"/>
                </a:cubicBezTo>
                <a:cubicBezTo>
                  <a:pt x="4739587" y="161603"/>
                  <a:pt x="4729402" y="334425"/>
                  <a:pt x="4734586" y="468124"/>
                </a:cubicBezTo>
                <a:cubicBezTo>
                  <a:pt x="4739770" y="601823"/>
                  <a:pt x="4694040" y="753836"/>
                  <a:pt x="4734586" y="936248"/>
                </a:cubicBezTo>
                <a:cubicBezTo>
                  <a:pt x="4775132" y="1118660"/>
                  <a:pt x="4699605" y="1251910"/>
                  <a:pt x="4734586" y="1456385"/>
                </a:cubicBezTo>
                <a:cubicBezTo>
                  <a:pt x="4769567" y="1660860"/>
                  <a:pt x="4676775" y="1868839"/>
                  <a:pt x="4734586" y="2002530"/>
                </a:cubicBezTo>
                <a:cubicBezTo>
                  <a:pt x="4792397" y="2136221"/>
                  <a:pt x="4669888" y="2457461"/>
                  <a:pt x="4734586" y="2600688"/>
                </a:cubicBezTo>
                <a:cubicBezTo>
                  <a:pt x="4537188" y="2648631"/>
                  <a:pt x="4346984" y="2594978"/>
                  <a:pt x="4237454" y="2600688"/>
                </a:cubicBezTo>
                <a:cubicBezTo>
                  <a:pt x="4127924" y="2606398"/>
                  <a:pt x="4011470" y="2554689"/>
                  <a:pt x="3787669" y="2600688"/>
                </a:cubicBezTo>
                <a:cubicBezTo>
                  <a:pt x="3563868" y="2646687"/>
                  <a:pt x="3463097" y="2578430"/>
                  <a:pt x="3148500" y="2600688"/>
                </a:cubicBezTo>
                <a:cubicBezTo>
                  <a:pt x="2833903" y="2622946"/>
                  <a:pt x="2797711" y="2597014"/>
                  <a:pt x="2604022" y="2600688"/>
                </a:cubicBezTo>
                <a:cubicBezTo>
                  <a:pt x="2410333" y="2604362"/>
                  <a:pt x="2192892" y="2550153"/>
                  <a:pt x="1964853" y="2600688"/>
                </a:cubicBezTo>
                <a:cubicBezTo>
                  <a:pt x="1736814" y="2651223"/>
                  <a:pt x="1614499" y="2552290"/>
                  <a:pt x="1467722" y="2600688"/>
                </a:cubicBezTo>
                <a:cubicBezTo>
                  <a:pt x="1320945" y="2649086"/>
                  <a:pt x="1102235" y="2553595"/>
                  <a:pt x="970590" y="2600688"/>
                </a:cubicBezTo>
                <a:cubicBezTo>
                  <a:pt x="838945" y="2647781"/>
                  <a:pt x="287573" y="2486927"/>
                  <a:pt x="0" y="2600688"/>
                </a:cubicBezTo>
                <a:cubicBezTo>
                  <a:pt x="-40997" y="2424964"/>
                  <a:pt x="27085" y="2289122"/>
                  <a:pt x="0" y="2028537"/>
                </a:cubicBezTo>
                <a:cubicBezTo>
                  <a:pt x="-27085" y="1767952"/>
                  <a:pt x="49087" y="1605277"/>
                  <a:pt x="0" y="1482392"/>
                </a:cubicBezTo>
                <a:cubicBezTo>
                  <a:pt x="-49087" y="1359508"/>
                  <a:pt x="41169" y="1152183"/>
                  <a:pt x="0" y="1040275"/>
                </a:cubicBezTo>
                <a:cubicBezTo>
                  <a:pt x="-41169" y="928367"/>
                  <a:pt x="42198" y="657705"/>
                  <a:pt x="0" y="520138"/>
                </a:cubicBezTo>
                <a:cubicBezTo>
                  <a:pt x="-42198" y="382571"/>
                  <a:pt x="42561" y="220862"/>
                  <a:pt x="0" y="0"/>
                </a:cubicBezTo>
                <a:close/>
              </a:path>
              <a:path w="4734586" h="2600688" stroke="0" extrusionOk="0">
                <a:moveTo>
                  <a:pt x="0" y="0"/>
                </a:moveTo>
                <a:cubicBezTo>
                  <a:pt x="333287" y="-51739"/>
                  <a:pt x="451221" y="18853"/>
                  <a:pt x="686515" y="0"/>
                </a:cubicBezTo>
                <a:cubicBezTo>
                  <a:pt x="921809" y="-18853"/>
                  <a:pt x="1064714" y="50128"/>
                  <a:pt x="1230992" y="0"/>
                </a:cubicBezTo>
                <a:cubicBezTo>
                  <a:pt x="1397270" y="-50128"/>
                  <a:pt x="1610983" y="49399"/>
                  <a:pt x="1822816" y="0"/>
                </a:cubicBezTo>
                <a:cubicBezTo>
                  <a:pt x="2034649" y="-49399"/>
                  <a:pt x="2195987" y="67158"/>
                  <a:pt x="2414639" y="0"/>
                </a:cubicBezTo>
                <a:cubicBezTo>
                  <a:pt x="2633291" y="-67158"/>
                  <a:pt x="2789661" y="6516"/>
                  <a:pt x="3101154" y="0"/>
                </a:cubicBezTo>
                <a:cubicBezTo>
                  <a:pt x="3412648" y="-6516"/>
                  <a:pt x="3483528" y="21626"/>
                  <a:pt x="3787669" y="0"/>
                </a:cubicBezTo>
                <a:cubicBezTo>
                  <a:pt x="4091811" y="-21626"/>
                  <a:pt x="4291289" y="24694"/>
                  <a:pt x="4734586" y="0"/>
                </a:cubicBezTo>
                <a:cubicBezTo>
                  <a:pt x="4766563" y="101425"/>
                  <a:pt x="4675699" y="309268"/>
                  <a:pt x="4734586" y="494131"/>
                </a:cubicBezTo>
                <a:cubicBezTo>
                  <a:pt x="4793473" y="678994"/>
                  <a:pt x="4720306" y="864727"/>
                  <a:pt x="4734586" y="962255"/>
                </a:cubicBezTo>
                <a:cubicBezTo>
                  <a:pt x="4748866" y="1059783"/>
                  <a:pt x="4687551" y="1335192"/>
                  <a:pt x="4734586" y="1430378"/>
                </a:cubicBezTo>
                <a:cubicBezTo>
                  <a:pt x="4781621" y="1525564"/>
                  <a:pt x="4681938" y="1841565"/>
                  <a:pt x="4734586" y="2002530"/>
                </a:cubicBezTo>
                <a:cubicBezTo>
                  <a:pt x="4787234" y="2163495"/>
                  <a:pt x="4707268" y="2451197"/>
                  <a:pt x="4734586" y="2600688"/>
                </a:cubicBezTo>
                <a:cubicBezTo>
                  <a:pt x="4538296" y="2610090"/>
                  <a:pt x="4291088" y="2549289"/>
                  <a:pt x="4142763" y="2600688"/>
                </a:cubicBezTo>
                <a:cubicBezTo>
                  <a:pt x="3994438" y="2652087"/>
                  <a:pt x="3860007" y="2588853"/>
                  <a:pt x="3692977" y="2600688"/>
                </a:cubicBezTo>
                <a:cubicBezTo>
                  <a:pt x="3525947" y="2612523"/>
                  <a:pt x="3295640" y="2589749"/>
                  <a:pt x="3053808" y="2600688"/>
                </a:cubicBezTo>
                <a:cubicBezTo>
                  <a:pt x="2811976" y="2611627"/>
                  <a:pt x="2592300" y="2542283"/>
                  <a:pt x="2414639" y="2600688"/>
                </a:cubicBezTo>
                <a:cubicBezTo>
                  <a:pt x="2236978" y="2659093"/>
                  <a:pt x="2066679" y="2597820"/>
                  <a:pt x="1775470" y="2600688"/>
                </a:cubicBezTo>
                <a:cubicBezTo>
                  <a:pt x="1484261" y="2603556"/>
                  <a:pt x="1448024" y="2548154"/>
                  <a:pt x="1325684" y="2600688"/>
                </a:cubicBezTo>
                <a:cubicBezTo>
                  <a:pt x="1203344" y="2653222"/>
                  <a:pt x="967788" y="2561744"/>
                  <a:pt x="875898" y="2600688"/>
                </a:cubicBezTo>
                <a:cubicBezTo>
                  <a:pt x="784008" y="2639632"/>
                  <a:pt x="241215" y="2564238"/>
                  <a:pt x="0" y="2600688"/>
                </a:cubicBezTo>
                <a:cubicBezTo>
                  <a:pt x="-41657" y="2423284"/>
                  <a:pt x="15629" y="2306951"/>
                  <a:pt x="0" y="2158571"/>
                </a:cubicBezTo>
                <a:cubicBezTo>
                  <a:pt x="-15629" y="2010191"/>
                  <a:pt x="26528" y="1850039"/>
                  <a:pt x="0" y="1664440"/>
                </a:cubicBezTo>
                <a:cubicBezTo>
                  <a:pt x="-26528" y="1478841"/>
                  <a:pt x="5538" y="1307122"/>
                  <a:pt x="0" y="1170310"/>
                </a:cubicBezTo>
                <a:cubicBezTo>
                  <a:pt x="-5538" y="1033498"/>
                  <a:pt x="37589" y="776422"/>
                  <a:pt x="0" y="650172"/>
                </a:cubicBezTo>
                <a:cubicBezTo>
                  <a:pt x="-37589" y="523922"/>
                  <a:pt x="20846" y="193083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17896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E9D16-913A-5657-B67D-7D027E88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5FA4B5-0E20-331B-0D27-08C62A08A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2265"/>
            <a:ext cx="8596668" cy="4745736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Leszámlálás a második számjegy szerint: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B= </a:t>
            </a:r>
            <a:r>
              <a:rPr lang="hu-HU" i="1"/>
              <a:t>&lt;30, 20, 10, 21, 31, 33&gt;</a:t>
            </a:r>
            <a:endParaRPr lang="hu-HU"/>
          </a:p>
          <a:p>
            <a:endParaRPr lang="hu-HU"/>
          </a:p>
          <a:p>
            <a:endParaRPr lang="hu-HU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B6DF59B1-FE42-3634-4E55-B35E10C911A8}"/>
              </a:ext>
            </a:extLst>
          </p:cNvPr>
          <p:cNvGraphicFramePr>
            <a:graphicFrameLocks/>
          </p:cNvGraphicFramePr>
          <p:nvPr/>
        </p:nvGraphicFramePr>
        <p:xfrm>
          <a:off x="800228" y="2595146"/>
          <a:ext cx="8350880" cy="245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020">
                  <a:extLst>
                    <a:ext uri="{9D8B030D-6E8A-4147-A177-3AD203B41FA5}">
                      <a16:colId xmlns:a16="http://schemas.microsoft.com/office/drawing/2014/main" val="3767648452"/>
                    </a:ext>
                  </a:extLst>
                </a:gridCol>
                <a:gridCol w="521020">
                  <a:extLst>
                    <a:ext uri="{9D8B030D-6E8A-4147-A177-3AD203B41FA5}">
                      <a16:colId xmlns:a16="http://schemas.microsoft.com/office/drawing/2014/main" val="2551904152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4281140070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266288062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45754869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003058985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4128223461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188676955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77003574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907139866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787352109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51818518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16065268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43783483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969599552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88216892"/>
                    </a:ext>
                  </a:extLst>
                </a:gridCol>
              </a:tblGrid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C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r>
                        <a:rPr lang="hu-HU" sz="1800">
                          <a:effectLst/>
                        </a:rPr>
                        <a:t>GY</a:t>
                      </a:r>
                      <a:endParaRPr lang="hu-HU" sz="1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455412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720944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281158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859987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142041"/>
                  </a:ext>
                </a:extLst>
              </a:tr>
              <a:tr h="672145">
                <a:tc gridSpan="16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Helyre rakáskor a C tömbből olvassuk ki, hova kell tenni az elemet miután csökkentettük eggyel C megfelelő értékét.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83794"/>
                  </a:ext>
                </a:extLst>
              </a:tr>
            </a:tbl>
          </a:graphicData>
        </a:graphic>
      </p:graphicFrame>
      <p:sp>
        <p:nvSpPr>
          <p:cNvPr id="37" name="Folyamatábra: Feldolgozás 36">
            <a:extLst>
              <a:ext uri="{FF2B5EF4-FFF2-40B4-BE49-F238E27FC236}">
                <a16:creationId xmlns:a16="http://schemas.microsoft.com/office/drawing/2014/main" id="{679D666C-073B-6827-6180-6E56A50D9342}"/>
              </a:ext>
            </a:extLst>
          </p:cNvPr>
          <p:cNvSpPr/>
          <p:nvPr/>
        </p:nvSpPr>
        <p:spPr>
          <a:xfrm>
            <a:off x="7600226" y="2966309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1</a:t>
            </a:r>
          </a:p>
        </p:txBody>
      </p:sp>
      <p:sp>
        <p:nvSpPr>
          <p:cNvPr id="24" name="Folyamatábra: Feldolgozás 23">
            <a:extLst>
              <a:ext uri="{FF2B5EF4-FFF2-40B4-BE49-F238E27FC236}">
                <a16:creationId xmlns:a16="http://schemas.microsoft.com/office/drawing/2014/main" id="{57DC46FC-009E-FF9A-88FA-AB413A0B063B}"/>
              </a:ext>
            </a:extLst>
          </p:cNvPr>
          <p:cNvSpPr/>
          <p:nvPr/>
        </p:nvSpPr>
        <p:spPr>
          <a:xfrm>
            <a:off x="8133524" y="2960882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0</a:t>
            </a:r>
          </a:p>
        </p:txBody>
      </p:sp>
      <p:sp>
        <p:nvSpPr>
          <p:cNvPr id="36" name="Folyamatábra: Feldolgozás 35">
            <a:extLst>
              <a:ext uri="{FF2B5EF4-FFF2-40B4-BE49-F238E27FC236}">
                <a16:creationId xmlns:a16="http://schemas.microsoft.com/office/drawing/2014/main" id="{B9A981B9-CB12-FA42-1326-256CE4E3B9B1}"/>
              </a:ext>
            </a:extLst>
          </p:cNvPr>
          <p:cNvSpPr/>
          <p:nvPr/>
        </p:nvSpPr>
        <p:spPr>
          <a:xfrm>
            <a:off x="8621249" y="3314899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3</a:t>
            </a:r>
          </a:p>
        </p:txBody>
      </p:sp>
      <p:sp>
        <p:nvSpPr>
          <p:cNvPr id="28" name="Folyamatábra: Feldolgozás 27">
            <a:extLst>
              <a:ext uri="{FF2B5EF4-FFF2-40B4-BE49-F238E27FC236}">
                <a16:creationId xmlns:a16="http://schemas.microsoft.com/office/drawing/2014/main" id="{694586C3-6C49-0238-EC9E-2F24F05600B0}"/>
              </a:ext>
            </a:extLst>
          </p:cNvPr>
          <p:cNvSpPr/>
          <p:nvPr/>
        </p:nvSpPr>
        <p:spPr>
          <a:xfrm>
            <a:off x="6527120" y="3317025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4</a:t>
            </a:r>
          </a:p>
        </p:txBody>
      </p:sp>
      <p:sp>
        <p:nvSpPr>
          <p:cNvPr id="31" name="Folyamatábra: Feldolgozás 30">
            <a:extLst>
              <a:ext uri="{FF2B5EF4-FFF2-40B4-BE49-F238E27FC236}">
                <a16:creationId xmlns:a16="http://schemas.microsoft.com/office/drawing/2014/main" id="{5FC79D2C-D4F8-E1A0-FB96-AF1D5D3A7056}"/>
              </a:ext>
            </a:extLst>
          </p:cNvPr>
          <p:cNvSpPr/>
          <p:nvPr/>
        </p:nvSpPr>
        <p:spPr>
          <a:xfrm>
            <a:off x="7057501" y="4038904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5</a:t>
            </a:r>
          </a:p>
        </p:txBody>
      </p:sp>
      <p:sp>
        <p:nvSpPr>
          <p:cNvPr id="27" name="Folyamatábra: Feldolgozás 26">
            <a:extLst>
              <a:ext uri="{FF2B5EF4-FFF2-40B4-BE49-F238E27FC236}">
                <a16:creationId xmlns:a16="http://schemas.microsoft.com/office/drawing/2014/main" id="{70476430-1380-086B-B876-078F7C1E8A1F}"/>
              </a:ext>
            </a:extLst>
          </p:cNvPr>
          <p:cNvSpPr/>
          <p:nvPr/>
        </p:nvSpPr>
        <p:spPr>
          <a:xfrm>
            <a:off x="6034391" y="2966788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</a:t>
            </a:r>
          </a:p>
        </p:txBody>
      </p:sp>
      <p:sp>
        <p:nvSpPr>
          <p:cNvPr id="21" name="Folyamatábra: Feldolgozás 20">
            <a:extLst>
              <a:ext uri="{FF2B5EF4-FFF2-40B4-BE49-F238E27FC236}">
                <a16:creationId xmlns:a16="http://schemas.microsoft.com/office/drawing/2014/main" id="{CB8DFA63-0294-2C89-77D6-FE91E2BD8DFE}"/>
              </a:ext>
            </a:extLst>
          </p:cNvPr>
          <p:cNvSpPr/>
          <p:nvPr/>
        </p:nvSpPr>
        <p:spPr>
          <a:xfrm>
            <a:off x="5522327" y="2967008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3</a:t>
            </a:r>
          </a:p>
        </p:txBody>
      </p:sp>
      <p:sp>
        <p:nvSpPr>
          <p:cNvPr id="26" name="Folyamatábra: Feldolgozás 25">
            <a:extLst>
              <a:ext uri="{FF2B5EF4-FFF2-40B4-BE49-F238E27FC236}">
                <a16:creationId xmlns:a16="http://schemas.microsoft.com/office/drawing/2014/main" id="{C26AF724-0AA5-B315-2B9C-B75767FDBB01}"/>
              </a:ext>
            </a:extLst>
          </p:cNvPr>
          <p:cNvSpPr/>
          <p:nvPr/>
        </p:nvSpPr>
        <p:spPr>
          <a:xfrm>
            <a:off x="5522327" y="3317025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5</a:t>
            </a:r>
          </a:p>
        </p:txBody>
      </p:sp>
      <p:sp>
        <p:nvSpPr>
          <p:cNvPr id="45" name="Folyamatábra: Feldolgozás 44">
            <a:extLst>
              <a:ext uri="{FF2B5EF4-FFF2-40B4-BE49-F238E27FC236}">
                <a16:creationId xmlns:a16="http://schemas.microsoft.com/office/drawing/2014/main" id="{06030ED4-72FF-5D05-E193-24D62A7B4486}"/>
              </a:ext>
            </a:extLst>
          </p:cNvPr>
          <p:cNvSpPr/>
          <p:nvPr/>
        </p:nvSpPr>
        <p:spPr>
          <a:xfrm>
            <a:off x="5526354" y="3665040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5</a:t>
            </a:r>
          </a:p>
        </p:txBody>
      </p:sp>
      <p:sp>
        <p:nvSpPr>
          <p:cNvPr id="30" name="Folyamatábra: Feldolgozás 29">
            <a:extLst>
              <a:ext uri="{FF2B5EF4-FFF2-40B4-BE49-F238E27FC236}">
                <a16:creationId xmlns:a16="http://schemas.microsoft.com/office/drawing/2014/main" id="{2B651CE1-A1FD-4111-7190-866E1383970E}"/>
              </a:ext>
            </a:extLst>
          </p:cNvPr>
          <p:cNvSpPr/>
          <p:nvPr/>
        </p:nvSpPr>
        <p:spPr>
          <a:xfrm>
            <a:off x="5522327" y="4030328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6</a:t>
            </a:r>
          </a:p>
        </p:txBody>
      </p:sp>
      <p:sp>
        <p:nvSpPr>
          <p:cNvPr id="6" name="Folyamatábra: Feldolgozás 5">
            <a:extLst>
              <a:ext uri="{FF2B5EF4-FFF2-40B4-BE49-F238E27FC236}">
                <a16:creationId xmlns:a16="http://schemas.microsoft.com/office/drawing/2014/main" id="{73ED2A2E-E874-59B6-2D63-5C6D9A70CFDC}"/>
              </a:ext>
            </a:extLst>
          </p:cNvPr>
          <p:cNvSpPr/>
          <p:nvPr/>
        </p:nvSpPr>
        <p:spPr>
          <a:xfrm>
            <a:off x="818023" y="4392943"/>
            <a:ext cx="8333085" cy="692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Folyamatábra: Feldolgozás 4">
            <a:extLst>
              <a:ext uri="{FF2B5EF4-FFF2-40B4-BE49-F238E27FC236}">
                <a16:creationId xmlns:a16="http://schemas.microsoft.com/office/drawing/2014/main" id="{15D9EB77-2DDA-0C3C-7444-BB06A3D2A58B}"/>
              </a:ext>
            </a:extLst>
          </p:cNvPr>
          <p:cNvSpPr/>
          <p:nvPr/>
        </p:nvSpPr>
        <p:spPr>
          <a:xfrm>
            <a:off x="4992729" y="2962814"/>
            <a:ext cx="4146534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Folyamatábra: Feldolgozás 37">
            <a:extLst>
              <a:ext uri="{FF2B5EF4-FFF2-40B4-BE49-F238E27FC236}">
                <a16:creationId xmlns:a16="http://schemas.microsoft.com/office/drawing/2014/main" id="{B5CF6F22-CBAF-61DF-A0BA-F7480394A855}"/>
              </a:ext>
            </a:extLst>
          </p:cNvPr>
          <p:cNvSpPr/>
          <p:nvPr/>
        </p:nvSpPr>
        <p:spPr>
          <a:xfrm>
            <a:off x="4502947" y="2962562"/>
            <a:ext cx="4647728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Folyamatábra: Feldolgozás 38">
            <a:extLst>
              <a:ext uri="{FF2B5EF4-FFF2-40B4-BE49-F238E27FC236}">
                <a16:creationId xmlns:a16="http://schemas.microsoft.com/office/drawing/2014/main" id="{EC95909C-F7D3-FA4D-468E-4A51ED66FB75}"/>
              </a:ext>
            </a:extLst>
          </p:cNvPr>
          <p:cNvSpPr/>
          <p:nvPr/>
        </p:nvSpPr>
        <p:spPr>
          <a:xfrm>
            <a:off x="3973280" y="2975478"/>
            <a:ext cx="5166200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Folyamatábra: Feldolgozás 39">
            <a:extLst>
              <a:ext uri="{FF2B5EF4-FFF2-40B4-BE49-F238E27FC236}">
                <a16:creationId xmlns:a16="http://schemas.microsoft.com/office/drawing/2014/main" id="{3DF56D36-D1D0-D9F1-0C5D-0FA59687BE3E}"/>
              </a:ext>
            </a:extLst>
          </p:cNvPr>
          <p:cNvSpPr/>
          <p:nvPr/>
        </p:nvSpPr>
        <p:spPr>
          <a:xfrm>
            <a:off x="3445066" y="2975096"/>
            <a:ext cx="5722383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Folyamatábra: Feldolgozás 40">
            <a:extLst>
              <a:ext uri="{FF2B5EF4-FFF2-40B4-BE49-F238E27FC236}">
                <a16:creationId xmlns:a16="http://schemas.microsoft.com/office/drawing/2014/main" id="{D802677E-957D-9D32-743C-8FA307B988B7}"/>
              </a:ext>
            </a:extLst>
          </p:cNvPr>
          <p:cNvSpPr/>
          <p:nvPr/>
        </p:nvSpPr>
        <p:spPr>
          <a:xfrm>
            <a:off x="2886468" y="2969804"/>
            <a:ext cx="6270777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Folyamatábra: Feldolgozás 41">
            <a:extLst>
              <a:ext uri="{FF2B5EF4-FFF2-40B4-BE49-F238E27FC236}">
                <a16:creationId xmlns:a16="http://schemas.microsoft.com/office/drawing/2014/main" id="{0A34A55F-00D2-8B7F-16D8-56681FA671DD}"/>
              </a:ext>
            </a:extLst>
          </p:cNvPr>
          <p:cNvSpPr/>
          <p:nvPr/>
        </p:nvSpPr>
        <p:spPr>
          <a:xfrm>
            <a:off x="2378758" y="2977550"/>
            <a:ext cx="6778181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Folyamatábra: Feldolgozás 42">
            <a:extLst>
              <a:ext uri="{FF2B5EF4-FFF2-40B4-BE49-F238E27FC236}">
                <a16:creationId xmlns:a16="http://schemas.microsoft.com/office/drawing/2014/main" id="{27F2D944-111F-5713-05EC-3C0AAC64FF68}"/>
              </a:ext>
            </a:extLst>
          </p:cNvPr>
          <p:cNvSpPr/>
          <p:nvPr/>
        </p:nvSpPr>
        <p:spPr>
          <a:xfrm>
            <a:off x="1857220" y="2969246"/>
            <a:ext cx="7287231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FF4E357-541D-2130-22AC-80C20983A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8" y="147898"/>
            <a:ext cx="10018713" cy="1752599"/>
          </a:xfrm>
        </p:spPr>
        <p:txBody>
          <a:bodyPr/>
          <a:lstStyle/>
          <a:p>
            <a:r>
              <a:rPr lang="hu-HU"/>
              <a:t>Leszámláló rendezés: </a:t>
            </a:r>
            <a:br>
              <a:rPr lang="hu-HU"/>
            </a:br>
            <a:r>
              <a:rPr lang="hu-HU"/>
              <a:t>			A=</a:t>
            </a:r>
            <a:r>
              <a:rPr lang="hu-HU" i="1"/>
              <a:t>&lt;21, 30, 20, 33, 31, 10&gt;</a:t>
            </a:r>
            <a:endParaRPr lang="hu-HU"/>
          </a:p>
        </p:txBody>
      </p:sp>
      <p:sp>
        <p:nvSpPr>
          <p:cNvPr id="20" name="Folyamatábra: Feldolgozás 19">
            <a:extLst>
              <a:ext uri="{FF2B5EF4-FFF2-40B4-BE49-F238E27FC236}">
                <a16:creationId xmlns:a16="http://schemas.microsoft.com/office/drawing/2014/main" id="{051CEACE-6929-1A52-4FBC-E1BBD047B6DD}"/>
              </a:ext>
            </a:extLst>
          </p:cNvPr>
          <p:cNvSpPr/>
          <p:nvPr/>
        </p:nvSpPr>
        <p:spPr>
          <a:xfrm>
            <a:off x="6034391" y="2616292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10</a:t>
            </a:r>
          </a:p>
        </p:txBody>
      </p:sp>
      <p:sp>
        <p:nvSpPr>
          <p:cNvPr id="25" name="Folyamatábra: Feldolgozás 24">
            <a:extLst>
              <a:ext uri="{FF2B5EF4-FFF2-40B4-BE49-F238E27FC236}">
                <a16:creationId xmlns:a16="http://schemas.microsoft.com/office/drawing/2014/main" id="{A4FBE903-2AA8-A2EE-DAD6-B9805392F64E}"/>
              </a:ext>
            </a:extLst>
          </p:cNvPr>
          <p:cNvSpPr/>
          <p:nvPr/>
        </p:nvSpPr>
        <p:spPr>
          <a:xfrm>
            <a:off x="6546455" y="2609914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31</a:t>
            </a:r>
          </a:p>
        </p:txBody>
      </p:sp>
      <p:sp>
        <p:nvSpPr>
          <p:cNvPr id="29" name="Folyamatábra: Feldolgozás 28">
            <a:extLst>
              <a:ext uri="{FF2B5EF4-FFF2-40B4-BE49-F238E27FC236}">
                <a16:creationId xmlns:a16="http://schemas.microsoft.com/office/drawing/2014/main" id="{6917CE6B-4FE4-0BC2-EB44-99F3D2FC3488}"/>
              </a:ext>
            </a:extLst>
          </p:cNvPr>
          <p:cNvSpPr/>
          <p:nvPr/>
        </p:nvSpPr>
        <p:spPr>
          <a:xfrm>
            <a:off x="7065996" y="2616293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33</a:t>
            </a:r>
          </a:p>
        </p:txBody>
      </p:sp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DCFB9239-9219-45D1-E495-42C026F0ED39}"/>
              </a:ext>
            </a:extLst>
          </p:cNvPr>
          <p:cNvGraphicFramePr>
            <a:graphicFrameLocks noGrp="1"/>
          </p:cNvGraphicFramePr>
          <p:nvPr/>
        </p:nvGraphicFramePr>
        <p:xfrm>
          <a:off x="2864104" y="5246118"/>
          <a:ext cx="4231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74">
                  <a:extLst>
                    <a:ext uri="{9D8B030D-6E8A-4147-A177-3AD203B41FA5}">
                      <a16:colId xmlns:a16="http://schemas.microsoft.com/office/drawing/2014/main" val="4174780883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345721149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163765546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1977978643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36550657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89917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97480"/>
                  </a:ext>
                </a:extLst>
              </a:tr>
            </a:tbl>
          </a:graphicData>
        </a:graphic>
      </p:graphicFrame>
      <p:sp>
        <p:nvSpPr>
          <p:cNvPr id="34" name="Folyamatábra: Feldolgozás 33">
            <a:extLst>
              <a:ext uri="{FF2B5EF4-FFF2-40B4-BE49-F238E27FC236}">
                <a16:creationId xmlns:a16="http://schemas.microsoft.com/office/drawing/2014/main" id="{D55774D9-0C2E-F6DA-36B3-0D4E666CBDA4}"/>
              </a:ext>
            </a:extLst>
          </p:cNvPr>
          <p:cNvSpPr/>
          <p:nvPr/>
        </p:nvSpPr>
        <p:spPr>
          <a:xfrm>
            <a:off x="2077720" y="5246118"/>
            <a:ext cx="720344" cy="743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B=</a:t>
            </a:r>
          </a:p>
        </p:txBody>
      </p:sp>
      <p:sp>
        <p:nvSpPr>
          <p:cNvPr id="35" name="Folyamatábra: Feldolgozás 34">
            <a:extLst>
              <a:ext uri="{FF2B5EF4-FFF2-40B4-BE49-F238E27FC236}">
                <a16:creationId xmlns:a16="http://schemas.microsoft.com/office/drawing/2014/main" id="{58F21FA7-2ABC-F3F5-32B7-5976104F49FE}"/>
              </a:ext>
            </a:extLst>
          </p:cNvPr>
          <p:cNvSpPr/>
          <p:nvPr/>
        </p:nvSpPr>
        <p:spPr>
          <a:xfrm>
            <a:off x="7581372" y="2616292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20</a:t>
            </a:r>
          </a:p>
        </p:txBody>
      </p:sp>
      <p:sp>
        <p:nvSpPr>
          <p:cNvPr id="23" name="Folyamatábra: Feldolgozás 22">
            <a:extLst>
              <a:ext uri="{FF2B5EF4-FFF2-40B4-BE49-F238E27FC236}">
                <a16:creationId xmlns:a16="http://schemas.microsoft.com/office/drawing/2014/main" id="{80E5A0FA-B1EB-B85E-EF72-9E084D688726}"/>
              </a:ext>
            </a:extLst>
          </p:cNvPr>
          <p:cNvSpPr/>
          <p:nvPr/>
        </p:nvSpPr>
        <p:spPr>
          <a:xfrm>
            <a:off x="8124097" y="2620292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30</a:t>
            </a:r>
          </a:p>
        </p:txBody>
      </p:sp>
      <p:sp>
        <p:nvSpPr>
          <p:cNvPr id="32" name="Folyamatábra: Feldolgozás 31">
            <a:extLst>
              <a:ext uri="{FF2B5EF4-FFF2-40B4-BE49-F238E27FC236}">
                <a16:creationId xmlns:a16="http://schemas.microsoft.com/office/drawing/2014/main" id="{A2456CC0-6A4B-3937-9527-7C19C3E5B42A}"/>
              </a:ext>
            </a:extLst>
          </p:cNvPr>
          <p:cNvSpPr/>
          <p:nvPr/>
        </p:nvSpPr>
        <p:spPr>
          <a:xfrm>
            <a:off x="8650776" y="2616292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47222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9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3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4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250" autoRev="1" fill="remove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833 L -0.13971 0.44237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53" y="225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0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1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65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6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695 L -0.06185 0.44167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" y="22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416 L -0.0474 0.44213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31" y="22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4.44444E-6 L -0.32227 0.44098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81" y="2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31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2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250" autoRev="1" fill="remove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1.11111E-6 L -0.42331 0.43773 " pathEditMode="relative" rAng="0" ptsTypes="AA">
                                      <p:cBhvr>
                                        <p:cTn id="1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33" y="218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2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53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4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250" autoRev="1" fill="remove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138 L -0.29414 0.44121 " pathEditMode="relative" rAng="0" ptsTypes="AA">
                                      <p:cBhvr>
                                        <p:cTn id="16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674" y="2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0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7" grpId="0" animBg="1"/>
      <p:bldP spid="37" grpId="1" animBg="1"/>
      <p:bldP spid="24" grpId="0" animBg="1"/>
      <p:bldP spid="36" grpId="0" animBg="1"/>
      <p:bldP spid="28" grpId="0" animBg="1"/>
      <p:bldP spid="28" grpId="1" animBg="1"/>
      <p:bldP spid="31" grpId="0" animBg="1"/>
      <p:bldP spid="27" grpId="0" animBg="1"/>
      <p:bldP spid="27" grpId="1" animBg="1"/>
      <p:bldP spid="21" grpId="0" animBg="1"/>
      <p:bldP spid="26" grpId="0" animBg="1"/>
      <p:bldP spid="30" grpId="0" animBg="1"/>
      <p:bldP spid="6" grpId="0" animBg="1"/>
      <p:bldP spid="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20" grpId="0" animBg="1"/>
      <p:bldP spid="20" grpId="1" animBg="1"/>
      <p:bldP spid="25" grpId="0" animBg="1"/>
      <p:bldP spid="25" grpId="1" animBg="1"/>
      <p:bldP spid="29" grpId="0" animBg="1"/>
      <p:bldP spid="29" grpId="1" animBg="1"/>
      <p:bldP spid="35" grpId="0" animBg="1"/>
      <p:bldP spid="35" grpId="1" animBg="1"/>
      <p:bldP spid="23" grpId="0" animBg="1"/>
      <p:bldP spid="23" grpId="1" animBg="1"/>
      <p:bldP spid="32" grpId="0" animBg="1"/>
      <p:bldP spid="3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sz="4400"/>
              <a:t>Tartalom</a:t>
            </a:r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83113"/>
            <a:ext cx="10018713" cy="4549940"/>
          </a:xfrm>
        </p:spPr>
        <p:txBody>
          <a:bodyPr>
            <a:noAutofit/>
          </a:bodyPr>
          <a:lstStyle/>
          <a:p>
            <a:r>
              <a:rPr lang="hu-HU">
                <a:hlinkClick r:id="rId2" action="ppaction://hlinksldjump"/>
              </a:rPr>
              <a:t>Rendező algoritmus</a:t>
            </a:r>
            <a:endParaRPr lang="hu-HU">
              <a:hlinkClick r:id="rId2" action="ppaction://hlinksldjump" tooltip="Kétirányú listák "/>
            </a:endParaRPr>
          </a:p>
          <a:p>
            <a:r>
              <a:rPr lang="hu-HU">
                <a:hlinkClick r:id="rId3" action="ppaction://hlinksldjump"/>
              </a:rPr>
              <a:t>Radix rendezés</a:t>
            </a:r>
            <a:endParaRPr lang="hu-HU"/>
          </a:p>
          <a:p>
            <a:r>
              <a:rPr lang="hu-HU">
                <a:hlinkClick r:id="rId4" action="ppaction://hlinksldjump"/>
              </a:rPr>
              <a:t>Szétválogató rendezés (</a:t>
            </a:r>
            <a:r>
              <a:rPr lang="hu-HU" err="1">
                <a:hlinkClick r:id="rId4" action="ppaction://hlinksldjump"/>
              </a:rPr>
              <a:t>distributing</a:t>
            </a:r>
            <a:r>
              <a:rPr lang="hu-HU">
                <a:hlinkClick r:id="rId4" action="ppaction://hlinksldjump"/>
              </a:rPr>
              <a:t> sort)</a:t>
            </a:r>
            <a:endParaRPr lang="hu-HU"/>
          </a:p>
          <a:p>
            <a:r>
              <a:rPr lang="hu-HU">
                <a:hlinkClick r:id="rId5" action="ppaction://hlinksldjump"/>
              </a:rPr>
              <a:t>Radix rendezés listákra</a:t>
            </a:r>
            <a:endParaRPr lang="hu-HU"/>
          </a:p>
          <a:p>
            <a:r>
              <a:rPr lang="hu-HU" kern="10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6" action="ppaction://hlinksldjump"/>
              </a:rPr>
              <a:t>Radix rendezés összetett kulcsú rekordok rendezésére</a:t>
            </a:r>
            <a:endParaRPr lang="hu-HU" kern="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>
                <a:hlinkClick r:id="rId7" action="ppaction://hlinksldjump"/>
              </a:rPr>
              <a:t>Leszámláló rendezés (</a:t>
            </a:r>
            <a:r>
              <a:rPr lang="hu-HU" err="1">
                <a:hlinkClick r:id="rId7" action="ppaction://hlinksldjump"/>
              </a:rPr>
              <a:t>counting</a:t>
            </a:r>
            <a:r>
              <a:rPr lang="hu-HU">
                <a:hlinkClick r:id="rId7" action="ppaction://hlinksldjump"/>
              </a:rPr>
              <a:t> sort)</a:t>
            </a:r>
            <a:endParaRPr lang="hu-HU"/>
          </a:p>
          <a:p>
            <a:r>
              <a:rPr lang="hu-HU">
                <a:hlinkClick r:id="rId8" action="ppaction://hlinksldjump"/>
              </a:rPr>
              <a:t>Radix rendezés tömbökre </a:t>
            </a:r>
            <a:endParaRPr lang="hu-HU"/>
          </a:p>
          <a:p>
            <a:r>
              <a:rPr lang="hu-HU">
                <a:hlinkClick r:id="rId9" action="ppaction://hlinksldjump"/>
              </a:rPr>
              <a:t>Edényrendezés (</a:t>
            </a:r>
            <a:r>
              <a:rPr lang="hu-HU" err="1">
                <a:hlinkClick r:id="rId9" action="ppaction://hlinksldjump"/>
              </a:rPr>
              <a:t>bucket</a:t>
            </a:r>
            <a:r>
              <a:rPr lang="hu-HU">
                <a:hlinkClick r:id="rId9" action="ppaction://hlinksldjump"/>
              </a:rPr>
              <a:t> sort)</a:t>
            </a:r>
            <a:endParaRPr lang="hu-HU">
              <a:hlinkClick r:id="rId2" action="ppaction://hlinksldjump" tooltip="Kétirányú listák "/>
            </a:endParaRPr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48D5A-4078-820C-EECD-AA2C361FE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DFDC191A-80F1-06F4-6E83-9139059A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2265"/>
            <a:ext cx="8596668" cy="4745736"/>
          </a:xfrm>
        </p:spPr>
        <p:txBody>
          <a:bodyPr>
            <a:normAutofit fontScale="92500" lnSpcReduction="20000"/>
          </a:bodyPr>
          <a:lstStyle/>
          <a:p>
            <a:r>
              <a:rPr lang="hu-HU"/>
              <a:t>Leszámlálás a második számjegy szerint: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B= </a:t>
            </a:r>
            <a:r>
              <a:rPr lang="hu-HU" i="1"/>
              <a:t>&lt;30, 20, 10, 21, 31, 33&gt;</a:t>
            </a:r>
            <a:endParaRPr lang="hu-HU"/>
          </a:p>
          <a:p>
            <a:endParaRPr lang="hu-HU"/>
          </a:p>
          <a:p>
            <a:endParaRPr lang="hu-HU"/>
          </a:p>
        </p:txBody>
      </p:sp>
      <p:graphicFrame>
        <p:nvGraphicFramePr>
          <p:cNvPr id="4" name="Tartalom helye 3">
            <a:extLst>
              <a:ext uri="{FF2B5EF4-FFF2-40B4-BE49-F238E27FC236}">
                <a16:creationId xmlns:a16="http://schemas.microsoft.com/office/drawing/2014/main" id="{0A2E7B71-4DF8-68E6-35A1-E40EAE4AD9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6026188"/>
              </p:ext>
            </p:extLst>
          </p:nvPr>
        </p:nvGraphicFramePr>
        <p:xfrm>
          <a:off x="800228" y="2595146"/>
          <a:ext cx="8350880" cy="245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020">
                  <a:extLst>
                    <a:ext uri="{9D8B030D-6E8A-4147-A177-3AD203B41FA5}">
                      <a16:colId xmlns:a16="http://schemas.microsoft.com/office/drawing/2014/main" val="3767648452"/>
                    </a:ext>
                  </a:extLst>
                </a:gridCol>
                <a:gridCol w="521020">
                  <a:extLst>
                    <a:ext uri="{9D8B030D-6E8A-4147-A177-3AD203B41FA5}">
                      <a16:colId xmlns:a16="http://schemas.microsoft.com/office/drawing/2014/main" val="2551904152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4281140070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266288062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45754869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003058985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4128223461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188676955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77003574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907139866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787352109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51818518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16065268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43783483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969599552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88216892"/>
                    </a:ext>
                  </a:extLst>
                </a:gridCol>
              </a:tblGrid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C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r>
                        <a:rPr lang="hu-HU" sz="1800">
                          <a:effectLst/>
                          <a:latin typeface="+mj-lt"/>
                        </a:rPr>
                        <a:t>GY</a:t>
                      </a:r>
                      <a:endParaRPr lang="hu-HU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KGY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84455412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3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1720944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2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36281158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0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8859987"/>
                  </a:ext>
                </a:extLst>
              </a:tr>
              <a:tr h="3567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1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 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84142041"/>
                  </a:ext>
                </a:extLst>
              </a:tr>
              <a:tr h="672145">
                <a:tc gridSpan="16"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+mj-lt"/>
                        </a:rPr>
                        <a:t>Helyre rakáskor a C tömbből olvassuk ki, hova kell tenni az elemet miután csökkentettük eggyel C megfelelő értékét.</a:t>
                      </a:r>
                      <a:endParaRPr lang="hu-HU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683794"/>
                  </a:ext>
                </a:extLst>
              </a:tr>
            </a:tbl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D76A735B-F9D7-27D7-FFE6-5880FD86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7098" y="147898"/>
            <a:ext cx="10018713" cy="1752599"/>
          </a:xfrm>
        </p:spPr>
        <p:txBody>
          <a:bodyPr/>
          <a:lstStyle/>
          <a:p>
            <a:r>
              <a:rPr lang="hu-HU"/>
              <a:t>Leszámláló rendezés animáció nélkül: </a:t>
            </a:r>
            <a:br>
              <a:rPr lang="hu-HU"/>
            </a:br>
            <a:r>
              <a:rPr lang="hu-HU"/>
              <a:t>			A=</a:t>
            </a:r>
            <a:r>
              <a:rPr lang="hu-HU" i="1"/>
              <a:t>&lt;21, 30, 20, 33, 31, 10&gt;</a:t>
            </a:r>
            <a:endParaRPr lang="hu-HU"/>
          </a:p>
        </p:txBody>
      </p:sp>
      <p:sp>
        <p:nvSpPr>
          <p:cNvPr id="20" name="Folyamatábra: Feldolgozás 19">
            <a:extLst>
              <a:ext uri="{FF2B5EF4-FFF2-40B4-BE49-F238E27FC236}">
                <a16:creationId xmlns:a16="http://schemas.microsoft.com/office/drawing/2014/main" id="{AF898E7D-2EC5-C7E5-ED70-E20C4DE258BC}"/>
              </a:ext>
            </a:extLst>
          </p:cNvPr>
          <p:cNvSpPr/>
          <p:nvPr/>
        </p:nvSpPr>
        <p:spPr>
          <a:xfrm>
            <a:off x="4368151" y="5707466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10</a:t>
            </a:r>
          </a:p>
        </p:txBody>
      </p:sp>
      <p:sp>
        <p:nvSpPr>
          <p:cNvPr id="25" name="Folyamatábra: Feldolgozás 24">
            <a:extLst>
              <a:ext uri="{FF2B5EF4-FFF2-40B4-BE49-F238E27FC236}">
                <a16:creationId xmlns:a16="http://schemas.microsoft.com/office/drawing/2014/main" id="{4A587C8C-CDEF-BE1A-2409-B182EA8F1259}"/>
              </a:ext>
            </a:extLst>
          </p:cNvPr>
          <p:cNvSpPr/>
          <p:nvPr/>
        </p:nvSpPr>
        <p:spPr>
          <a:xfrm>
            <a:off x="5784248" y="5716845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31</a:t>
            </a:r>
          </a:p>
        </p:txBody>
      </p:sp>
      <p:sp>
        <p:nvSpPr>
          <p:cNvPr id="29" name="Folyamatábra: Feldolgozás 28">
            <a:extLst>
              <a:ext uri="{FF2B5EF4-FFF2-40B4-BE49-F238E27FC236}">
                <a16:creationId xmlns:a16="http://schemas.microsoft.com/office/drawing/2014/main" id="{5E5E9349-9D1E-33CE-27F6-948039B1C4FA}"/>
              </a:ext>
            </a:extLst>
          </p:cNvPr>
          <p:cNvSpPr/>
          <p:nvPr/>
        </p:nvSpPr>
        <p:spPr>
          <a:xfrm>
            <a:off x="6441807" y="5716844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33</a:t>
            </a:r>
          </a:p>
        </p:txBody>
      </p:sp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E071F1EC-8084-302C-8074-C97A34D24D9A}"/>
              </a:ext>
            </a:extLst>
          </p:cNvPr>
          <p:cNvGraphicFramePr>
            <a:graphicFrameLocks noGrp="1"/>
          </p:cNvGraphicFramePr>
          <p:nvPr/>
        </p:nvGraphicFramePr>
        <p:xfrm>
          <a:off x="2864104" y="5246118"/>
          <a:ext cx="4231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74">
                  <a:extLst>
                    <a:ext uri="{9D8B030D-6E8A-4147-A177-3AD203B41FA5}">
                      <a16:colId xmlns:a16="http://schemas.microsoft.com/office/drawing/2014/main" val="4174780883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345721149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163765546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1977978643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36550657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89917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97480"/>
                  </a:ext>
                </a:extLst>
              </a:tr>
            </a:tbl>
          </a:graphicData>
        </a:graphic>
      </p:graphicFrame>
      <p:sp>
        <p:nvSpPr>
          <p:cNvPr id="34" name="Folyamatábra: Feldolgozás 33">
            <a:extLst>
              <a:ext uri="{FF2B5EF4-FFF2-40B4-BE49-F238E27FC236}">
                <a16:creationId xmlns:a16="http://schemas.microsoft.com/office/drawing/2014/main" id="{9BBF144A-CDFE-0B68-A452-935A000FF226}"/>
              </a:ext>
            </a:extLst>
          </p:cNvPr>
          <p:cNvSpPr/>
          <p:nvPr/>
        </p:nvSpPr>
        <p:spPr>
          <a:xfrm>
            <a:off x="2077720" y="5246118"/>
            <a:ext cx="720344" cy="743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B=</a:t>
            </a:r>
          </a:p>
        </p:txBody>
      </p:sp>
      <p:sp>
        <p:nvSpPr>
          <p:cNvPr id="35" name="Folyamatábra: Feldolgozás 34">
            <a:extLst>
              <a:ext uri="{FF2B5EF4-FFF2-40B4-BE49-F238E27FC236}">
                <a16:creationId xmlns:a16="http://schemas.microsoft.com/office/drawing/2014/main" id="{BCE780AD-0C7F-707F-62FF-9EBBD1E3BA4B}"/>
              </a:ext>
            </a:extLst>
          </p:cNvPr>
          <p:cNvSpPr/>
          <p:nvPr/>
        </p:nvSpPr>
        <p:spPr>
          <a:xfrm>
            <a:off x="3710592" y="5716843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20</a:t>
            </a:r>
          </a:p>
        </p:txBody>
      </p:sp>
      <p:sp>
        <p:nvSpPr>
          <p:cNvPr id="23" name="Folyamatábra: Feldolgozás 22">
            <a:extLst>
              <a:ext uri="{FF2B5EF4-FFF2-40B4-BE49-F238E27FC236}">
                <a16:creationId xmlns:a16="http://schemas.microsoft.com/office/drawing/2014/main" id="{1FFB3F05-E944-EB2B-AB51-4539218B3F57}"/>
              </a:ext>
            </a:extLst>
          </p:cNvPr>
          <p:cNvSpPr/>
          <p:nvPr/>
        </p:nvSpPr>
        <p:spPr>
          <a:xfrm>
            <a:off x="2952053" y="5702478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30</a:t>
            </a:r>
          </a:p>
        </p:txBody>
      </p:sp>
      <p:sp>
        <p:nvSpPr>
          <p:cNvPr id="32" name="Folyamatábra: Feldolgozás 31">
            <a:extLst>
              <a:ext uri="{FF2B5EF4-FFF2-40B4-BE49-F238E27FC236}">
                <a16:creationId xmlns:a16="http://schemas.microsoft.com/office/drawing/2014/main" id="{92B1CDD9-7DB5-9F42-4F47-DCE64A22BDDF}"/>
              </a:ext>
            </a:extLst>
          </p:cNvPr>
          <p:cNvSpPr/>
          <p:nvPr/>
        </p:nvSpPr>
        <p:spPr>
          <a:xfrm>
            <a:off x="5025709" y="5716843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379518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B215FD-31CD-E02C-A2AB-40B284CEE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Táblázat 46">
            <a:extLst>
              <a:ext uri="{FF2B5EF4-FFF2-40B4-BE49-F238E27FC236}">
                <a16:creationId xmlns:a16="http://schemas.microsoft.com/office/drawing/2014/main" id="{4C3F8564-0F47-1690-A2E9-E0F2C962C5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810003"/>
              </p:ext>
            </p:extLst>
          </p:nvPr>
        </p:nvGraphicFramePr>
        <p:xfrm>
          <a:off x="800228" y="2593768"/>
          <a:ext cx="8350880" cy="1783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020">
                  <a:extLst>
                    <a:ext uri="{9D8B030D-6E8A-4147-A177-3AD203B41FA5}">
                      <a16:colId xmlns:a16="http://schemas.microsoft.com/office/drawing/2014/main" val="1204229954"/>
                    </a:ext>
                  </a:extLst>
                </a:gridCol>
                <a:gridCol w="521020">
                  <a:extLst>
                    <a:ext uri="{9D8B030D-6E8A-4147-A177-3AD203B41FA5}">
                      <a16:colId xmlns:a16="http://schemas.microsoft.com/office/drawing/2014/main" val="3049016236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407942510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079442269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519982789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86140684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65266195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9990788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08618875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686394846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4038676065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00579341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484565273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89286182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32872653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629444912"/>
                    </a:ext>
                  </a:extLst>
                </a:gridCol>
              </a:tblGrid>
              <a:tr h="4126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C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GY</a:t>
                      </a:r>
                      <a:endParaRPr lang="hu-H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KGY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809291"/>
                  </a:ext>
                </a:extLst>
              </a:tr>
              <a:tr h="342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518727"/>
                  </a:ext>
                </a:extLst>
              </a:tr>
              <a:tr h="342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615763"/>
                  </a:ext>
                </a:extLst>
              </a:tr>
              <a:tr h="342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210889"/>
                  </a:ext>
                </a:extLst>
              </a:tr>
              <a:tr h="342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41582"/>
                  </a:ext>
                </a:extLst>
              </a:tr>
            </a:tbl>
          </a:graphicData>
        </a:graphic>
      </p:graphicFrame>
      <p:sp>
        <p:nvSpPr>
          <p:cNvPr id="37" name="Folyamatábra: Feldolgozás 36">
            <a:extLst>
              <a:ext uri="{FF2B5EF4-FFF2-40B4-BE49-F238E27FC236}">
                <a16:creationId xmlns:a16="http://schemas.microsoft.com/office/drawing/2014/main" id="{DB354F77-1059-6888-353C-D326B8C7D37B}"/>
              </a:ext>
            </a:extLst>
          </p:cNvPr>
          <p:cNvSpPr/>
          <p:nvPr/>
        </p:nvSpPr>
        <p:spPr>
          <a:xfrm>
            <a:off x="6034390" y="4044261"/>
            <a:ext cx="483885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5</a:t>
            </a:r>
          </a:p>
        </p:txBody>
      </p:sp>
      <p:sp>
        <p:nvSpPr>
          <p:cNvPr id="27" name="Folyamatábra: Feldolgozás 26">
            <a:extLst>
              <a:ext uri="{FF2B5EF4-FFF2-40B4-BE49-F238E27FC236}">
                <a16:creationId xmlns:a16="http://schemas.microsoft.com/office/drawing/2014/main" id="{DA0967FA-7068-0AB0-A995-FE6FFAC482D6}"/>
              </a:ext>
            </a:extLst>
          </p:cNvPr>
          <p:cNvSpPr/>
          <p:nvPr/>
        </p:nvSpPr>
        <p:spPr>
          <a:xfrm>
            <a:off x="6543647" y="4044261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4</a:t>
            </a:r>
          </a:p>
        </p:txBody>
      </p:sp>
      <p:sp>
        <p:nvSpPr>
          <p:cNvPr id="36" name="Folyamatábra: Feldolgozás 35">
            <a:extLst>
              <a:ext uri="{FF2B5EF4-FFF2-40B4-BE49-F238E27FC236}">
                <a16:creationId xmlns:a16="http://schemas.microsoft.com/office/drawing/2014/main" id="{15359528-2F02-CEDA-F9F1-77430C6D22FE}"/>
              </a:ext>
            </a:extLst>
          </p:cNvPr>
          <p:cNvSpPr/>
          <p:nvPr/>
        </p:nvSpPr>
        <p:spPr>
          <a:xfrm>
            <a:off x="7061879" y="3701019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2</a:t>
            </a:r>
          </a:p>
        </p:txBody>
      </p:sp>
      <p:sp>
        <p:nvSpPr>
          <p:cNvPr id="31" name="Folyamatábra: Feldolgozás 30">
            <a:extLst>
              <a:ext uri="{FF2B5EF4-FFF2-40B4-BE49-F238E27FC236}">
                <a16:creationId xmlns:a16="http://schemas.microsoft.com/office/drawing/2014/main" id="{7D0FD63A-FFED-556D-F3EA-D6FAB28441AA}"/>
              </a:ext>
            </a:extLst>
          </p:cNvPr>
          <p:cNvSpPr/>
          <p:nvPr/>
        </p:nvSpPr>
        <p:spPr>
          <a:xfrm>
            <a:off x="8112381" y="3703264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1</a:t>
            </a:r>
          </a:p>
        </p:txBody>
      </p:sp>
      <p:sp>
        <p:nvSpPr>
          <p:cNvPr id="28" name="Folyamatábra: Feldolgozás 27">
            <a:extLst>
              <a:ext uri="{FF2B5EF4-FFF2-40B4-BE49-F238E27FC236}">
                <a16:creationId xmlns:a16="http://schemas.microsoft.com/office/drawing/2014/main" id="{0AAB34B4-2F82-08D5-E449-A80FCD134A21}"/>
              </a:ext>
            </a:extLst>
          </p:cNvPr>
          <p:cNvSpPr/>
          <p:nvPr/>
        </p:nvSpPr>
        <p:spPr>
          <a:xfrm>
            <a:off x="8630797" y="4043154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3</a:t>
            </a:r>
          </a:p>
        </p:txBody>
      </p:sp>
      <p:sp>
        <p:nvSpPr>
          <p:cNvPr id="24" name="Folyamatábra: Feldolgozás 23">
            <a:extLst>
              <a:ext uri="{FF2B5EF4-FFF2-40B4-BE49-F238E27FC236}">
                <a16:creationId xmlns:a16="http://schemas.microsoft.com/office/drawing/2014/main" id="{D63C7056-DE73-DEF8-BE83-07DDB2184FC8}"/>
              </a:ext>
            </a:extLst>
          </p:cNvPr>
          <p:cNvSpPr/>
          <p:nvPr/>
        </p:nvSpPr>
        <p:spPr>
          <a:xfrm>
            <a:off x="7581563" y="3355289"/>
            <a:ext cx="512064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0</a:t>
            </a:r>
          </a:p>
        </p:txBody>
      </p:sp>
      <p:sp>
        <p:nvSpPr>
          <p:cNvPr id="30" name="Folyamatábra: Feldolgozás 29">
            <a:extLst>
              <a:ext uri="{FF2B5EF4-FFF2-40B4-BE49-F238E27FC236}">
                <a16:creationId xmlns:a16="http://schemas.microsoft.com/office/drawing/2014/main" id="{E32863B0-CEB1-D2B8-97A2-5F311B18EC78}"/>
              </a:ext>
            </a:extLst>
          </p:cNvPr>
          <p:cNvSpPr/>
          <p:nvPr/>
        </p:nvSpPr>
        <p:spPr>
          <a:xfrm>
            <a:off x="5514707" y="4037948"/>
            <a:ext cx="501398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6</a:t>
            </a:r>
          </a:p>
        </p:txBody>
      </p:sp>
      <p:sp>
        <p:nvSpPr>
          <p:cNvPr id="45" name="Folyamatábra: Feldolgozás 44">
            <a:extLst>
              <a:ext uri="{FF2B5EF4-FFF2-40B4-BE49-F238E27FC236}">
                <a16:creationId xmlns:a16="http://schemas.microsoft.com/office/drawing/2014/main" id="{BAB3222D-105B-5F81-CA7B-C7221C06347B}"/>
              </a:ext>
            </a:extLst>
          </p:cNvPr>
          <p:cNvSpPr/>
          <p:nvPr/>
        </p:nvSpPr>
        <p:spPr>
          <a:xfrm>
            <a:off x="5508224" y="3695520"/>
            <a:ext cx="507881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3</a:t>
            </a:r>
          </a:p>
        </p:txBody>
      </p:sp>
      <p:sp>
        <p:nvSpPr>
          <p:cNvPr id="26" name="Folyamatábra: Feldolgozás 25">
            <a:extLst>
              <a:ext uri="{FF2B5EF4-FFF2-40B4-BE49-F238E27FC236}">
                <a16:creationId xmlns:a16="http://schemas.microsoft.com/office/drawing/2014/main" id="{6B7DAB38-CB73-D485-DEFD-96CB272BD5F8}"/>
              </a:ext>
            </a:extLst>
          </p:cNvPr>
          <p:cNvSpPr/>
          <p:nvPr/>
        </p:nvSpPr>
        <p:spPr>
          <a:xfrm>
            <a:off x="5510897" y="3358935"/>
            <a:ext cx="493778" cy="32004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1</a:t>
            </a:r>
          </a:p>
        </p:txBody>
      </p:sp>
      <p:sp>
        <p:nvSpPr>
          <p:cNvPr id="21" name="Folyamatábra: Feldolgozás 20">
            <a:extLst>
              <a:ext uri="{FF2B5EF4-FFF2-40B4-BE49-F238E27FC236}">
                <a16:creationId xmlns:a16="http://schemas.microsoft.com/office/drawing/2014/main" id="{6B15E630-1552-16CC-762A-112380702AF5}"/>
              </a:ext>
            </a:extLst>
          </p:cNvPr>
          <p:cNvSpPr/>
          <p:nvPr/>
        </p:nvSpPr>
        <p:spPr>
          <a:xfrm>
            <a:off x="5510898" y="3031417"/>
            <a:ext cx="493778" cy="29865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/>
              <a:t>0</a:t>
            </a:r>
          </a:p>
        </p:txBody>
      </p:sp>
      <p:sp>
        <p:nvSpPr>
          <p:cNvPr id="5" name="Folyamatábra: Feldolgozás 4">
            <a:extLst>
              <a:ext uri="{FF2B5EF4-FFF2-40B4-BE49-F238E27FC236}">
                <a16:creationId xmlns:a16="http://schemas.microsoft.com/office/drawing/2014/main" id="{30F77A7E-C965-9209-52C1-3640A8B64208}"/>
              </a:ext>
            </a:extLst>
          </p:cNvPr>
          <p:cNvSpPr/>
          <p:nvPr/>
        </p:nvSpPr>
        <p:spPr>
          <a:xfrm>
            <a:off x="4973921" y="2978309"/>
            <a:ext cx="4146534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8" name="Folyamatábra: Feldolgozás 37">
            <a:extLst>
              <a:ext uri="{FF2B5EF4-FFF2-40B4-BE49-F238E27FC236}">
                <a16:creationId xmlns:a16="http://schemas.microsoft.com/office/drawing/2014/main" id="{B09E9505-F9EB-0205-C641-1F711F14800C}"/>
              </a:ext>
            </a:extLst>
          </p:cNvPr>
          <p:cNvSpPr/>
          <p:nvPr/>
        </p:nvSpPr>
        <p:spPr>
          <a:xfrm>
            <a:off x="4474199" y="2974302"/>
            <a:ext cx="4647728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9" name="Folyamatábra: Feldolgozás 38">
            <a:extLst>
              <a:ext uri="{FF2B5EF4-FFF2-40B4-BE49-F238E27FC236}">
                <a16:creationId xmlns:a16="http://schemas.microsoft.com/office/drawing/2014/main" id="{3489E7BB-9482-8F16-1C7A-2120F54DB748}"/>
              </a:ext>
            </a:extLst>
          </p:cNvPr>
          <p:cNvSpPr/>
          <p:nvPr/>
        </p:nvSpPr>
        <p:spPr>
          <a:xfrm>
            <a:off x="3954255" y="2980678"/>
            <a:ext cx="5166200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0" name="Folyamatábra: Feldolgozás 39">
            <a:extLst>
              <a:ext uri="{FF2B5EF4-FFF2-40B4-BE49-F238E27FC236}">
                <a16:creationId xmlns:a16="http://schemas.microsoft.com/office/drawing/2014/main" id="{E0142EC0-3934-5374-9908-16B6DCBDFFF9}"/>
              </a:ext>
            </a:extLst>
          </p:cNvPr>
          <p:cNvSpPr/>
          <p:nvPr/>
        </p:nvSpPr>
        <p:spPr>
          <a:xfrm>
            <a:off x="3416357" y="2982353"/>
            <a:ext cx="5722383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1" name="Folyamatábra: Feldolgozás 40">
            <a:extLst>
              <a:ext uri="{FF2B5EF4-FFF2-40B4-BE49-F238E27FC236}">
                <a16:creationId xmlns:a16="http://schemas.microsoft.com/office/drawing/2014/main" id="{2F1132F2-C8F3-CB2D-14D6-3D5537B05009}"/>
              </a:ext>
            </a:extLst>
          </p:cNvPr>
          <p:cNvSpPr/>
          <p:nvPr/>
        </p:nvSpPr>
        <p:spPr>
          <a:xfrm>
            <a:off x="2890507" y="2971126"/>
            <a:ext cx="6270777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2" name="Folyamatábra: Feldolgozás 41">
            <a:extLst>
              <a:ext uri="{FF2B5EF4-FFF2-40B4-BE49-F238E27FC236}">
                <a16:creationId xmlns:a16="http://schemas.microsoft.com/office/drawing/2014/main" id="{C14A3F3D-A8B0-F473-261A-22DFF776A871}"/>
              </a:ext>
            </a:extLst>
          </p:cNvPr>
          <p:cNvSpPr/>
          <p:nvPr/>
        </p:nvSpPr>
        <p:spPr>
          <a:xfrm>
            <a:off x="2374545" y="2982150"/>
            <a:ext cx="6778181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3" name="Folyamatábra: Feldolgozás 42">
            <a:extLst>
              <a:ext uri="{FF2B5EF4-FFF2-40B4-BE49-F238E27FC236}">
                <a16:creationId xmlns:a16="http://schemas.microsoft.com/office/drawing/2014/main" id="{BB16D36C-D4F8-D254-9CE8-888F8AA4104A}"/>
              </a:ext>
            </a:extLst>
          </p:cNvPr>
          <p:cNvSpPr/>
          <p:nvPr/>
        </p:nvSpPr>
        <p:spPr>
          <a:xfrm>
            <a:off x="1850831" y="2979206"/>
            <a:ext cx="7287231" cy="139901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4ADA375-C4B0-BED8-58F9-DF2AFE4D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2265"/>
            <a:ext cx="8596668" cy="4745736"/>
          </a:xfrm>
        </p:spPr>
        <p:txBody>
          <a:bodyPr>
            <a:normAutofit fontScale="85000" lnSpcReduction="20000"/>
          </a:bodyPr>
          <a:lstStyle/>
          <a:p>
            <a:r>
              <a:rPr lang="hu-HU"/>
              <a:t>Leszámlálás az első számjegy szerint: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A=</a:t>
            </a:r>
            <a:r>
              <a:rPr lang="hu-HU" i="1"/>
              <a:t>&lt;10,20,21,30,31,33&gt;</a:t>
            </a:r>
            <a:endParaRPr lang="hu-HU"/>
          </a:p>
          <a:p>
            <a:r>
              <a:rPr lang="hu-HU"/>
              <a:t>Páros darabszámú számjegy esetén a rendezendő számok épp abban a tömbben vannak, amelyikben eredetileg voltak.</a:t>
            </a:r>
          </a:p>
          <a:p>
            <a:endParaRPr lang="hu-HU"/>
          </a:p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26076C-A1FD-3A34-5815-91497F75D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13" y="118914"/>
            <a:ext cx="10018713" cy="1752599"/>
          </a:xfrm>
        </p:spPr>
        <p:txBody>
          <a:bodyPr>
            <a:normAutofit/>
          </a:bodyPr>
          <a:lstStyle/>
          <a:p>
            <a:r>
              <a:rPr lang="hu-HU"/>
              <a:t>Leszámláló rendezés folytatása </a:t>
            </a:r>
            <a:br>
              <a:rPr lang="hu-HU"/>
            </a:br>
            <a:r>
              <a:rPr lang="hu-HU"/>
              <a:t>		B=&lt;</a:t>
            </a:r>
            <a:r>
              <a:rPr lang="hu-HU" i="1"/>
              <a:t> 30, 20, 10, 21, 31, 33 &gt;</a:t>
            </a:r>
            <a:endParaRPr lang="hu-HU"/>
          </a:p>
        </p:txBody>
      </p:sp>
      <p:sp>
        <p:nvSpPr>
          <p:cNvPr id="20" name="Folyamatábra: Feldolgozás 19">
            <a:extLst>
              <a:ext uri="{FF2B5EF4-FFF2-40B4-BE49-F238E27FC236}">
                <a16:creationId xmlns:a16="http://schemas.microsoft.com/office/drawing/2014/main" id="{13A651CA-9BE5-1757-E0CF-544985077CB2}"/>
              </a:ext>
            </a:extLst>
          </p:cNvPr>
          <p:cNvSpPr/>
          <p:nvPr/>
        </p:nvSpPr>
        <p:spPr>
          <a:xfrm>
            <a:off x="6034391" y="2616292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33</a:t>
            </a:r>
          </a:p>
        </p:txBody>
      </p:sp>
      <p:sp>
        <p:nvSpPr>
          <p:cNvPr id="25" name="Folyamatábra: Feldolgozás 24">
            <a:extLst>
              <a:ext uri="{FF2B5EF4-FFF2-40B4-BE49-F238E27FC236}">
                <a16:creationId xmlns:a16="http://schemas.microsoft.com/office/drawing/2014/main" id="{F40ADE1D-72FE-EDD6-C3EB-33569C23B1AF}"/>
              </a:ext>
            </a:extLst>
          </p:cNvPr>
          <p:cNvSpPr/>
          <p:nvPr/>
        </p:nvSpPr>
        <p:spPr>
          <a:xfrm>
            <a:off x="6546455" y="2609914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31</a:t>
            </a:r>
          </a:p>
        </p:txBody>
      </p:sp>
      <p:sp>
        <p:nvSpPr>
          <p:cNvPr id="29" name="Folyamatábra: Feldolgozás 28">
            <a:extLst>
              <a:ext uri="{FF2B5EF4-FFF2-40B4-BE49-F238E27FC236}">
                <a16:creationId xmlns:a16="http://schemas.microsoft.com/office/drawing/2014/main" id="{7EEAB841-81B3-365A-AAF3-DD9E9097C3E9}"/>
              </a:ext>
            </a:extLst>
          </p:cNvPr>
          <p:cNvSpPr/>
          <p:nvPr/>
        </p:nvSpPr>
        <p:spPr>
          <a:xfrm>
            <a:off x="7045328" y="2616292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21</a:t>
            </a:r>
          </a:p>
        </p:txBody>
      </p:sp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299FA961-2C66-AFC1-472E-C4469E6EE5BE}"/>
              </a:ext>
            </a:extLst>
          </p:cNvPr>
          <p:cNvGraphicFramePr>
            <a:graphicFrameLocks noGrp="1"/>
          </p:cNvGraphicFramePr>
          <p:nvPr/>
        </p:nvGraphicFramePr>
        <p:xfrm>
          <a:off x="2844244" y="4624967"/>
          <a:ext cx="4231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74">
                  <a:extLst>
                    <a:ext uri="{9D8B030D-6E8A-4147-A177-3AD203B41FA5}">
                      <a16:colId xmlns:a16="http://schemas.microsoft.com/office/drawing/2014/main" val="4174780883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345721149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163765546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1977978643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36550657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89917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97480"/>
                  </a:ext>
                </a:extLst>
              </a:tr>
            </a:tbl>
          </a:graphicData>
        </a:graphic>
      </p:graphicFrame>
      <p:sp>
        <p:nvSpPr>
          <p:cNvPr id="34" name="Folyamatábra: Feldolgozás 33">
            <a:extLst>
              <a:ext uri="{FF2B5EF4-FFF2-40B4-BE49-F238E27FC236}">
                <a16:creationId xmlns:a16="http://schemas.microsoft.com/office/drawing/2014/main" id="{40FB363A-032A-27B8-6DA7-3C05740349EB}"/>
              </a:ext>
            </a:extLst>
          </p:cNvPr>
          <p:cNvSpPr/>
          <p:nvPr/>
        </p:nvSpPr>
        <p:spPr>
          <a:xfrm>
            <a:off x="2057860" y="4624967"/>
            <a:ext cx="720344" cy="743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A =</a:t>
            </a:r>
          </a:p>
        </p:txBody>
      </p:sp>
      <p:sp>
        <p:nvSpPr>
          <p:cNvPr id="35" name="Folyamatábra: Feldolgozás 34">
            <a:extLst>
              <a:ext uri="{FF2B5EF4-FFF2-40B4-BE49-F238E27FC236}">
                <a16:creationId xmlns:a16="http://schemas.microsoft.com/office/drawing/2014/main" id="{6CF85CA7-6BA3-9771-7F18-AAA69F7AC240}"/>
              </a:ext>
            </a:extLst>
          </p:cNvPr>
          <p:cNvSpPr/>
          <p:nvPr/>
        </p:nvSpPr>
        <p:spPr>
          <a:xfrm>
            <a:off x="7571727" y="2612214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10</a:t>
            </a:r>
          </a:p>
        </p:txBody>
      </p:sp>
      <p:sp>
        <p:nvSpPr>
          <p:cNvPr id="23" name="Folyamatábra: Feldolgozás 22">
            <a:extLst>
              <a:ext uri="{FF2B5EF4-FFF2-40B4-BE49-F238E27FC236}">
                <a16:creationId xmlns:a16="http://schemas.microsoft.com/office/drawing/2014/main" id="{E403E09A-1755-709D-8B73-79C3AC1B8201}"/>
              </a:ext>
            </a:extLst>
          </p:cNvPr>
          <p:cNvSpPr/>
          <p:nvPr/>
        </p:nvSpPr>
        <p:spPr>
          <a:xfrm>
            <a:off x="8112720" y="2609914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20</a:t>
            </a:r>
          </a:p>
        </p:txBody>
      </p:sp>
      <p:sp>
        <p:nvSpPr>
          <p:cNvPr id="32" name="Folyamatábra: Feldolgozás 31">
            <a:extLst>
              <a:ext uri="{FF2B5EF4-FFF2-40B4-BE49-F238E27FC236}">
                <a16:creationId xmlns:a16="http://schemas.microsoft.com/office/drawing/2014/main" id="{30069F95-4342-4991-C5E6-48074ACB3CD9}"/>
              </a:ext>
            </a:extLst>
          </p:cNvPr>
          <p:cNvSpPr/>
          <p:nvPr/>
        </p:nvSpPr>
        <p:spPr>
          <a:xfrm>
            <a:off x="8650776" y="2616292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10268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5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6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9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40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1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autoRev="1" fill="remov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5 -0.01319 L 0.03334 0.3544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5" y="183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57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50" autoRev="1" fill="remove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2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7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2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73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250" autoRev="1" fill="remove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0.01019 L -0.06445 0.35393 " pathEditMode="relative" rAng="0" ptsTypes="AA">
                                      <p:cBhvr>
                                        <p:cTn id="7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99" y="18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2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3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50" autoRev="1" fill="remov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87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8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250" autoRev="1" fill="remove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51 0.0007 L -0.22448 0.35301 " pathEditMode="relative" rAng="0" ptsTypes="AA">
                                      <p:cBhvr>
                                        <p:cTn id="9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9" y="1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3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4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05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6" dur="250" autoRev="1" fill="remov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09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10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250" autoRev="1" fill="remove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77 0.00486 L -0.38073 0.3537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32" y="174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6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27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250" autoRev="1" fill="remove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486 L -0.36693 0.35393 " pathEditMode="relative" rAng="0" ptsTypes="AA">
                                      <p:cBhvr>
                                        <p:cTn id="141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359" y="174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5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6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7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49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138 L -0.2957 0.35325 " pathEditMode="relative" rAng="0" ptsTypes="AA">
                                      <p:cBhvr>
                                        <p:cTn id="16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53" y="1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6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27" grpId="0" animBg="1"/>
      <p:bldP spid="27" grpId="1" animBg="1"/>
      <p:bldP spid="27" grpId="2" animBg="1"/>
      <p:bldP spid="36" grpId="0" animBg="1"/>
      <p:bldP spid="36" grpId="1" animBg="1"/>
      <p:bldP spid="31" grpId="0" animBg="1"/>
      <p:bldP spid="28" grpId="0" animBg="1"/>
      <p:bldP spid="24" grpId="0" animBg="1"/>
      <p:bldP spid="30" grpId="0" animBg="1"/>
      <p:bldP spid="45" grpId="0" animBg="1"/>
      <p:bldP spid="26" grpId="0" animBg="1"/>
      <p:bldP spid="5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3" grpId="0" uiExpand="1" build="p"/>
      <p:bldP spid="20" grpId="0" animBg="1"/>
      <p:bldP spid="20" grpId="1" animBg="1"/>
      <p:bldP spid="25" grpId="0" animBg="1"/>
      <p:bldP spid="25" grpId="1" animBg="1"/>
      <p:bldP spid="29" grpId="0" animBg="1"/>
      <p:bldP spid="29" grpId="1" animBg="1"/>
      <p:bldP spid="35" grpId="0" animBg="1"/>
      <p:bldP spid="35" grpId="1" animBg="1"/>
      <p:bldP spid="23" grpId="0" animBg="1"/>
      <p:bldP spid="23" grpId="1" animBg="1"/>
      <p:bldP spid="32" grpId="0" animBg="1"/>
      <p:bldP spid="32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DE20A-CB29-4392-ACDF-A1A8875E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53BA478-D06C-0CE3-6DEF-4FC5FB5F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12265"/>
            <a:ext cx="8596668" cy="4745736"/>
          </a:xfrm>
        </p:spPr>
        <p:txBody>
          <a:bodyPr>
            <a:normAutofit fontScale="85000" lnSpcReduction="20000"/>
          </a:bodyPr>
          <a:lstStyle/>
          <a:p>
            <a:r>
              <a:rPr lang="hu-HU"/>
              <a:t>Leszámlálás az első számjegy szerint: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A=</a:t>
            </a:r>
            <a:r>
              <a:rPr lang="hu-HU" i="1"/>
              <a:t>&lt;10,20,21,30,31,33&gt;</a:t>
            </a:r>
            <a:endParaRPr lang="hu-HU"/>
          </a:p>
          <a:p>
            <a:r>
              <a:rPr lang="hu-HU"/>
              <a:t>Páros darabszámú számjegy esetén a rendezendő számok épp abban a tömbben vannak, amelyikben eredetileg voltak.</a:t>
            </a:r>
          </a:p>
          <a:p>
            <a:endParaRPr lang="hu-HU"/>
          </a:p>
          <a:p>
            <a:endParaRPr lang="hu-HU"/>
          </a:p>
        </p:txBody>
      </p:sp>
      <p:graphicFrame>
        <p:nvGraphicFramePr>
          <p:cNvPr id="47" name="Táblázat 46">
            <a:extLst>
              <a:ext uri="{FF2B5EF4-FFF2-40B4-BE49-F238E27FC236}">
                <a16:creationId xmlns:a16="http://schemas.microsoft.com/office/drawing/2014/main" id="{ED0DFE87-0601-9948-87CF-915295AFF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40724"/>
              </p:ext>
            </p:extLst>
          </p:nvPr>
        </p:nvGraphicFramePr>
        <p:xfrm>
          <a:off x="800228" y="2593768"/>
          <a:ext cx="8350880" cy="17835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020">
                  <a:extLst>
                    <a:ext uri="{9D8B030D-6E8A-4147-A177-3AD203B41FA5}">
                      <a16:colId xmlns:a16="http://schemas.microsoft.com/office/drawing/2014/main" val="1204229954"/>
                    </a:ext>
                  </a:extLst>
                </a:gridCol>
                <a:gridCol w="521020">
                  <a:extLst>
                    <a:ext uri="{9D8B030D-6E8A-4147-A177-3AD203B41FA5}">
                      <a16:colId xmlns:a16="http://schemas.microsoft.com/office/drawing/2014/main" val="3049016236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407942510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079442269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519982789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86140684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65266195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9990788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08618875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3686394846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4038676065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200579341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484565273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892861824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328726537"/>
                    </a:ext>
                  </a:extLst>
                </a:gridCol>
                <a:gridCol w="522060">
                  <a:extLst>
                    <a:ext uri="{9D8B030D-6E8A-4147-A177-3AD203B41FA5}">
                      <a16:colId xmlns:a16="http://schemas.microsoft.com/office/drawing/2014/main" val="1629444912"/>
                    </a:ext>
                  </a:extLst>
                </a:gridCol>
              </a:tblGrid>
              <a:tr h="4126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C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 b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6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GY</a:t>
                      </a:r>
                      <a:endParaRPr lang="hu-H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KGY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72809291"/>
                  </a:ext>
                </a:extLst>
              </a:tr>
              <a:tr h="342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3518727"/>
                  </a:ext>
                </a:extLst>
              </a:tr>
              <a:tr h="342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35615763"/>
                  </a:ext>
                </a:extLst>
              </a:tr>
              <a:tr h="342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9210889"/>
                  </a:ext>
                </a:extLst>
              </a:tr>
              <a:tr h="3427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hu-HU" sz="2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3 </a:t>
                      </a:r>
                      <a:endParaRPr lang="hu-HU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8941582"/>
                  </a:ext>
                </a:extLst>
              </a:tr>
            </a:tbl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BEF7672-8B09-38CC-742D-FF153542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13" y="118914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hu-HU"/>
              <a:t>Leszámláló rendezés folytatása animáció nélkül </a:t>
            </a:r>
            <a:br>
              <a:rPr lang="hu-HU"/>
            </a:br>
            <a:r>
              <a:rPr lang="hu-HU"/>
              <a:t>		B=&lt;</a:t>
            </a:r>
            <a:r>
              <a:rPr lang="hu-HU" i="1"/>
              <a:t> 30, 20, 10, 21, 31, 33 &gt;</a:t>
            </a:r>
            <a:endParaRPr lang="hu-HU"/>
          </a:p>
        </p:txBody>
      </p:sp>
      <p:sp>
        <p:nvSpPr>
          <p:cNvPr id="20" name="Folyamatábra: Feldolgozás 19">
            <a:extLst>
              <a:ext uri="{FF2B5EF4-FFF2-40B4-BE49-F238E27FC236}">
                <a16:creationId xmlns:a16="http://schemas.microsoft.com/office/drawing/2014/main" id="{2BE07658-935A-C3C0-604F-9B016C9E0578}"/>
              </a:ext>
            </a:extLst>
          </p:cNvPr>
          <p:cNvSpPr/>
          <p:nvPr/>
        </p:nvSpPr>
        <p:spPr>
          <a:xfrm>
            <a:off x="6437678" y="5061550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33</a:t>
            </a:r>
          </a:p>
        </p:txBody>
      </p:sp>
      <p:sp>
        <p:nvSpPr>
          <p:cNvPr id="25" name="Folyamatábra: Feldolgozás 24">
            <a:extLst>
              <a:ext uri="{FF2B5EF4-FFF2-40B4-BE49-F238E27FC236}">
                <a16:creationId xmlns:a16="http://schemas.microsoft.com/office/drawing/2014/main" id="{675DD67D-E078-93CB-BE16-4BBF00C2A1A9}"/>
              </a:ext>
            </a:extLst>
          </p:cNvPr>
          <p:cNvSpPr/>
          <p:nvPr/>
        </p:nvSpPr>
        <p:spPr>
          <a:xfrm>
            <a:off x="5752890" y="5061550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31</a:t>
            </a:r>
          </a:p>
        </p:txBody>
      </p:sp>
      <p:sp>
        <p:nvSpPr>
          <p:cNvPr id="29" name="Folyamatábra: Feldolgozás 28">
            <a:extLst>
              <a:ext uri="{FF2B5EF4-FFF2-40B4-BE49-F238E27FC236}">
                <a16:creationId xmlns:a16="http://schemas.microsoft.com/office/drawing/2014/main" id="{9B3A6A4E-CCCF-B5CD-CCC0-69FB0172A2D8}"/>
              </a:ext>
            </a:extLst>
          </p:cNvPr>
          <p:cNvSpPr/>
          <p:nvPr/>
        </p:nvSpPr>
        <p:spPr>
          <a:xfrm>
            <a:off x="4337286" y="5021120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21</a:t>
            </a:r>
          </a:p>
        </p:txBody>
      </p:sp>
      <p:graphicFrame>
        <p:nvGraphicFramePr>
          <p:cNvPr id="33" name="Táblázat 32">
            <a:extLst>
              <a:ext uri="{FF2B5EF4-FFF2-40B4-BE49-F238E27FC236}">
                <a16:creationId xmlns:a16="http://schemas.microsoft.com/office/drawing/2014/main" id="{2D158848-C6DA-217B-D580-35F915160159}"/>
              </a:ext>
            </a:extLst>
          </p:cNvPr>
          <p:cNvGraphicFramePr>
            <a:graphicFrameLocks noGrp="1"/>
          </p:cNvGraphicFramePr>
          <p:nvPr/>
        </p:nvGraphicFramePr>
        <p:xfrm>
          <a:off x="2844244" y="4624967"/>
          <a:ext cx="423164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5274">
                  <a:extLst>
                    <a:ext uri="{9D8B030D-6E8A-4147-A177-3AD203B41FA5}">
                      <a16:colId xmlns:a16="http://schemas.microsoft.com/office/drawing/2014/main" val="4174780883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345721149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163765546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1977978643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365506575"/>
                    </a:ext>
                  </a:extLst>
                </a:gridCol>
                <a:gridCol w="705274">
                  <a:extLst>
                    <a:ext uri="{9D8B030D-6E8A-4147-A177-3AD203B41FA5}">
                      <a16:colId xmlns:a16="http://schemas.microsoft.com/office/drawing/2014/main" val="899177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u-HU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97480"/>
                  </a:ext>
                </a:extLst>
              </a:tr>
            </a:tbl>
          </a:graphicData>
        </a:graphic>
      </p:graphicFrame>
      <p:sp>
        <p:nvSpPr>
          <p:cNvPr id="34" name="Folyamatábra: Feldolgozás 33">
            <a:extLst>
              <a:ext uri="{FF2B5EF4-FFF2-40B4-BE49-F238E27FC236}">
                <a16:creationId xmlns:a16="http://schemas.microsoft.com/office/drawing/2014/main" id="{D8C62CCE-1338-15B2-74CD-A40455A6BF4B}"/>
              </a:ext>
            </a:extLst>
          </p:cNvPr>
          <p:cNvSpPr/>
          <p:nvPr/>
        </p:nvSpPr>
        <p:spPr>
          <a:xfrm>
            <a:off x="2057860" y="4624967"/>
            <a:ext cx="720344" cy="743202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A =</a:t>
            </a:r>
          </a:p>
        </p:txBody>
      </p:sp>
      <p:sp>
        <p:nvSpPr>
          <p:cNvPr id="35" name="Folyamatábra: Feldolgozás 34">
            <a:extLst>
              <a:ext uri="{FF2B5EF4-FFF2-40B4-BE49-F238E27FC236}">
                <a16:creationId xmlns:a16="http://schemas.microsoft.com/office/drawing/2014/main" id="{C2E6C75A-5075-428B-8355-94B26D9951F5}"/>
              </a:ext>
            </a:extLst>
          </p:cNvPr>
          <p:cNvSpPr/>
          <p:nvPr/>
        </p:nvSpPr>
        <p:spPr>
          <a:xfrm>
            <a:off x="2967710" y="5021120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10</a:t>
            </a:r>
          </a:p>
        </p:txBody>
      </p:sp>
      <p:sp>
        <p:nvSpPr>
          <p:cNvPr id="23" name="Folyamatábra: Feldolgozás 22">
            <a:extLst>
              <a:ext uri="{FF2B5EF4-FFF2-40B4-BE49-F238E27FC236}">
                <a16:creationId xmlns:a16="http://schemas.microsoft.com/office/drawing/2014/main" id="{A13BA66C-E705-38AF-F7EF-EF50F5839823}"/>
              </a:ext>
            </a:extLst>
          </p:cNvPr>
          <p:cNvSpPr/>
          <p:nvPr/>
        </p:nvSpPr>
        <p:spPr>
          <a:xfrm>
            <a:off x="3652498" y="5021120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20</a:t>
            </a:r>
          </a:p>
        </p:txBody>
      </p:sp>
      <p:sp>
        <p:nvSpPr>
          <p:cNvPr id="32" name="Folyamatábra: Feldolgozás 31">
            <a:extLst>
              <a:ext uri="{FF2B5EF4-FFF2-40B4-BE49-F238E27FC236}">
                <a16:creationId xmlns:a16="http://schemas.microsoft.com/office/drawing/2014/main" id="{CD9BCEA7-2476-48E1-1D9E-198CFF70AA4D}"/>
              </a:ext>
            </a:extLst>
          </p:cNvPr>
          <p:cNvSpPr/>
          <p:nvPr/>
        </p:nvSpPr>
        <p:spPr>
          <a:xfrm>
            <a:off x="5011138" y="5021120"/>
            <a:ext cx="503569" cy="350017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1090964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0E490D31-354E-E22D-A38A-2C9543177EC1}"/>
              </a:ext>
            </a:extLst>
          </p:cNvPr>
          <p:cNvSpPr/>
          <p:nvPr/>
        </p:nvSpPr>
        <p:spPr>
          <a:xfrm>
            <a:off x="2509024" y="5647236"/>
            <a:ext cx="4096057" cy="1210764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6319" y="67493"/>
            <a:ext cx="10018713" cy="1362474"/>
          </a:xfrm>
        </p:spPr>
        <p:txBody>
          <a:bodyPr>
            <a:normAutofit/>
          </a:bodyPr>
          <a:lstStyle/>
          <a:p>
            <a:r>
              <a:rPr lang="hu-HU"/>
              <a:t>Radix rendezés (Radix-Sort) tömbökre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435442" y="1210764"/>
                <a:ext cx="10294694" cy="53831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>
                    <a:effectLst/>
                    <a:ea typeface="Calibri" panose="020F0502020204030204" pitchFamily="34" charset="0"/>
                    <a:cs typeface="F29"/>
                  </a:rPr>
                  <a:t>A rendezendő </a:t>
                </a:r>
                <a:r>
                  <a:rPr lang="hu-HU" sz="2400" i="1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>
                    <a:effectLst/>
                    <a:ea typeface="Calibri" panose="020F0502020204030204" pitchFamily="34" charset="0"/>
                    <a:cs typeface="F29"/>
                  </a:rPr>
                  <a:t>tömb kulcsai </a:t>
                </a:r>
                <a:endParaRPr lang="hu-HU" sz="24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>
                    <a:effectLst/>
                    <a:ea typeface="Calibri" panose="020F0502020204030204" pitchFamily="34" charset="0"/>
                    <a:cs typeface="F29"/>
                  </a:rPr>
                  <a:t>r</a:t>
                </a: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 alapú számrendszer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-jegyű </a:t>
                </a:r>
                <a14:m>
                  <m:oMath xmlns:m="http://schemas.openxmlformats.org/officeDocument/2006/math">
                    <m:r>
                      <a:rPr lang="hu-H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1800" baseline="-2500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A jobbról 1. </a:t>
                </a:r>
                <a:r>
                  <a:rPr lang="hu-HU" sz="1800" err="1">
                    <a:effectLst/>
                    <a:ea typeface="Calibri" panose="020F0502020204030204" pitchFamily="34" charset="0"/>
                    <a:cs typeface="F29"/>
                  </a:rPr>
                  <a:t>szj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 helyiértéke: min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a typeface="Calibri" panose="020F0502020204030204" pitchFamily="34" charset="0"/>
                    <a:cs typeface="F29"/>
                  </a:rPr>
                  <a:t>A jobbról 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d. </a:t>
                </a:r>
                <a:r>
                  <a:rPr lang="hu-HU" sz="1800" err="1">
                    <a:effectLst/>
                    <a:ea typeface="Calibri" panose="020F0502020204030204" pitchFamily="34" charset="0"/>
                    <a:cs typeface="F29"/>
                  </a:rPr>
                  <a:t>szj</a:t>
                </a: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 helyiértéke: </a:t>
                </a:r>
                <a:r>
                  <a:rPr lang="hu-HU" sz="1800" err="1">
                    <a:ea typeface="Calibri" panose="020F0502020204030204" pitchFamily="34" charset="0"/>
                    <a:cs typeface="F29"/>
                  </a:rPr>
                  <a:t>max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>
                    <a:ea typeface="Calibri" panose="020F0502020204030204" pitchFamily="34" charset="0"/>
                    <a:cs typeface="F29"/>
                  </a:rPr>
                  <a:t>Műveletigény: </a:t>
                </a:r>
                <a:r>
                  <a:rPr lang="en-US" sz="2400">
                    <a:ea typeface="Calibri" panose="020F0502020204030204" pitchFamily="34" charset="0"/>
                    <a:cs typeface="F29"/>
                  </a:rPr>
                  <a:t>Θ</a:t>
                </a:r>
                <a:r>
                  <a:rPr lang="hu-HU" sz="2400"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400" i="1">
                    <a:ea typeface="Calibri" panose="020F0502020204030204" pitchFamily="34" charset="0"/>
                    <a:cs typeface="F29"/>
                  </a:rPr>
                  <a:t>d</a:t>
                </a:r>
                <a:r>
                  <a:rPr lang="hu-HU" sz="240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400">
                    <a:ea typeface="Calibri" panose="020F0502020204030204" pitchFamily="34" charset="0"/>
                    <a:cs typeface="Cambria Math" panose="02040503050406030204" pitchFamily="18" charset="0"/>
                  </a:rPr>
                  <a:t>∗</a:t>
                </a:r>
                <a:r>
                  <a:rPr lang="hu-HU" sz="2400">
                    <a:ea typeface="Calibri" panose="020F0502020204030204" pitchFamily="34" charset="0"/>
                    <a:cs typeface="F29"/>
                  </a:rPr>
                  <a:t> (</a:t>
                </a:r>
                <a:r>
                  <a:rPr lang="hu-HU" sz="2400" i="1"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2400">
                    <a:ea typeface="Calibri" panose="020F0502020204030204" pitchFamily="34" charset="0"/>
                    <a:cs typeface="F29"/>
                  </a:rPr>
                  <a:t> + </a:t>
                </a:r>
                <a:r>
                  <a:rPr lang="hu-HU" sz="2400" i="1">
                    <a:ea typeface="Calibri" panose="020F0502020204030204" pitchFamily="34" charset="0"/>
                    <a:cs typeface="F29"/>
                  </a:rPr>
                  <a:t>r</a:t>
                </a:r>
                <a:r>
                  <a:rPr lang="hu-HU" sz="2400">
                    <a:ea typeface="Calibri" panose="020F0502020204030204" pitchFamily="34" charset="0"/>
                    <a:cs typeface="F29"/>
                  </a:rPr>
                  <a:t>))</a:t>
                </a:r>
                <a:endParaRPr lang="hu-HU" sz="240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a rendezés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leszámláló rendezésből áll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>
                    <a:ea typeface="Calibri" panose="020F0502020204030204" pitchFamily="34" charset="0"/>
                    <a:cs typeface="F29"/>
                  </a:rPr>
                  <a:t>d</a:t>
                </a:r>
                <a:r>
                  <a:rPr lang="hu-HU" sz="2000">
                    <a:ea typeface="Calibri" panose="020F0502020204030204" pitchFamily="34" charset="0"/>
                    <a:cs typeface="F29"/>
                  </a:rPr>
                  <a:t> konstans és </a:t>
                </a:r>
                <a:r>
                  <a:rPr lang="hu-HU" sz="2000" i="1">
                    <a:ea typeface="Calibri" panose="020F0502020204030204" pitchFamily="34" charset="0"/>
                    <a:cs typeface="F29"/>
                  </a:rPr>
                  <a:t>r</a:t>
                </a:r>
                <a:r>
                  <a:rPr lang="hu-HU" sz="200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000">
                    <a:ea typeface="Calibri" panose="020F0502020204030204" pitchFamily="34" charset="0"/>
                    <a:cs typeface="Cambria Math" panose="02040503050406030204" pitchFamily="18" charset="0"/>
                  </a:rPr>
                  <a:t>∈</a:t>
                </a:r>
                <a:r>
                  <a:rPr lang="hu-HU" sz="2000"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000" i="1">
                    <a:ea typeface="Calibri" panose="020F0502020204030204" pitchFamily="34" charset="0"/>
                    <a:cs typeface="F29"/>
                  </a:rPr>
                  <a:t>O</a:t>
                </a:r>
                <a:r>
                  <a:rPr lang="hu-HU" sz="2000"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000" i="1"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2000">
                    <a:ea typeface="Calibri" panose="020F0502020204030204" pitchFamily="34" charset="0"/>
                    <a:cs typeface="F29"/>
                  </a:rPr>
                  <a:t>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en-US" sz="200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CMMI12"/>
                  </a:rPr>
                  <a:t>d*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)) = </a:t>
                </a:r>
                <a:r>
                  <a:rPr lang="en-US" sz="200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527175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3400" b="1" err="1">
                    <a:effectLst/>
                    <a:cs typeface="CMMI12"/>
                  </a:rPr>
                  <a:t>T</a:t>
                </a:r>
                <a:r>
                  <a:rPr lang="hu-HU" sz="3400" b="1" baseline="-25000" err="1">
                    <a:effectLst/>
                    <a:cs typeface="CMR8"/>
                  </a:rPr>
                  <a:t>radix</a:t>
                </a:r>
                <a:r>
                  <a:rPr lang="hu-HU" sz="3400" b="1" baseline="-25000" err="1">
                    <a:effectLst/>
                    <a:ea typeface="Calibri" panose="020F0502020204030204" pitchFamily="34" charset="0"/>
                    <a:cs typeface="F84"/>
                  </a:rPr>
                  <a:t>_</a:t>
                </a:r>
                <a:r>
                  <a:rPr lang="hu-HU" sz="3400" b="1" baseline="-25000" err="1">
                    <a:effectLst/>
                    <a:cs typeface="CMR8"/>
                  </a:rPr>
                  <a:t>sort</a:t>
                </a:r>
                <a:r>
                  <a:rPr lang="hu-HU" sz="3400" b="1">
                    <a:effectLst/>
                    <a:cs typeface="CMR12"/>
                  </a:rPr>
                  <a:t>(</a:t>
                </a:r>
                <a:r>
                  <a:rPr lang="hu-HU" sz="3400" b="1" i="1">
                    <a:effectLst/>
                    <a:cs typeface="CMMI12"/>
                  </a:rPr>
                  <a:t>n</a:t>
                </a:r>
                <a:r>
                  <a:rPr lang="hu-HU" sz="3400" b="1">
                    <a:effectLst/>
                    <a:cs typeface="CMR12"/>
                  </a:rPr>
                  <a:t>) </a:t>
                </a:r>
                <a:r>
                  <a:rPr lang="en-US" sz="3400" b="1">
                    <a:effectLst/>
                    <a:cs typeface="CMSY10"/>
                  </a:rPr>
                  <a:t>∈ </a:t>
                </a:r>
                <a:r>
                  <a:rPr lang="en-US" sz="3400" b="1">
                    <a:effectLst/>
                    <a:cs typeface="CMR12"/>
                  </a:rPr>
                  <a:t>Θ</a:t>
                </a:r>
                <a:r>
                  <a:rPr lang="hu-HU" sz="3400" b="1">
                    <a:effectLst/>
                    <a:cs typeface="CMR12"/>
                  </a:rPr>
                  <a:t>(</a:t>
                </a:r>
                <a:r>
                  <a:rPr lang="hu-HU" sz="3400" b="1" i="1">
                    <a:effectLst/>
                    <a:cs typeface="CMMI12"/>
                  </a:rPr>
                  <a:t>n</a:t>
                </a:r>
                <a:r>
                  <a:rPr lang="hu-HU" sz="3400" b="1">
                    <a:effectLst/>
                    <a:cs typeface="CMR12"/>
                  </a:rPr>
                  <a:t>)</a:t>
                </a:r>
                <a:endParaRPr lang="hu-HU" sz="3400" b="1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435442" y="1210764"/>
                <a:ext cx="10294694" cy="5383168"/>
              </a:xfrm>
              <a:blipFill>
                <a:blip r:embed="rId4"/>
                <a:stretch>
                  <a:fillRect l="-1480" t="-1019" b="-36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artalom helye 2">
            <a:extLst>
              <a:ext uri="{FF2B5EF4-FFF2-40B4-BE49-F238E27FC236}">
                <a16:creationId xmlns:a16="http://schemas.microsoft.com/office/drawing/2014/main" id="{2FCEF67F-EB52-FF12-3919-64C019580F8F}"/>
              </a:ext>
            </a:extLst>
          </p:cNvPr>
          <p:cNvSpPr txBox="1">
            <a:spLocks/>
          </p:cNvSpPr>
          <p:nvPr/>
        </p:nvSpPr>
        <p:spPr>
          <a:xfrm>
            <a:off x="6605081" y="3278220"/>
            <a:ext cx="5586919" cy="3315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pl. a kulcsok négy bájtos nemnegatív egészek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számjegyek: a számok bájtjai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sz="180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>
                <a:effectLst/>
                <a:ea typeface="Calibri" panose="020F0502020204030204" pitchFamily="34" charset="0"/>
                <a:cs typeface="CMR12"/>
              </a:rPr>
              <a:t>= 4 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és </a:t>
            </a:r>
            <a:r>
              <a:rPr lang="hu-HU" sz="1800" i="1">
                <a:effectLst/>
                <a:ea typeface="Calibri" panose="020F0502020204030204" pitchFamily="34" charset="0"/>
                <a:cs typeface="CMMI12"/>
              </a:rPr>
              <a:t>r</a:t>
            </a:r>
            <a:r>
              <a:rPr lang="hu-HU" sz="180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>
                <a:effectLst/>
                <a:ea typeface="Calibri" panose="020F0502020204030204" pitchFamily="34" charset="0"/>
                <a:cs typeface="CMR12"/>
              </a:rPr>
              <a:t>= 256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mindkettő </a:t>
            </a:r>
            <a:r>
              <a:rPr lang="hu-HU" sz="1800" i="1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-től független konstans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a feltételek teljesülnek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a rendezés lineáris időben lefut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sz="1800">
                <a:effectLst/>
                <a:ea typeface="Calibri" panose="020F0502020204030204" pitchFamily="34" charset="0"/>
                <a:cs typeface="F29"/>
              </a:rPr>
              <a:t>az </a:t>
            </a:r>
            <a:r>
              <a:rPr lang="hu-HU" sz="1800">
                <a:effectLst/>
                <a:cs typeface="CMMI12"/>
              </a:rPr>
              <a:t>i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-</a:t>
            </a:r>
            <a:r>
              <a:rPr lang="hu-HU" sz="1800" err="1">
                <a:effectLst/>
                <a:ea typeface="Calibri" panose="020F0502020204030204" pitchFamily="34" charset="0"/>
                <a:cs typeface="F29"/>
              </a:rPr>
              <a:t>edik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 számjegy: (C++):</a:t>
            </a:r>
            <a:r>
              <a:rPr lang="hu-HU" sz="1800">
                <a:effectLst/>
                <a:cs typeface="CMR12"/>
              </a:rPr>
              <a:t>(</a:t>
            </a:r>
            <a:r>
              <a:rPr lang="hu-HU" sz="1800" err="1">
                <a:effectLst/>
                <a:cs typeface="CMMI12"/>
              </a:rPr>
              <a:t>key</a:t>
            </a:r>
            <a:r>
              <a:rPr lang="hu-HU" sz="1800">
                <a:effectLst/>
                <a:cs typeface="CMMI12"/>
              </a:rPr>
              <a:t> &gt;&gt; </a:t>
            </a:r>
            <a:r>
              <a:rPr lang="hu-HU" sz="1800">
                <a:effectLst/>
                <a:cs typeface="CMR12"/>
              </a:rPr>
              <a:t>(8 </a:t>
            </a:r>
            <a:r>
              <a:rPr lang="hu-HU" sz="180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1800">
                <a:effectLst/>
                <a:cs typeface="CMSY10"/>
              </a:rPr>
              <a:t> </a:t>
            </a:r>
            <a:r>
              <a:rPr lang="hu-HU" sz="1800">
                <a:effectLst/>
                <a:cs typeface="CMR12"/>
              </a:rPr>
              <a:t>(</a:t>
            </a:r>
            <a:r>
              <a:rPr lang="hu-HU" sz="1800" i="1">
                <a:effectLst/>
                <a:cs typeface="CMMI12"/>
              </a:rPr>
              <a:t>i</a:t>
            </a:r>
            <a:r>
              <a:rPr lang="hu-HU" sz="1800">
                <a:effectLst/>
                <a:cs typeface="CMMI12"/>
              </a:rPr>
              <a:t> </a:t>
            </a:r>
            <a:r>
              <a:rPr lang="en-US" sz="1800">
                <a:effectLst/>
                <a:cs typeface="CMSY10"/>
              </a:rPr>
              <a:t>− </a:t>
            </a:r>
            <a:r>
              <a:rPr lang="hu-HU" sz="1800">
                <a:effectLst/>
                <a:cs typeface="CMR12"/>
              </a:rPr>
              <a:t>1)))&amp;255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3A150B1-5503-2DC0-51D5-AADC302C61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2540" y="1361078"/>
            <a:ext cx="5038473" cy="1625313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5459486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kercs: vízszintes 7">
            <a:extLst>
              <a:ext uri="{FF2B5EF4-FFF2-40B4-BE49-F238E27FC236}">
                <a16:creationId xmlns:a16="http://schemas.microsoft.com/office/drawing/2014/main" id="{5B916F94-1136-D8B7-4121-4D184089BA92}"/>
              </a:ext>
            </a:extLst>
          </p:cNvPr>
          <p:cNvSpPr/>
          <p:nvPr/>
        </p:nvSpPr>
        <p:spPr>
          <a:xfrm>
            <a:off x="4602480" y="6161413"/>
            <a:ext cx="1757330" cy="338593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ekercs: vízszintes 6">
            <a:extLst>
              <a:ext uri="{FF2B5EF4-FFF2-40B4-BE49-F238E27FC236}">
                <a16:creationId xmlns:a16="http://schemas.microsoft.com/office/drawing/2014/main" id="{99A6416A-8A8E-F32B-94D5-C315A0DAC0E6}"/>
              </a:ext>
            </a:extLst>
          </p:cNvPr>
          <p:cNvSpPr/>
          <p:nvPr/>
        </p:nvSpPr>
        <p:spPr>
          <a:xfrm>
            <a:off x="4277360" y="5822820"/>
            <a:ext cx="1280160" cy="338593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F684ADAA-D1C3-E267-2617-A2895B3302E6}"/>
              </a:ext>
            </a:extLst>
          </p:cNvPr>
          <p:cNvSpPr/>
          <p:nvPr/>
        </p:nvSpPr>
        <p:spPr>
          <a:xfrm>
            <a:off x="2103120" y="4886960"/>
            <a:ext cx="1320800" cy="400693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64C6014B-C5B1-3720-C10E-C6C0B88B0E36}"/>
              </a:ext>
            </a:extLst>
          </p:cNvPr>
          <p:cNvSpPr/>
          <p:nvPr/>
        </p:nvSpPr>
        <p:spPr>
          <a:xfrm>
            <a:off x="2103120" y="4521200"/>
            <a:ext cx="1463040" cy="38608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387034" y="224772"/>
            <a:ext cx="10018713" cy="1236384"/>
          </a:xfrm>
        </p:spPr>
        <p:txBody>
          <a:bodyPr>
            <a:normAutofit/>
          </a:bodyPr>
          <a:lstStyle/>
          <a:p>
            <a:r>
              <a:rPr lang="hu-HU"/>
              <a:t>Egyszerű edényrendezés (</a:t>
            </a:r>
            <a:r>
              <a:rPr lang="hu-HU" err="1"/>
              <a:t>bucket</a:t>
            </a:r>
            <a:r>
              <a:rPr lang="hu-HU"/>
              <a:t> sort)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387034" y="1325616"/>
                <a:ext cx="8596668" cy="530761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hu-HU">
                    <a:cs typeface="Times New Roman" panose="02020603050405020304" pitchFamily="18" charset="0"/>
                  </a:rPr>
                  <a:t>A rendezendő elemek kulcsai </a:t>
                </a:r>
                <a:r>
                  <a:rPr lang="hu-HU"/>
                  <a:t>[</a:t>
                </a:r>
                <a:r>
                  <a:rPr lang="hu-HU">
                    <a:cs typeface="Times New Roman" panose="02020603050405020304" pitchFamily="18" charset="0"/>
                  </a:rPr>
                  <a:t>0;1) valós iv. elemei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900">
                    <a:effectLst/>
                    <a:ea typeface="Calibri" panose="020F0502020204030204" pitchFamily="34" charset="0"/>
                    <a:cs typeface="F29"/>
                  </a:rPr>
                  <a:t>Kulcsok </a:t>
                </a:r>
                <a:r>
                  <a:rPr lang="hu-HU" sz="1900" err="1">
                    <a:effectLst/>
                    <a:ea typeface="Calibri" panose="020F0502020204030204" pitchFamily="34" charset="0"/>
                    <a:cs typeface="F29"/>
                  </a:rPr>
                  <a:t>normálása</a:t>
                </a:r>
                <a:endParaRPr lang="hu-HU" sz="19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 i="1">
                    <a:effectLst/>
                    <a:ea typeface="Calibri" panose="020F0502020204030204" pitchFamily="34" charset="0"/>
                    <a:cs typeface="F29"/>
                  </a:rPr>
                  <a:t>k</a:t>
                </a: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700">
                    <a:effectLst/>
                    <a:ea typeface="CMSY10"/>
                    <a:cs typeface="Cambria Math" panose="02040503050406030204" pitchFamily="18" charset="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 || 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F29"/>
                  </a:rPr>
                  <a:t>k</a:t>
                </a: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700">
                    <a:effectLst/>
                    <a:ea typeface="CMSY10"/>
                    <a:cs typeface="Cambria Math" panose="02040503050406030204" pitchFamily="18" charset="0"/>
                  </a:rPr>
                  <a:t>∈ </a:t>
                </a:r>
                <a14:m>
                  <m:oMath xmlns:m="http://schemas.openxmlformats.org/officeDocument/2006/math">
                    <m:r>
                      <a:rPr lang="hu-H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hu-HU" sz="17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||</m:t>
                    </m:r>
                  </m:oMath>
                </a14:m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 azzá konvertálható</a:t>
                </a:r>
                <a:endParaRPr lang="hu-HU" sz="17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kulcsra 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70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R12"/>
                  </a:rPr>
                  <a:t>; 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17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hu-HU" sz="17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7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𝑘</m:t>
                        </m:r>
                        <m:r>
                          <a:rPr lang="hu-HU" sz="17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−</m:t>
                        </m:r>
                        <m:r>
                          <a:rPr lang="hu-HU" sz="17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𝑎</m:t>
                        </m:r>
                      </m:num>
                      <m:den>
                        <m:r>
                          <a:rPr lang="hu-HU" sz="17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𝑏</m:t>
                        </m:r>
                        <m:r>
                          <a:rPr lang="hu-HU" sz="17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−</m:t>
                        </m:r>
                        <m:r>
                          <a:rPr lang="hu-HU" sz="17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𝑎</m:t>
                        </m:r>
                      </m:den>
                    </m:f>
                  </m:oMath>
                </a14:m>
                <a:r>
                  <a:rPr lang="hu-HU" sz="1700">
                    <a:cs typeface="Times New Roman" panose="02020603050405020304" pitchFamily="18" charset="0"/>
                  </a:rPr>
                  <a:t> </a:t>
                </a:r>
                <a:r>
                  <a:rPr lang="en-US" sz="1700"/>
                  <a:t>∈ </a:t>
                </a:r>
                <a:r>
                  <a:rPr lang="hu-HU" sz="1700"/>
                  <a:t>[0;1)</a:t>
                </a:r>
                <a:endParaRPr lang="hu-HU" sz="1700">
                  <a:cs typeface="Times New Roman" panose="02020603050405020304" pitchFamily="18" charset="0"/>
                </a:endParaRPr>
              </a:p>
              <a:p>
                <a:pPr algn="l"/>
                <a:r>
                  <a:rPr lang="hu-HU">
                    <a:cs typeface="Times New Roman" panose="02020603050405020304" pitchFamily="18" charset="0"/>
                  </a:rPr>
                  <a:t>Egyenletes eloszlás </a:t>
                </a:r>
              </a:p>
              <a:p>
                <a:pPr lvl="1"/>
                <a:r>
                  <a:rPr lang="hu-HU" sz="1900">
                    <a:cs typeface="Times New Roman" panose="02020603050405020304" pitchFamily="18" charset="0"/>
                  </a:rPr>
                  <a:t>(input kulcsai a </a:t>
                </a:r>
                <a:r>
                  <a:rPr lang="hu-HU" sz="1900" b="0" i="0" u="none" strike="noStrike" baseline="0"/>
                  <a:t>[0; 1) iv-</a:t>
                </a:r>
                <a:r>
                  <a:rPr lang="hu-HU" sz="1900" b="0" i="0" u="none" strike="noStrike" baseline="0" err="1"/>
                  <a:t>on</a:t>
                </a:r>
                <a:r>
                  <a:rPr lang="hu-HU" sz="1900" b="0" i="0" u="none" strike="noStrike" baseline="0"/>
                  <a:t> )</a:t>
                </a:r>
                <a:endParaRPr lang="hu-HU" sz="1900">
                  <a:cs typeface="Times New Roman" panose="02020603050405020304" pitchFamily="18" charset="0"/>
                </a:endParaRPr>
              </a:p>
              <a:p>
                <a:r>
                  <a:rPr lang="hu-HU">
                    <a:cs typeface="Times New Roman" panose="02020603050405020304" pitchFamily="18" charset="0"/>
                  </a:rPr>
                  <a:t>Műveletigény</a:t>
                </a:r>
              </a:p>
              <a:p>
                <a:pPr lvl="1"/>
                <a:r>
                  <a:rPr lang="hu-HU" sz="1900" b="0" i="1" u="none" strike="noStrike" baseline="0" err="1"/>
                  <a:t>mT</a:t>
                </a:r>
                <a:r>
                  <a:rPr lang="hu-HU" sz="1900" b="0" i="0" u="none" strike="noStrike" baseline="0"/>
                  <a:t>(</a:t>
                </a:r>
                <a:r>
                  <a:rPr lang="hu-HU" sz="1900" b="0" i="1" u="none" strike="noStrike" baseline="0"/>
                  <a:t>n</a:t>
                </a:r>
                <a:r>
                  <a:rPr lang="hu-HU" sz="1900" b="0" i="0" u="none" strike="noStrike" baseline="0"/>
                  <a:t>) ∈ </a:t>
                </a:r>
                <a:r>
                  <a:rPr lang="el-GR" sz="1900" b="0" i="0" u="none" strike="noStrike" baseline="0"/>
                  <a:t>Θ(</a:t>
                </a:r>
                <a:r>
                  <a:rPr lang="hu-HU" sz="1900" b="0" i="1" u="none" strike="noStrike" baseline="0"/>
                  <a:t>n</a:t>
                </a:r>
                <a:r>
                  <a:rPr lang="hu-HU" sz="1900" b="0" i="0" u="none" strike="noStrike" baseline="0"/>
                  <a:t>)</a:t>
                </a:r>
              </a:p>
              <a:p>
                <a:pPr lvl="1"/>
                <a:r>
                  <a:rPr lang="hu-HU" sz="1900" i="1"/>
                  <a:t>A</a:t>
                </a:r>
                <a:r>
                  <a:rPr lang="hu-HU" sz="1900" b="0" i="1" u="none" strike="noStrike" baseline="0"/>
                  <a:t>T</a:t>
                </a:r>
                <a:r>
                  <a:rPr lang="hu-HU" sz="1900" b="0" i="0" u="none" strike="noStrike" baseline="0"/>
                  <a:t>(</a:t>
                </a:r>
                <a:r>
                  <a:rPr lang="hu-HU" sz="1900" b="0" i="1" u="none" strike="noStrike" baseline="0"/>
                  <a:t>n</a:t>
                </a:r>
                <a:r>
                  <a:rPr lang="hu-HU" sz="1900" b="0" i="0" u="none" strike="noStrike" baseline="0"/>
                  <a:t>) ∈ </a:t>
                </a:r>
                <a:r>
                  <a:rPr lang="el-GR" sz="1900" b="0" i="0" u="none" strike="noStrike" baseline="0"/>
                  <a:t>Θ(</a:t>
                </a:r>
                <a:r>
                  <a:rPr lang="hu-HU" sz="1900" b="0" i="1" u="none" strike="noStrike" baseline="0"/>
                  <a:t>n</a:t>
                </a:r>
                <a:r>
                  <a:rPr lang="hu-HU" sz="1900" b="0" i="0" u="none" strike="noStrike" baseline="0"/>
                  <a:t>) 	(egyenletes eloszlást felt.)</a:t>
                </a:r>
              </a:p>
              <a:p>
                <a:pPr lvl="1"/>
                <a:r>
                  <a:rPr lang="hu-HU" sz="1900" b="0" i="1" u="none" strike="noStrike" baseline="0"/>
                  <a:t>MT</a:t>
                </a:r>
                <a:r>
                  <a:rPr lang="hu-HU" sz="1900" b="0" i="0" u="none" strike="noStrike" baseline="0"/>
                  <a:t>(</a:t>
                </a:r>
                <a:r>
                  <a:rPr lang="hu-HU" sz="1900" b="0" i="1" u="none" strike="noStrike" baseline="0"/>
                  <a:t>n</a:t>
                </a:r>
                <a:r>
                  <a:rPr lang="hu-HU" sz="1900" b="0" i="0" u="none" strike="noStrike" baseline="0"/>
                  <a:t>) ~ milyen rendezést választunk </a:t>
                </a:r>
                <a:br>
                  <a:rPr lang="hu-HU" sz="1900" b="0" i="0" u="none" strike="noStrike" baseline="0"/>
                </a:br>
                <a:r>
                  <a:rPr lang="hu-HU" sz="1900" b="0" i="0" u="none" strike="noStrike" baseline="0"/>
                  <a:t>az edények (</a:t>
                </a:r>
                <a:r>
                  <a:rPr lang="hu-HU" sz="1900" b="0" i="0" u="none" strike="noStrike" baseline="0" err="1"/>
                  <a:t>buckets</a:t>
                </a:r>
                <a:r>
                  <a:rPr lang="hu-HU" sz="1900" b="0" i="0" u="none" strike="noStrike" baseline="0"/>
                  <a:t>) rendezésére</a:t>
                </a:r>
                <a:endParaRPr lang="hu-HU" sz="1900">
                  <a:cs typeface="Times New Roman" panose="02020603050405020304" pitchFamily="18" charset="0"/>
                </a:endParaRPr>
              </a:p>
              <a:p>
                <a:pPr lvl="2"/>
                <a:r>
                  <a:rPr lang="hu-HU" sz="1700" b="0" i="0" u="none" strike="noStrike" baseline="0"/>
                  <a:t>Beszúró rendezés:	   </a:t>
                </a:r>
                <a:r>
                  <a:rPr lang="hu-HU" sz="1700" b="0" i="1" u="none" strike="noStrike" baseline="0"/>
                  <a:t>MT</a:t>
                </a:r>
                <a:r>
                  <a:rPr lang="hu-HU" sz="1700" b="0" i="0" u="none" strike="noStrike" baseline="0"/>
                  <a:t>(</a:t>
                </a:r>
                <a:r>
                  <a:rPr lang="hu-HU" sz="1700" b="0" i="1" u="none" strike="noStrike" baseline="0"/>
                  <a:t>n</a:t>
                </a:r>
                <a:r>
                  <a:rPr lang="hu-HU" sz="1700" b="0" i="0" u="none" strike="noStrike" baseline="0"/>
                  <a:t>) ∈ </a:t>
                </a:r>
                <a:r>
                  <a:rPr lang="el-GR" sz="1700" b="0" i="0" u="none" strike="noStrike" baseline="0"/>
                  <a:t>Θ(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700" baseline="30000">
                    <a:effectLst/>
                    <a:ea typeface="Calibri" panose="020F0502020204030204" pitchFamily="34" charset="0"/>
                    <a:cs typeface="F29"/>
                  </a:rPr>
                  <a:t>2</a:t>
                </a:r>
                <a:r>
                  <a:rPr lang="hu-HU" sz="1700" b="0" i="0" u="none" strike="noStrike" baseline="0"/>
                  <a:t>),</a:t>
                </a:r>
              </a:p>
              <a:p>
                <a:pPr lvl="2"/>
                <a:r>
                  <a:rPr lang="hu-HU" sz="1700" b="0" i="0" u="none" strike="noStrike" baseline="0"/>
                  <a:t>összefésülő rendezés: 	</a:t>
                </a:r>
                <a:r>
                  <a:rPr lang="hu-HU" sz="1700" b="0" i="1" u="none" strike="noStrike" baseline="0"/>
                  <a:t>MT</a:t>
                </a:r>
                <a:r>
                  <a:rPr lang="hu-HU" sz="1700" b="0" i="0" u="none" strike="noStrike" baseline="0"/>
                  <a:t>(</a:t>
                </a:r>
                <a:r>
                  <a:rPr lang="hu-HU" sz="1700" b="0" i="1" u="none" strike="noStrike" baseline="0"/>
                  <a:t>n</a:t>
                </a:r>
                <a:r>
                  <a:rPr lang="hu-HU" sz="1700" b="0" i="0" u="none" strike="noStrike" baseline="0"/>
                  <a:t>) ∈ </a:t>
                </a:r>
                <a:r>
                  <a:rPr lang="el-GR" sz="1700" b="0" i="0" u="none" strike="noStrike" baseline="0"/>
                  <a:t>Θ(</a:t>
                </a:r>
                <a:r>
                  <a:rPr lang="hu-HU" sz="1700" b="0" i="1" u="none" strike="noStrike" baseline="0"/>
                  <a:t>n</a:t>
                </a:r>
                <a:r>
                  <a:rPr lang="hu-HU" sz="1700" b="0" i="0" u="none" strike="noStrike" baseline="0"/>
                  <a:t> log </a:t>
                </a:r>
                <a:r>
                  <a:rPr lang="hu-HU" sz="1700" b="0" i="1" u="none" strike="noStrike" baseline="0"/>
                  <a:t>n</a:t>
                </a:r>
                <a:r>
                  <a:rPr lang="hu-HU" sz="1700" b="0" i="0" u="none" strike="noStrike" baseline="0"/>
                  <a:t>)</a:t>
                </a:r>
                <a:endParaRPr lang="hu-HU" sz="1700"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87034" y="1325616"/>
                <a:ext cx="8596668" cy="5307611"/>
              </a:xfrm>
              <a:blipFill>
                <a:blip r:embed="rId3"/>
                <a:stretch>
                  <a:fillRect l="-1631" t="-137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C62B012B-5939-042D-FC2A-C66D71A29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290" y="1988407"/>
            <a:ext cx="5674137" cy="362767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1337121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18A8FF7A-F060-9D34-9CFA-2DD06F495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2145">
            <a:off x="132931" y="3517703"/>
            <a:ext cx="6926318" cy="1948850"/>
          </a:xfrm>
          <a:custGeom>
            <a:avLst/>
            <a:gdLst>
              <a:gd name="connsiteX0" fmla="*/ 0 w 6926318"/>
              <a:gd name="connsiteY0" fmla="*/ 0 h 1948850"/>
              <a:gd name="connsiteX1" fmla="*/ 507930 w 6926318"/>
              <a:gd name="connsiteY1" fmla="*/ 0 h 1948850"/>
              <a:gd name="connsiteX2" fmla="*/ 946597 w 6926318"/>
              <a:gd name="connsiteY2" fmla="*/ 0 h 1948850"/>
              <a:gd name="connsiteX3" fmla="*/ 1316000 w 6926318"/>
              <a:gd name="connsiteY3" fmla="*/ 0 h 1948850"/>
              <a:gd name="connsiteX4" fmla="*/ 1962457 w 6926318"/>
              <a:gd name="connsiteY4" fmla="*/ 0 h 1948850"/>
              <a:gd name="connsiteX5" fmla="*/ 2608913 w 6926318"/>
              <a:gd name="connsiteY5" fmla="*/ 0 h 1948850"/>
              <a:gd name="connsiteX6" fmla="*/ 3047580 w 6926318"/>
              <a:gd name="connsiteY6" fmla="*/ 0 h 1948850"/>
              <a:gd name="connsiteX7" fmla="*/ 3416984 w 6926318"/>
              <a:gd name="connsiteY7" fmla="*/ 0 h 1948850"/>
              <a:gd name="connsiteX8" fmla="*/ 3855650 w 6926318"/>
              <a:gd name="connsiteY8" fmla="*/ 0 h 1948850"/>
              <a:gd name="connsiteX9" fmla="*/ 4571370 w 6926318"/>
              <a:gd name="connsiteY9" fmla="*/ 0 h 1948850"/>
              <a:gd name="connsiteX10" fmla="*/ 4940774 w 6926318"/>
              <a:gd name="connsiteY10" fmla="*/ 0 h 1948850"/>
              <a:gd name="connsiteX11" fmla="*/ 5379440 w 6926318"/>
              <a:gd name="connsiteY11" fmla="*/ 0 h 1948850"/>
              <a:gd name="connsiteX12" fmla="*/ 6025897 w 6926318"/>
              <a:gd name="connsiteY12" fmla="*/ 0 h 1948850"/>
              <a:gd name="connsiteX13" fmla="*/ 6395300 w 6926318"/>
              <a:gd name="connsiteY13" fmla="*/ 0 h 1948850"/>
              <a:gd name="connsiteX14" fmla="*/ 6926318 w 6926318"/>
              <a:gd name="connsiteY14" fmla="*/ 0 h 1948850"/>
              <a:gd name="connsiteX15" fmla="*/ 6926318 w 6926318"/>
              <a:gd name="connsiteY15" fmla="*/ 467724 h 1948850"/>
              <a:gd name="connsiteX16" fmla="*/ 6926318 w 6926318"/>
              <a:gd name="connsiteY16" fmla="*/ 935448 h 1948850"/>
              <a:gd name="connsiteX17" fmla="*/ 6926318 w 6926318"/>
              <a:gd name="connsiteY17" fmla="*/ 1364195 h 1948850"/>
              <a:gd name="connsiteX18" fmla="*/ 6926318 w 6926318"/>
              <a:gd name="connsiteY18" fmla="*/ 1948850 h 1948850"/>
              <a:gd name="connsiteX19" fmla="*/ 6418388 w 6926318"/>
              <a:gd name="connsiteY19" fmla="*/ 1948850 h 1948850"/>
              <a:gd name="connsiteX20" fmla="*/ 5841195 w 6926318"/>
              <a:gd name="connsiteY20" fmla="*/ 1948850 h 1948850"/>
              <a:gd name="connsiteX21" fmla="*/ 5471791 w 6926318"/>
              <a:gd name="connsiteY21" fmla="*/ 1948850 h 1948850"/>
              <a:gd name="connsiteX22" fmla="*/ 4825335 w 6926318"/>
              <a:gd name="connsiteY22" fmla="*/ 1948850 h 1948850"/>
              <a:gd name="connsiteX23" fmla="*/ 4317405 w 6926318"/>
              <a:gd name="connsiteY23" fmla="*/ 1948850 h 1948850"/>
              <a:gd name="connsiteX24" fmla="*/ 3601685 w 6926318"/>
              <a:gd name="connsiteY24" fmla="*/ 1948850 h 1948850"/>
              <a:gd name="connsiteX25" fmla="*/ 3024492 w 6926318"/>
              <a:gd name="connsiteY25" fmla="*/ 1948850 h 1948850"/>
              <a:gd name="connsiteX26" fmla="*/ 2585825 w 6926318"/>
              <a:gd name="connsiteY26" fmla="*/ 1948850 h 1948850"/>
              <a:gd name="connsiteX27" fmla="*/ 1939369 w 6926318"/>
              <a:gd name="connsiteY27" fmla="*/ 1948850 h 1948850"/>
              <a:gd name="connsiteX28" fmla="*/ 1431439 w 6926318"/>
              <a:gd name="connsiteY28" fmla="*/ 1948850 h 1948850"/>
              <a:gd name="connsiteX29" fmla="*/ 715720 w 6926318"/>
              <a:gd name="connsiteY29" fmla="*/ 1948850 h 1948850"/>
              <a:gd name="connsiteX30" fmla="*/ 0 w 6926318"/>
              <a:gd name="connsiteY30" fmla="*/ 1948850 h 1948850"/>
              <a:gd name="connsiteX31" fmla="*/ 0 w 6926318"/>
              <a:gd name="connsiteY31" fmla="*/ 1500615 h 1948850"/>
              <a:gd name="connsiteX32" fmla="*/ 0 w 6926318"/>
              <a:gd name="connsiteY32" fmla="*/ 1071868 h 1948850"/>
              <a:gd name="connsiteX33" fmla="*/ 0 w 6926318"/>
              <a:gd name="connsiteY33" fmla="*/ 623632 h 1948850"/>
              <a:gd name="connsiteX34" fmla="*/ 0 w 6926318"/>
              <a:gd name="connsiteY34" fmla="*/ 0 h 1948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926318" h="1948850" fill="none" extrusionOk="0">
                <a:moveTo>
                  <a:pt x="0" y="0"/>
                </a:moveTo>
                <a:cubicBezTo>
                  <a:pt x="144587" y="-29523"/>
                  <a:pt x="286369" y="34667"/>
                  <a:pt x="507930" y="0"/>
                </a:cubicBezTo>
                <a:cubicBezTo>
                  <a:pt x="729491" y="-34667"/>
                  <a:pt x="820338" y="9648"/>
                  <a:pt x="946597" y="0"/>
                </a:cubicBezTo>
                <a:cubicBezTo>
                  <a:pt x="1072856" y="-9648"/>
                  <a:pt x="1229370" y="43629"/>
                  <a:pt x="1316000" y="0"/>
                </a:cubicBezTo>
                <a:cubicBezTo>
                  <a:pt x="1402630" y="-43629"/>
                  <a:pt x="1759664" y="28917"/>
                  <a:pt x="1962457" y="0"/>
                </a:cubicBezTo>
                <a:cubicBezTo>
                  <a:pt x="2165250" y="-28917"/>
                  <a:pt x="2352356" y="64244"/>
                  <a:pt x="2608913" y="0"/>
                </a:cubicBezTo>
                <a:cubicBezTo>
                  <a:pt x="2865470" y="-64244"/>
                  <a:pt x="2908056" y="6831"/>
                  <a:pt x="3047580" y="0"/>
                </a:cubicBezTo>
                <a:cubicBezTo>
                  <a:pt x="3187104" y="-6831"/>
                  <a:pt x="3303141" y="18084"/>
                  <a:pt x="3416984" y="0"/>
                </a:cubicBezTo>
                <a:cubicBezTo>
                  <a:pt x="3530827" y="-18084"/>
                  <a:pt x="3726477" y="20282"/>
                  <a:pt x="3855650" y="0"/>
                </a:cubicBezTo>
                <a:cubicBezTo>
                  <a:pt x="3984823" y="-20282"/>
                  <a:pt x="4270540" y="7396"/>
                  <a:pt x="4571370" y="0"/>
                </a:cubicBezTo>
                <a:cubicBezTo>
                  <a:pt x="4872200" y="-7396"/>
                  <a:pt x="4795251" y="23616"/>
                  <a:pt x="4940774" y="0"/>
                </a:cubicBezTo>
                <a:cubicBezTo>
                  <a:pt x="5086297" y="-23616"/>
                  <a:pt x="5237617" y="32751"/>
                  <a:pt x="5379440" y="0"/>
                </a:cubicBezTo>
                <a:cubicBezTo>
                  <a:pt x="5521263" y="-32751"/>
                  <a:pt x="5705405" y="17482"/>
                  <a:pt x="6025897" y="0"/>
                </a:cubicBezTo>
                <a:cubicBezTo>
                  <a:pt x="6346389" y="-17482"/>
                  <a:pt x="6299650" y="3656"/>
                  <a:pt x="6395300" y="0"/>
                </a:cubicBezTo>
                <a:cubicBezTo>
                  <a:pt x="6490950" y="-3656"/>
                  <a:pt x="6750997" y="35868"/>
                  <a:pt x="6926318" y="0"/>
                </a:cubicBezTo>
                <a:cubicBezTo>
                  <a:pt x="6935289" y="200294"/>
                  <a:pt x="6894678" y="285817"/>
                  <a:pt x="6926318" y="467724"/>
                </a:cubicBezTo>
                <a:cubicBezTo>
                  <a:pt x="6957958" y="649631"/>
                  <a:pt x="6880917" y="709473"/>
                  <a:pt x="6926318" y="935448"/>
                </a:cubicBezTo>
                <a:cubicBezTo>
                  <a:pt x="6971719" y="1161423"/>
                  <a:pt x="6885117" y="1217559"/>
                  <a:pt x="6926318" y="1364195"/>
                </a:cubicBezTo>
                <a:cubicBezTo>
                  <a:pt x="6967519" y="1510831"/>
                  <a:pt x="6896744" y="1781577"/>
                  <a:pt x="6926318" y="1948850"/>
                </a:cubicBezTo>
                <a:cubicBezTo>
                  <a:pt x="6793585" y="1996416"/>
                  <a:pt x="6629733" y="1898493"/>
                  <a:pt x="6418388" y="1948850"/>
                </a:cubicBezTo>
                <a:cubicBezTo>
                  <a:pt x="6207043" y="1999207"/>
                  <a:pt x="6061084" y="1886241"/>
                  <a:pt x="5841195" y="1948850"/>
                </a:cubicBezTo>
                <a:cubicBezTo>
                  <a:pt x="5621306" y="2011459"/>
                  <a:pt x="5643927" y="1927535"/>
                  <a:pt x="5471791" y="1948850"/>
                </a:cubicBezTo>
                <a:cubicBezTo>
                  <a:pt x="5299655" y="1970165"/>
                  <a:pt x="4998033" y="1873984"/>
                  <a:pt x="4825335" y="1948850"/>
                </a:cubicBezTo>
                <a:cubicBezTo>
                  <a:pt x="4652637" y="2023716"/>
                  <a:pt x="4461756" y="1937844"/>
                  <a:pt x="4317405" y="1948850"/>
                </a:cubicBezTo>
                <a:cubicBezTo>
                  <a:pt x="4173054" y="1959856"/>
                  <a:pt x="3893278" y="1937444"/>
                  <a:pt x="3601685" y="1948850"/>
                </a:cubicBezTo>
                <a:cubicBezTo>
                  <a:pt x="3310092" y="1960256"/>
                  <a:pt x="3308109" y="1894661"/>
                  <a:pt x="3024492" y="1948850"/>
                </a:cubicBezTo>
                <a:cubicBezTo>
                  <a:pt x="2740875" y="2003039"/>
                  <a:pt x="2684534" y="1937186"/>
                  <a:pt x="2585825" y="1948850"/>
                </a:cubicBezTo>
                <a:cubicBezTo>
                  <a:pt x="2487116" y="1960514"/>
                  <a:pt x="2135947" y="1892038"/>
                  <a:pt x="1939369" y="1948850"/>
                </a:cubicBezTo>
                <a:cubicBezTo>
                  <a:pt x="1742791" y="2005662"/>
                  <a:pt x="1678386" y="1945276"/>
                  <a:pt x="1431439" y="1948850"/>
                </a:cubicBezTo>
                <a:cubicBezTo>
                  <a:pt x="1184492" y="1952424"/>
                  <a:pt x="903575" y="1923338"/>
                  <a:pt x="715720" y="1948850"/>
                </a:cubicBezTo>
                <a:cubicBezTo>
                  <a:pt x="527865" y="1974362"/>
                  <a:pt x="204338" y="1906821"/>
                  <a:pt x="0" y="1948850"/>
                </a:cubicBezTo>
                <a:cubicBezTo>
                  <a:pt x="-43545" y="1765365"/>
                  <a:pt x="2493" y="1592698"/>
                  <a:pt x="0" y="1500615"/>
                </a:cubicBezTo>
                <a:cubicBezTo>
                  <a:pt x="-2493" y="1408532"/>
                  <a:pt x="50210" y="1250142"/>
                  <a:pt x="0" y="1071868"/>
                </a:cubicBezTo>
                <a:cubicBezTo>
                  <a:pt x="-50210" y="893594"/>
                  <a:pt x="14992" y="738815"/>
                  <a:pt x="0" y="623632"/>
                </a:cubicBezTo>
                <a:cubicBezTo>
                  <a:pt x="-14992" y="508449"/>
                  <a:pt x="72213" y="164468"/>
                  <a:pt x="0" y="0"/>
                </a:cubicBezTo>
                <a:close/>
              </a:path>
              <a:path w="6926318" h="1948850" stroke="0" extrusionOk="0">
                <a:moveTo>
                  <a:pt x="0" y="0"/>
                </a:moveTo>
                <a:cubicBezTo>
                  <a:pt x="195830" y="-70154"/>
                  <a:pt x="457579" y="69520"/>
                  <a:pt x="715720" y="0"/>
                </a:cubicBezTo>
                <a:cubicBezTo>
                  <a:pt x="973861" y="-69520"/>
                  <a:pt x="1102642" y="30451"/>
                  <a:pt x="1223650" y="0"/>
                </a:cubicBezTo>
                <a:cubicBezTo>
                  <a:pt x="1344658" y="-30451"/>
                  <a:pt x="1629220" y="43777"/>
                  <a:pt x="1800843" y="0"/>
                </a:cubicBezTo>
                <a:cubicBezTo>
                  <a:pt x="1972466" y="-43777"/>
                  <a:pt x="2243967" y="36212"/>
                  <a:pt x="2378036" y="0"/>
                </a:cubicBezTo>
                <a:cubicBezTo>
                  <a:pt x="2512105" y="-36212"/>
                  <a:pt x="2857505" y="84825"/>
                  <a:pt x="3093755" y="0"/>
                </a:cubicBezTo>
                <a:cubicBezTo>
                  <a:pt x="3330005" y="-84825"/>
                  <a:pt x="3539100" y="46507"/>
                  <a:pt x="3809475" y="0"/>
                </a:cubicBezTo>
                <a:cubicBezTo>
                  <a:pt x="4079850" y="-46507"/>
                  <a:pt x="4319233" y="45949"/>
                  <a:pt x="4525194" y="0"/>
                </a:cubicBezTo>
                <a:cubicBezTo>
                  <a:pt x="4731155" y="-45949"/>
                  <a:pt x="4875492" y="4865"/>
                  <a:pt x="5033124" y="0"/>
                </a:cubicBezTo>
                <a:cubicBezTo>
                  <a:pt x="5190756" y="-4865"/>
                  <a:pt x="5349773" y="8032"/>
                  <a:pt x="5610318" y="0"/>
                </a:cubicBezTo>
                <a:cubicBezTo>
                  <a:pt x="5870863" y="-8032"/>
                  <a:pt x="6125655" y="27948"/>
                  <a:pt x="6326037" y="0"/>
                </a:cubicBezTo>
                <a:cubicBezTo>
                  <a:pt x="6526419" y="-27948"/>
                  <a:pt x="6670237" y="12477"/>
                  <a:pt x="6926318" y="0"/>
                </a:cubicBezTo>
                <a:cubicBezTo>
                  <a:pt x="6941675" y="136941"/>
                  <a:pt x="6892418" y="311281"/>
                  <a:pt x="6926318" y="448236"/>
                </a:cubicBezTo>
                <a:cubicBezTo>
                  <a:pt x="6960218" y="585191"/>
                  <a:pt x="6886010" y="715846"/>
                  <a:pt x="6926318" y="935448"/>
                </a:cubicBezTo>
                <a:cubicBezTo>
                  <a:pt x="6966626" y="1155050"/>
                  <a:pt x="6907365" y="1289534"/>
                  <a:pt x="6926318" y="1422661"/>
                </a:cubicBezTo>
                <a:cubicBezTo>
                  <a:pt x="6945271" y="1555788"/>
                  <a:pt x="6874086" y="1812651"/>
                  <a:pt x="6926318" y="1948850"/>
                </a:cubicBezTo>
                <a:cubicBezTo>
                  <a:pt x="6661180" y="2025680"/>
                  <a:pt x="6464811" y="1889873"/>
                  <a:pt x="6210598" y="1948850"/>
                </a:cubicBezTo>
                <a:cubicBezTo>
                  <a:pt x="5956385" y="2007827"/>
                  <a:pt x="5794662" y="1877406"/>
                  <a:pt x="5564142" y="1948850"/>
                </a:cubicBezTo>
                <a:cubicBezTo>
                  <a:pt x="5333622" y="2020294"/>
                  <a:pt x="5285568" y="1942648"/>
                  <a:pt x="5194739" y="1948850"/>
                </a:cubicBezTo>
                <a:cubicBezTo>
                  <a:pt x="5103910" y="1955052"/>
                  <a:pt x="4949641" y="1934023"/>
                  <a:pt x="4825335" y="1948850"/>
                </a:cubicBezTo>
                <a:cubicBezTo>
                  <a:pt x="4701029" y="1963677"/>
                  <a:pt x="4534571" y="1922691"/>
                  <a:pt x="4455931" y="1948850"/>
                </a:cubicBezTo>
                <a:cubicBezTo>
                  <a:pt x="4377291" y="1975009"/>
                  <a:pt x="4237271" y="1939706"/>
                  <a:pt x="4086528" y="1948850"/>
                </a:cubicBezTo>
                <a:cubicBezTo>
                  <a:pt x="3935785" y="1957994"/>
                  <a:pt x="3772875" y="1897194"/>
                  <a:pt x="3509334" y="1948850"/>
                </a:cubicBezTo>
                <a:cubicBezTo>
                  <a:pt x="3245793" y="2000506"/>
                  <a:pt x="3112012" y="1904503"/>
                  <a:pt x="2932141" y="1948850"/>
                </a:cubicBezTo>
                <a:cubicBezTo>
                  <a:pt x="2752270" y="1993197"/>
                  <a:pt x="2687460" y="1909032"/>
                  <a:pt x="2493474" y="1948850"/>
                </a:cubicBezTo>
                <a:cubicBezTo>
                  <a:pt x="2299488" y="1988668"/>
                  <a:pt x="2258834" y="1904963"/>
                  <a:pt x="2054808" y="1948850"/>
                </a:cubicBezTo>
                <a:cubicBezTo>
                  <a:pt x="1850782" y="1992737"/>
                  <a:pt x="1660287" y="1939799"/>
                  <a:pt x="1339088" y="1948850"/>
                </a:cubicBezTo>
                <a:cubicBezTo>
                  <a:pt x="1017889" y="1957901"/>
                  <a:pt x="1041708" y="1931117"/>
                  <a:pt x="900421" y="1948850"/>
                </a:cubicBezTo>
                <a:cubicBezTo>
                  <a:pt x="759134" y="1966583"/>
                  <a:pt x="236607" y="1894888"/>
                  <a:pt x="0" y="1948850"/>
                </a:cubicBezTo>
                <a:cubicBezTo>
                  <a:pt x="-50447" y="1835939"/>
                  <a:pt x="38551" y="1691190"/>
                  <a:pt x="0" y="1520103"/>
                </a:cubicBezTo>
                <a:cubicBezTo>
                  <a:pt x="-38551" y="1349016"/>
                  <a:pt x="19352" y="1223976"/>
                  <a:pt x="0" y="1013402"/>
                </a:cubicBezTo>
                <a:cubicBezTo>
                  <a:pt x="-19352" y="802828"/>
                  <a:pt x="36072" y="673347"/>
                  <a:pt x="0" y="506701"/>
                </a:cubicBezTo>
                <a:cubicBezTo>
                  <a:pt x="-36072" y="340055"/>
                  <a:pt x="18675" y="1583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EDBDE647-DE55-4C11-B904-44015BE4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167" y="580627"/>
            <a:ext cx="6190593" cy="1593613"/>
          </a:xfrm>
        </p:spPr>
        <p:txBody>
          <a:bodyPr/>
          <a:lstStyle/>
          <a:p>
            <a:r>
              <a:rPr lang="hu-HU"/>
              <a:t>Edényrendezés</a:t>
            </a:r>
            <a:br>
              <a:rPr lang="hu-HU"/>
            </a:br>
            <a:r>
              <a:rPr lang="hu-HU"/>
              <a:t> C# kódja*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DEC4D8C-74BC-E094-5B37-B5E762C2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207305">
            <a:off x="7110197" y="580627"/>
            <a:ext cx="4772691" cy="5696745"/>
          </a:xfrm>
          <a:custGeom>
            <a:avLst/>
            <a:gdLst>
              <a:gd name="connsiteX0" fmla="*/ 0 w 4772691"/>
              <a:gd name="connsiteY0" fmla="*/ 0 h 5696745"/>
              <a:gd name="connsiteX1" fmla="*/ 596586 w 4772691"/>
              <a:gd name="connsiteY1" fmla="*/ 0 h 5696745"/>
              <a:gd name="connsiteX2" fmla="*/ 1097719 w 4772691"/>
              <a:gd name="connsiteY2" fmla="*/ 0 h 5696745"/>
              <a:gd name="connsiteX3" fmla="*/ 1551125 w 4772691"/>
              <a:gd name="connsiteY3" fmla="*/ 0 h 5696745"/>
              <a:gd name="connsiteX4" fmla="*/ 2052257 w 4772691"/>
              <a:gd name="connsiteY4" fmla="*/ 0 h 5696745"/>
              <a:gd name="connsiteX5" fmla="*/ 2744297 w 4772691"/>
              <a:gd name="connsiteY5" fmla="*/ 0 h 5696745"/>
              <a:gd name="connsiteX6" fmla="*/ 3197703 w 4772691"/>
              <a:gd name="connsiteY6" fmla="*/ 0 h 5696745"/>
              <a:gd name="connsiteX7" fmla="*/ 3698836 w 4772691"/>
              <a:gd name="connsiteY7" fmla="*/ 0 h 5696745"/>
              <a:gd name="connsiteX8" fmla="*/ 4772691 w 4772691"/>
              <a:gd name="connsiteY8" fmla="*/ 0 h 5696745"/>
              <a:gd name="connsiteX9" fmla="*/ 4772691 w 4772691"/>
              <a:gd name="connsiteY9" fmla="*/ 398772 h 5696745"/>
              <a:gd name="connsiteX10" fmla="*/ 4772691 w 4772691"/>
              <a:gd name="connsiteY10" fmla="*/ 1025414 h 5696745"/>
              <a:gd name="connsiteX11" fmla="*/ 4772691 w 4772691"/>
              <a:gd name="connsiteY11" fmla="*/ 1652056 h 5696745"/>
              <a:gd name="connsiteX12" fmla="*/ 4772691 w 4772691"/>
              <a:gd name="connsiteY12" fmla="*/ 2164763 h 5696745"/>
              <a:gd name="connsiteX13" fmla="*/ 4772691 w 4772691"/>
              <a:gd name="connsiteY13" fmla="*/ 2563535 h 5696745"/>
              <a:gd name="connsiteX14" fmla="*/ 4772691 w 4772691"/>
              <a:gd name="connsiteY14" fmla="*/ 3133210 h 5696745"/>
              <a:gd name="connsiteX15" fmla="*/ 4772691 w 4772691"/>
              <a:gd name="connsiteY15" fmla="*/ 3645917 h 5696745"/>
              <a:gd name="connsiteX16" fmla="*/ 4772691 w 4772691"/>
              <a:gd name="connsiteY16" fmla="*/ 4044689 h 5696745"/>
              <a:gd name="connsiteX17" fmla="*/ 4772691 w 4772691"/>
              <a:gd name="connsiteY17" fmla="*/ 4614363 h 5696745"/>
              <a:gd name="connsiteX18" fmla="*/ 4772691 w 4772691"/>
              <a:gd name="connsiteY18" fmla="*/ 5013136 h 5696745"/>
              <a:gd name="connsiteX19" fmla="*/ 4772691 w 4772691"/>
              <a:gd name="connsiteY19" fmla="*/ 5696745 h 5696745"/>
              <a:gd name="connsiteX20" fmla="*/ 4319285 w 4772691"/>
              <a:gd name="connsiteY20" fmla="*/ 5696745 h 5696745"/>
              <a:gd name="connsiteX21" fmla="*/ 3722699 w 4772691"/>
              <a:gd name="connsiteY21" fmla="*/ 5696745 h 5696745"/>
              <a:gd name="connsiteX22" fmla="*/ 3221566 w 4772691"/>
              <a:gd name="connsiteY22" fmla="*/ 5696745 h 5696745"/>
              <a:gd name="connsiteX23" fmla="*/ 2577253 w 4772691"/>
              <a:gd name="connsiteY23" fmla="*/ 5696745 h 5696745"/>
              <a:gd name="connsiteX24" fmla="*/ 2028394 w 4772691"/>
              <a:gd name="connsiteY24" fmla="*/ 5696745 h 5696745"/>
              <a:gd name="connsiteX25" fmla="*/ 1336353 w 4772691"/>
              <a:gd name="connsiteY25" fmla="*/ 5696745 h 5696745"/>
              <a:gd name="connsiteX26" fmla="*/ 787494 w 4772691"/>
              <a:gd name="connsiteY26" fmla="*/ 5696745 h 5696745"/>
              <a:gd name="connsiteX27" fmla="*/ 0 w 4772691"/>
              <a:gd name="connsiteY27" fmla="*/ 5696745 h 5696745"/>
              <a:gd name="connsiteX28" fmla="*/ 0 w 4772691"/>
              <a:gd name="connsiteY28" fmla="*/ 5127071 h 5696745"/>
              <a:gd name="connsiteX29" fmla="*/ 0 w 4772691"/>
              <a:gd name="connsiteY29" fmla="*/ 4671331 h 5696745"/>
              <a:gd name="connsiteX30" fmla="*/ 0 w 4772691"/>
              <a:gd name="connsiteY30" fmla="*/ 3987721 h 5696745"/>
              <a:gd name="connsiteX31" fmla="*/ 0 w 4772691"/>
              <a:gd name="connsiteY31" fmla="*/ 3304112 h 5696745"/>
              <a:gd name="connsiteX32" fmla="*/ 0 w 4772691"/>
              <a:gd name="connsiteY32" fmla="*/ 2848373 h 5696745"/>
              <a:gd name="connsiteX33" fmla="*/ 0 w 4772691"/>
              <a:gd name="connsiteY33" fmla="*/ 2335665 h 5696745"/>
              <a:gd name="connsiteX34" fmla="*/ 0 w 4772691"/>
              <a:gd name="connsiteY34" fmla="*/ 1765991 h 5696745"/>
              <a:gd name="connsiteX35" fmla="*/ 0 w 4772691"/>
              <a:gd name="connsiteY35" fmla="*/ 1367219 h 5696745"/>
              <a:gd name="connsiteX36" fmla="*/ 0 w 4772691"/>
              <a:gd name="connsiteY36" fmla="*/ 797544 h 5696745"/>
              <a:gd name="connsiteX37" fmla="*/ 0 w 4772691"/>
              <a:gd name="connsiteY37" fmla="*/ 0 h 5696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4772691" h="5696745" fill="none" extrusionOk="0">
                <a:moveTo>
                  <a:pt x="0" y="0"/>
                </a:moveTo>
                <a:cubicBezTo>
                  <a:pt x="139643" y="-18203"/>
                  <a:pt x="418622" y="67210"/>
                  <a:pt x="596586" y="0"/>
                </a:cubicBezTo>
                <a:cubicBezTo>
                  <a:pt x="774550" y="-67210"/>
                  <a:pt x="897379" y="55236"/>
                  <a:pt x="1097719" y="0"/>
                </a:cubicBezTo>
                <a:cubicBezTo>
                  <a:pt x="1298059" y="-55236"/>
                  <a:pt x="1344629" y="13499"/>
                  <a:pt x="1551125" y="0"/>
                </a:cubicBezTo>
                <a:cubicBezTo>
                  <a:pt x="1757621" y="-13499"/>
                  <a:pt x="1941070" y="47095"/>
                  <a:pt x="2052257" y="0"/>
                </a:cubicBezTo>
                <a:cubicBezTo>
                  <a:pt x="2163444" y="-47095"/>
                  <a:pt x="2487695" y="29126"/>
                  <a:pt x="2744297" y="0"/>
                </a:cubicBezTo>
                <a:cubicBezTo>
                  <a:pt x="3000899" y="-29126"/>
                  <a:pt x="3031966" y="52360"/>
                  <a:pt x="3197703" y="0"/>
                </a:cubicBezTo>
                <a:cubicBezTo>
                  <a:pt x="3363440" y="-52360"/>
                  <a:pt x="3572356" y="33153"/>
                  <a:pt x="3698836" y="0"/>
                </a:cubicBezTo>
                <a:cubicBezTo>
                  <a:pt x="3825316" y="-33153"/>
                  <a:pt x="4239217" y="107856"/>
                  <a:pt x="4772691" y="0"/>
                </a:cubicBezTo>
                <a:cubicBezTo>
                  <a:pt x="4806703" y="108094"/>
                  <a:pt x="4742352" y="315026"/>
                  <a:pt x="4772691" y="398772"/>
                </a:cubicBezTo>
                <a:cubicBezTo>
                  <a:pt x="4803030" y="482518"/>
                  <a:pt x="4723800" y="746495"/>
                  <a:pt x="4772691" y="1025414"/>
                </a:cubicBezTo>
                <a:cubicBezTo>
                  <a:pt x="4821582" y="1304333"/>
                  <a:pt x="4746234" y="1464449"/>
                  <a:pt x="4772691" y="1652056"/>
                </a:cubicBezTo>
                <a:cubicBezTo>
                  <a:pt x="4799148" y="1839663"/>
                  <a:pt x="4728132" y="2043484"/>
                  <a:pt x="4772691" y="2164763"/>
                </a:cubicBezTo>
                <a:cubicBezTo>
                  <a:pt x="4817250" y="2286042"/>
                  <a:pt x="4732748" y="2369029"/>
                  <a:pt x="4772691" y="2563535"/>
                </a:cubicBezTo>
                <a:cubicBezTo>
                  <a:pt x="4812634" y="2758041"/>
                  <a:pt x="4757029" y="2866465"/>
                  <a:pt x="4772691" y="3133210"/>
                </a:cubicBezTo>
                <a:cubicBezTo>
                  <a:pt x="4788353" y="3399956"/>
                  <a:pt x="4751705" y="3453030"/>
                  <a:pt x="4772691" y="3645917"/>
                </a:cubicBezTo>
                <a:cubicBezTo>
                  <a:pt x="4793677" y="3838804"/>
                  <a:pt x="4727137" y="3928785"/>
                  <a:pt x="4772691" y="4044689"/>
                </a:cubicBezTo>
                <a:cubicBezTo>
                  <a:pt x="4818245" y="4160593"/>
                  <a:pt x="4704723" y="4420921"/>
                  <a:pt x="4772691" y="4614363"/>
                </a:cubicBezTo>
                <a:cubicBezTo>
                  <a:pt x="4840659" y="4807805"/>
                  <a:pt x="4741957" y="4819439"/>
                  <a:pt x="4772691" y="5013136"/>
                </a:cubicBezTo>
                <a:cubicBezTo>
                  <a:pt x="4803425" y="5206833"/>
                  <a:pt x="4761888" y="5510740"/>
                  <a:pt x="4772691" y="5696745"/>
                </a:cubicBezTo>
                <a:cubicBezTo>
                  <a:pt x="4667943" y="5702998"/>
                  <a:pt x="4423843" y="5686653"/>
                  <a:pt x="4319285" y="5696745"/>
                </a:cubicBezTo>
                <a:cubicBezTo>
                  <a:pt x="4214727" y="5706837"/>
                  <a:pt x="3862995" y="5641849"/>
                  <a:pt x="3722699" y="5696745"/>
                </a:cubicBezTo>
                <a:cubicBezTo>
                  <a:pt x="3582403" y="5751641"/>
                  <a:pt x="3350878" y="5656885"/>
                  <a:pt x="3221566" y="5696745"/>
                </a:cubicBezTo>
                <a:cubicBezTo>
                  <a:pt x="3092254" y="5736605"/>
                  <a:pt x="2716572" y="5663439"/>
                  <a:pt x="2577253" y="5696745"/>
                </a:cubicBezTo>
                <a:cubicBezTo>
                  <a:pt x="2437934" y="5730051"/>
                  <a:pt x="2236345" y="5676804"/>
                  <a:pt x="2028394" y="5696745"/>
                </a:cubicBezTo>
                <a:cubicBezTo>
                  <a:pt x="1820443" y="5716686"/>
                  <a:pt x="1543776" y="5666623"/>
                  <a:pt x="1336353" y="5696745"/>
                </a:cubicBezTo>
                <a:cubicBezTo>
                  <a:pt x="1128930" y="5726867"/>
                  <a:pt x="1060269" y="5634097"/>
                  <a:pt x="787494" y="5696745"/>
                </a:cubicBezTo>
                <a:cubicBezTo>
                  <a:pt x="514719" y="5759393"/>
                  <a:pt x="252865" y="5680252"/>
                  <a:pt x="0" y="5696745"/>
                </a:cubicBezTo>
                <a:cubicBezTo>
                  <a:pt x="-14750" y="5425900"/>
                  <a:pt x="33109" y="5402454"/>
                  <a:pt x="0" y="5127071"/>
                </a:cubicBezTo>
                <a:cubicBezTo>
                  <a:pt x="-33109" y="4851688"/>
                  <a:pt x="39207" y="4804948"/>
                  <a:pt x="0" y="4671331"/>
                </a:cubicBezTo>
                <a:cubicBezTo>
                  <a:pt x="-39207" y="4537714"/>
                  <a:pt x="67717" y="4225732"/>
                  <a:pt x="0" y="3987721"/>
                </a:cubicBezTo>
                <a:cubicBezTo>
                  <a:pt x="-67717" y="3749710"/>
                  <a:pt x="29213" y="3442276"/>
                  <a:pt x="0" y="3304112"/>
                </a:cubicBezTo>
                <a:cubicBezTo>
                  <a:pt x="-29213" y="3165948"/>
                  <a:pt x="26475" y="3010167"/>
                  <a:pt x="0" y="2848373"/>
                </a:cubicBezTo>
                <a:cubicBezTo>
                  <a:pt x="-26475" y="2686579"/>
                  <a:pt x="19348" y="2471915"/>
                  <a:pt x="0" y="2335665"/>
                </a:cubicBezTo>
                <a:cubicBezTo>
                  <a:pt x="-19348" y="2199415"/>
                  <a:pt x="54372" y="1944705"/>
                  <a:pt x="0" y="1765991"/>
                </a:cubicBezTo>
                <a:cubicBezTo>
                  <a:pt x="-54372" y="1587277"/>
                  <a:pt x="7037" y="1532695"/>
                  <a:pt x="0" y="1367219"/>
                </a:cubicBezTo>
                <a:cubicBezTo>
                  <a:pt x="-7037" y="1201743"/>
                  <a:pt x="37227" y="1039926"/>
                  <a:pt x="0" y="797544"/>
                </a:cubicBezTo>
                <a:cubicBezTo>
                  <a:pt x="-37227" y="555162"/>
                  <a:pt x="14886" y="208068"/>
                  <a:pt x="0" y="0"/>
                </a:cubicBezTo>
                <a:close/>
              </a:path>
              <a:path w="4772691" h="5696745" stroke="0" extrusionOk="0">
                <a:moveTo>
                  <a:pt x="0" y="0"/>
                </a:moveTo>
                <a:cubicBezTo>
                  <a:pt x="162743" y="-8320"/>
                  <a:pt x="425311" y="82423"/>
                  <a:pt x="692040" y="0"/>
                </a:cubicBezTo>
                <a:cubicBezTo>
                  <a:pt x="958769" y="-82423"/>
                  <a:pt x="1108861" y="51561"/>
                  <a:pt x="1240900" y="0"/>
                </a:cubicBezTo>
                <a:cubicBezTo>
                  <a:pt x="1372939" y="-51561"/>
                  <a:pt x="1632380" y="37836"/>
                  <a:pt x="1837486" y="0"/>
                </a:cubicBezTo>
                <a:cubicBezTo>
                  <a:pt x="2042592" y="-37836"/>
                  <a:pt x="2223161" y="56145"/>
                  <a:pt x="2434072" y="0"/>
                </a:cubicBezTo>
                <a:cubicBezTo>
                  <a:pt x="2644983" y="-56145"/>
                  <a:pt x="2800818" y="54642"/>
                  <a:pt x="3126113" y="0"/>
                </a:cubicBezTo>
                <a:cubicBezTo>
                  <a:pt x="3451408" y="-54642"/>
                  <a:pt x="3606152" y="71289"/>
                  <a:pt x="3818153" y="0"/>
                </a:cubicBezTo>
                <a:cubicBezTo>
                  <a:pt x="4030154" y="-71289"/>
                  <a:pt x="4508780" y="2509"/>
                  <a:pt x="4772691" y="0"/>
                </a:cubicBezTo>
                <a:cubicBezTo>
                  <a:pt x="4799228" y="194873"/>
                  <a:pt x="4723835" y="386819"/>
                  <a:pt x="4772691" y="512707"/>
                </a:cubicBezTo>
                <a:cubicBezTo>
                  <a:pt x="4821547" y="638595"/>
                  <a:pt x="4768970" y="845958"/>
                  <a:pt x="4772691" y="968447"/>
                </a:cubicBezTo>
                <a:cubicBezTo>
                  <a:pt x="4776412" y="1090936"/>
                  <a:pt x="4764600" y="1321682"/>
                  <a:pt x="4772691" y="1424186"/>
                </a:cubicBezTo>
                <a:cubicBezTo>
                  <a:pt x="4780782" y="1526690"/>
                  <a:pt x="4725859" y="1951604"/>
                  <a:pt x="4772691" y="2107796"/>
                </a:cubicBezTo>
                <a:cubicBezTo>
                  <a:pt x="4819523" y="2263988"/>
                  <a:pt x="4726852" y="2457735"/>
                  <a:pt x="4772691" y="2563535"/>
                </a:cubicBezTo>
                <a:cubicBezTo>
                  <a:pt x="4818530" y="2669335"/>
                  <a:pt x="4722244" y="2877570"/>
                  <a:pt x="4772691" y="3133210"/>
                </a:cubicBezTo>
                <a:cubicBezTo>
                  <a:pt x="4823138" y="3388850"/>
                  <a:pt x="4728838" y="3474180"/>
                  <a:pt x="4772691" y="3702884"/>
                </a:cubicBezTo>
                <a:cubicBezTo>
                  <a:pt x="4816544" y="3931588"/>
                  <a:pt x="4720828" y="4118930"/>
                  <a:pt x="4772691" y="4386494"/>
                </a:cubicBezTo>
                <a:cubicBezTo>
                  <a:pt x="4824554" y="4654058"/>
                  <a:pt x="4734688" y="4791654"/>
                  <a:pt x="4772691" y="5070103"/>
                </a:cubicBezTo>
                <a:cubicBezTo>
                  <a:pt x="4810694" y="5348552"/>
                  <a:pt x="4727666" y="5385771"/>
                  <a:pt x="4772691" y="5696745"/>
                </a:cubicBezTo>
                <a:cubicBezTo>
                  <a:pt x="4551158" y="5698882"/>
                  <a:pt x="4350760" y="5637893"/>
                  <a:pt x="4176105" y="5696745"/>
                </a:cubicBezTo>
                <a:cubicBezTo>
                  <a:pt x="4001450" y="5755597"/>
                  <a:pt x="3922499" y="5650956"/>
                  <a:pt x="3722699" y="5696745"/>
                </a:cubicBezTo>
                <a:cubicBezTo>
                  <a:pt x="3522899" y="5742534"/>
                  <a:pt x="3425051" y="5676336"/>
                  <a:pt x="3269293" y="5696745"/>
                </a:cubicBezTo>
                <a:cubicBezTo>
                  <a:pt x="3113535" y="5717154"/>
                  <a:pt x="2917328" y="5664732"/>
                  <a:pt x="2815888" y="5696745"/>
                </a:cubicBezTo>
                <a:cubicBezTo>
                  <a:pt x="2714449" y="5728758"/>
                  <a:pt x="2442995" y="5693783"/>
                  <a:pt x="2219301" y="5696745"/>
                </a:cubicBezTo>
                <a:cubicBezTo>
                  <a:pt x="1995607" y="5699707"/>
                  <a:pt x="1896427" y="5654057"/>
                  <a:pt x="1622715" y="5696745"/>
                </a:cubicBezTo>
                <a:cubicBezTo>
                  <a:pt x="1349003" y="5739433"/>
                  <a:pt x="1347616" y="5651660"/>
                  <a:pt x="1121582" y="5696745"/>
                </a:cubicBezTo>
                <a:cubicBezTo>
                  <a:pt x="895548" y="5741830"/>
                  <a:pt x="815093" y="5668583"/>
                  <a:pt x="620450" y="5696745"/>
                </a:cubicBezTo>
                <a:cubicBezTo>
                  <a:pt x="425807" y="5724907"/>
                  <a:pt x="126151" y="5695673"/>
                  <a:pt x="0" y="5696745"/>
                </a:cubicBezTo>
                <a:cubicBezTo>
                  <a:pt x="-40136" y="5544421"/>
                  <a:pt x="53543" y="5440368"/>
                  <a:pt x="0" y="5241005"/>
                </a:cubicBezTo>
                <a:cubicBezTo>
                  <a:pt x="-53543" y="5041642"/>
                  <a:pt x="48069" y="4847637"/>
                  <a:pt x="0" y="4671331"/>
                </a:cubicBezTo>
                <a:cubicBezTo>
                  <a:pt x="-48069" y="4495025"/>
                  <a:pt x="50366" y="4433287"/>
                  <a:pt x="0" y="4215591"/>
                </a:cubicBezTo>
                <a:cubicBezTo>
                  <a:pt x="-50366" y="3997895"/>
                  <a:pt x="41113" y="3873117"/>
                  <a:pt x="0" y="3588949"/>
                </a:cubicBezTo>
                <a:cubicBezTo>
                  <a:pt x="-41113" y="3304781"/>
                  <a:pt x="70019" y="3177552"/>
                  <a:pt x="0" y="2962307"/>
                </a:cubicBezTo>
                <a:cubicBezTo>
                  <a:pt x="-70019" y="2747062"/>
                  <a:pt x="44373" y="2584142"/>
                  <a:pt x="0" y="2278698"/>
                </a:cubicBezTo>
                <a:cubicBezTo>
                  <a:pt x="-44373" y="1973254"/>
                  <a:pt x="3142" y="2011909"/>
                  <a:pt x="0" y="1765991"/>
                </a:cubicBezTo>
                <a:cubicBezTo>
                  <a:pt x="-3142" y="1520073"/>
                  <a:pt x="23194" y="1473211"/>
                  <a:pt x="0" y="1367219"/>
                </a:cubicBezTo>
                <a:cubicBezTo>
                  <a:pt x="-23194" y="1261227"/>
                  <a:pt x="31850" y="1107517"/>
                  <a:pt x="0" y="968447"/>
                </a:cubicBezTo>
                <a:cubicBezTo>
                  <a:pt x="-31850" y="829377"/>
                  <a:pt x="115751" y="235370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68886064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2933902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11BD236-F177-9C59-BAB3-57514E48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789" y="79649"/>
            <a:ext cx="10018713" cy="947057"/>
          </a:xfrm>
        </p:spPr>
        <p:txBody>
          <a:bodyPr/>
          <a:lstStyle/>
          <a:p>
            <a:r>
              <a:rPr lang="hu-HU"/>
              <a:t>Edényrendezés lejátszása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1DC2CBC-EB2C-7431-A950-722C9208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986116"/>
            <a:ext cx="4698418" cy="3942736"/>
          </a:xfrm>
        </p:spPr>
        <p:txBody>
          <a:bodyPr anchor="t">
            <a:noAutofit/>
          </a:bodyPr>
          <a:lstStyle/>
          <a:p>
            <a:pPr algn="l"/>
            <a:r>
              <a:rPr lang="hu-HU" sz="2800" b="0" i="0" u="none" strike="noStrike" baseline="0"/>
              <a:t>A listák típusa:</a:t>
            </a:r>
          </a:p>
          <a:p>
            <a:pPr lvl="1"/>
            <a:r>
              <a:rPr lang="hu-HU" sz="2400" b="0" i="0" u="none" strike="noStrike" baseline="0"/>
              <a:t>egyszerű egyirányú lista (S1L)</a:t>
            </a:r>
          </a:p>
          <a:p>
            <a:pPr algn="l"/>
            <a:r>
              <a:rPr lang="hu-HU" sz="2800" b="0" i="0" u="none" strike="noStrike" baseline="0"/>
              <a:t>Kezdeti lista:</a:t>
            </a:r>
            <a:r>
              <a:rPr lang="pt-BR" sz="2800" b="0" i="0" u="none" strike="noStrike" baseline="0"/>
              <a:t> </a:t>
            </a:r>
            <a:endParaRPr lang="hu-HU" sz="2800"/>
          </a:p>
          <a:p>
            <a:pPr lvl="1"/>
            <a:r>
              <a:rPr lang="hu-HU" sz="2400" b="0" i="0" u="none" strike="noStrike" baseline="0"/>
              <a:t>&lt;0,45; 0,19; 0,63; 0,36; 0,20; 0,81; 0,12; 0,77; 0,54; 0,78&gt;</a:t>
            </a:r>
            <a:endParaRPr lang="hu-HU" sz="2400"/>
          </a:p>
          <a:p>
            <a:pPr algn="l"/>
            <a:r>
              <a:rPr lang="hu-HU" sz="2800"/>
              <a:t>Végeredmény:</a:t>
            </a:r>
          </a:p>
          <a:p>
            <a:pPr lvl="1"/>
            <a:r>
              <a:rPr lang="hu-HU" sz="2400"/>
              <a:t>&lt;0,12; 0,19; 0,20; 0,36; 0,45; 0,54; 0,63; 0,77; 0,78; 0,81&gt;</a:t>
            </a:r>
          </a:p>
        </p:txBody>
      </p:sp>
      <p:graphicFrame>
        <p:nvGraphicFramePr>
          <p:cNvPr id="4" name="Táblázat 4">
            <a:extLst>
              <a:ext uri="{FF2B5EF4-FFF2-40B4-BE49-F238E27FC236}">
                <a16:creationId xmlns:a16="http://schemas.microsoft.com/office/drawing/2014/main" id="{D4E6B85D-9510-0584-2ECF-3A98DEA0F8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229599"/>
              </p:ext>
            </p:extLst>
          </p:nvPr>
        </p:nvGraphicFramePr>
        <p:xfrm>
          <a:off x="6529832" y="1849612"/>
          <a:ext cx="4644104" cy="40792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7193">
                  <a:extLst>
                    <a:ext uri="{9D8B030D-6E8A-4147-A177-3AD203B41FA5}">
                      <a16:colId xmlns:a16="http://schemas.microsoft.com/office/drawing/2014/main" val="1106833830"/>
                    </a:ext>
                  </a:extLst>
                </a:gridCol>
                <a:gridCol w="1912064">
                  <a:extLst>
                    <a:ext uri="{9D8B030D-6E8A-4147-A177-3AD203B41FA5}">
                      <a16:colId xmlns:a16="http://schemas.microsoft.com/office/drawing/2014/main" val="3522508498"/>
                    </a:ext>
                  </a:extLst>
                </a:gridCol>
                <a:gridCol w="1924847">
                  <a:extLst>
                    <a:ext uri="{9D8B030D-6E8A-4147-A177-3AD203B41FA5}">
                      <a16:colId xmlns:a16="http://schemas.microsoft.com/office/drawing/2014/main" val="2968495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Beszúrás után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/>
                        <a:t>Rendezés után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580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24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54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133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727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1484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0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07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41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459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989252"/>
                  </a:ext>
                </a:extLst>
              </a:tr>
            </a:tbl>
          </a:graphicData>
        </a:graphic>
      </p:graphicFrame>
      <p:sp>
        <p:nvSpPr>
          <p:cNvPr id="5" name="Tartalom helye 2">
            <a:extLst>
              <a:ext uri="{FF2B5EF4-FFF2-40B4-BE49-F238E27FC236}">
                <a16:creationId xmlns:a16="http://schemas.microsoft.com/office/drawing/2014/main" id="{F07B60DE-993C-467F-2EA2-68CBC785F5DD}"/>
              </a:ext>
            </a:extLst>
          </p:cNvPr>
          <p:cNvSpPr txBox="1">
            <a:spLocks/>
          </p:cNvSpPr>
          <p:nvPr/>
        </p:nvSpPr>
        <p:spPr>
          <a:xfrm>
            <a:off x="1484312" y="929148"/>
            <a:ext cx="10225190" cy="87015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/>
              <a:t>A </a:t>
            </a:r>
            <a:r>
              <a:rPr lang="hu-HU"/>
              <a:t>&lt; 0,45; 0,19; 0,63; 0,36; 0,20; 0,81; 0,12; 0,77; 0,54; 0,78 &gt;</a:t>
            </a:r>
            <a:r>
              <a:rPr lang="pt-BR"/>
              <a:t> tíz elem</a:t>
            </a:r>
            <a:r>
              <a:rPr lang="hu-HU"/>
              <a:t>ű listán mutassa be a </a:t>
            </a:r>
            <a:r>
              <a:rPr lang="hu-HU" err="1"/>
              <a:t>bucket</a:t>
            </a:r>
            <a:r>
              <a:rPr lang="hu-HU"/>
              <a:t> sort algoritmusát [0; 1)-</a:t>
            </a:r>
            <a:r>
              <a:rPr lang="hu-HU" err="1"/>
              <a:t>beli</a:t>
            </a:r>
            <a:r>
              <a:rPr lang="hu-HU"/>
              <a:t> kulcsokra!</a:t>
            </a:r>
          </a:p>
          <a:p>
            <a:pPr marL="0" indent="0">
              <a:buNone/>
            </a:pPr>
            <a:endParaRPr lang="hu-HU"/>
          </a:p>
        </p:txBody>
      </p:sp>
      <p:sp>
        <p:nvSpPr>
          <p:cNvPr id="6" name="Szövegdoboz 5"/>
          <p:cNvSpPr txBox="1"/>
          <p:nvPr/>
        </p:nvSpPr>
        <p:spPr>
          <a:xfrm>
            <a:off x="7357242" y="370456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0,45</a:t>
            </a:r>
            <a:endParaRPr lang="de-DE"/>
          </a:p>
        </p:txBody>
      </p:sp>
      <p:sp>
        <p:nvSpPr>
          <p:cNvPr id="7" name="Szövegdoboz 6"/>
          <p:cNvSpPr txBox="1"/>
          <p:nvPr/>
        </p:nvSpPr>
        <p:spPr>
          <a:xfrm>
            <a:off x="8102882" y="262657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0,19</a:t>
            </a:r>
            <a:endParaRPr lang="de-DE"/>
          </a:p>
        </p:txBody>
      </p:sp>
      <p:sp>
        <p:nvSpPr>
          <p:cNvPr id="8" name="Szövegdoboz 7"/>
          <p:cNvSpPr txBox="1"/>
          <p:nvPr/>
        </p:nvSpPr>
        <p:spPr>
          <a:xfrm>
            <a:off x="7346731" y="445523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0,63</a:t>
            </a:r>
            <a:endParaRPr lang="de-DE"/>
          </a:p>
        </p:txBody>
      </p:sp>
      <p:sp>
        <p:nvSpPr>
          <p:cNvPr id="9" name="Szövegdoboz 8"/>
          <p:cNvSpPr txBox="1"/>
          <p:nvPr/>
        </p:nvSpPr>
        <p:spPr>
          <a:xfrm>
            <a:off x="7357242" y="333258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0,36</a:t>
            </a:r>
            <a:endParaRPr lang="de-DE"/>
          </a:p>
        </p:txBody>
      </p:sp>
      <p:sp>
        <p:nvSpPr>
          <p:cNvPr id="10" name="Szövegdoboz 9"/>
          <p:cNvSpPr txBox="1"/>
          <p:nvPr/>
        </p:nvSpPr>
        <p:spPr>
          <a:xfrm>
            <a:off x="7357242" y="29509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0,20</a:t>
            </a:r>
            <a:endParaRPr lang="de-DE"/>
          </a:p>
        </p:txBody>
      </p:sp>
      <p:sp>
        <p:nvSpPr>
          <p:cNvPr id="11" name="Szövegdoboz 10"/>
          <p:cNvSpPr txBox="1"/>
          <p:nvPr/>
        </p:nvSpPr>
        <p:spPr>
          <a:xfrm>
            <a:off x="7341476" y="519204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0,81</a:t>
            </a:r>
            <a:endParaRPr lang="de-DE"/>
          </a:p>
        </p:txBody>
      </p:sp>
      <p:sp>
        <p:nvSpPr>
          <p:cNvPr id="12" name="Szövegdoboz 11"/>
          <p:cNvSpPr txBox="1"/>
          <p:nvPr/>
        </p:nvSpPr>
        <p:spPr>
          <a:xfrm>
            <a:off x="7400453" y="260401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0,12</a:t>
            </a:r>
            <a:endParaRPr lang="de-DE"/>
          </a:p>
        </p:txBody>
      </p:sp>
      <p:sp>
        <p:nvSpPr>
          <p:cNvPr id="13" name="Szövegdoboz 12"/>
          <p:cNvSpPr txBox="1"/>
          <p:nvPr/>
        </p:nvSpPr>
        <p:spPr>
          <a:xfrm>
            <a:off x="8229764" y="47821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0,77</a:t>
            </a:r>
            <a:endParaRPr lang="de-DE"/>
          </a:p>
        </p:txBody>
      </p:sp>
      <p:sp>
        <p:nvSpPr>
          <p:cNvPr id="14" name="Szövegdoboz 13"/>
          <p:cNvSpPr txBox="1"/>
          <p:nvPr/>
        </p:nvSpPr>
        <p:spPr>
          <a:xfrm>
            <a:off x="7341476" y="405869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0,54</a:t>
            </a:r>
            <a:endParaRPr lang="de-DE"/>
          </a:p>
        </p:txBody>
      </p:sp>
      <p:sp>
        <p:nvSpPr>
          <p:cNvPr id="15" name="Szövegdoboz 14"/>
          <p:cNvSpPr txBox="1"/>
          <p:nvPr/>
        </p:nvSpPr>
        <p:spPr>
          <a:xfrm>
            <a:off x="7379798" y="478216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0,78</a:t>
            </a:r>
            <a:endParaRPr lang="de-DE"/>
          </a:p>
        </p:txBody>
      </p:sp>
      <p:sp>
        <p:nvSpPr>
          <p:cNvPr id="16" name="Szövegdoboz 15"/>
          <p:cNvSpPr txBox="1"/>
          <p:nvPr/>
        </p:nvSpPr>
        <p:spPr>
          <a:xfrm>
            <a:off x="9473600" y="2581623"/>
            <a:ext cx="149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0,12  ; 0,19</a:t>
            </a:r>
            <a:endParaRPr lang="de-DE"/>
          </a:p>
        </p:txBody>
      </p:sp>
      <p:sp>
        <p:nvSpPr>
          <p:cNvPr id="17" name="Szövegdoboz 16"/>
          <p:cNvSpPr txBox="1"/>
          <p:nvPr/>
        </p:nvSpPr>
        <p:spPr>
          <a:xfrm>
            <a:off x="9386609" y="4819182"/>
            <a:ext cx="14915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/>
              <a:t>0,77  ; 0,78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49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600B63-72C6-B08B-504C-6C198793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80696"/>
            <a:ext cx="10018713" cy="880241"/>
          </a:xfrm>
        </p:spPr>
        <p:txBody>
          <a:bodyPr/>
          <a:lstStyle/>
          <a:p>
            <a:r>
              <a:rPr lang="hu-HU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8C73F1-6107-E572-8A88-36C18928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692165"/>
            <a:ext cx="10018713" cy="442485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hu-HU" sz="2000" b="0" i="0" u="none" strike="noStrike" baseline="0"/>
              <a:t>Mutassa be a számjegypozíciós (Radix) rendezés működését a </a:t>
            </a:r>
            <a:r>
              <a:rPr lang="hu-HU" sz="2000"/>
              <a:t>&lt;</a:t>
            </a:r>
            <a:r>
              <a:rPr lang="hu-HU" sz="2000" b="0" i="0" u="none" strike="noStrike" baseline="0"/>
              <a:t>20; 02; 21; 01; 31; 20</a:t>
            </a:r>
            <a:r>
              <a:rPr lang="hu-HU" sz="2000"/>
              <a:t>&gt;</a:t>
            </a:r>
            <a:r>
              <a:rPr lang="hu-HU" sz="2000" b="0" i="0" u="none" strike="noStrike" baseline="0"/>
              <a:t> négyes számrendszerbeli számok tömbjén</a:t>
            </a:r>
            <a:r>
              <a:rPr lang="hu-HU" sz="2000"/>
              <a:t>! </a:t>
            </a:r>
            <a:r>
              <a:rPr lang="hu-HU" sz="2000" b="0" i="0" u="none" strike="noStrike" baseline="0"/>
              <a:t>Az egyes menetekben leszámláló rendezést alkalmazzon!</a:t>
            </a:r>
          </a:p>
          <a:p>
            <a:pPr marL="342900" indent="-342900" algn="l">
              <a:buFont typeface="+mj-lt"/>
              <a:buAutoNum type="arabicPeriod"/>
            </a:pPr>
            <a:r>
              <a:rPr lang="hu-HU" sz="2000" b="0" i="0" u="none" strike="noStrike" baseline="0"/>
              <a:t>Mutassa be a számjegypozíciós (Radix) rendezés működését a </a:t>
            </a:r>
            <a:r>
              <a:rPr lang="hu-HU" sz="2000"/>
              <a:t>&lt;</a:t>
            </a:r>
            <a:r>
              <a:rPr lang="hu-HU" sz="2000" b="0" i="0" u="none" strike="noStrike" baseline="0"/>
              <a:t>h31; 20; 11; 23; 21; 10</a:t>
            </a:r>
            <a:r>
              <a:rPr lang="hu-HU" sz="2000"/>
              <a:t>&gt;</a:t>
            </a:r>
            <a:r>
              <a:rPr lang="hu-HU" sz="2000" b="0" i="0" u="none" strike="noStrike" baseline="0"/>
              <a:t> négyes számrendszerbeli számok listáján</a:t>
            </a:r>
            <a:r>
              <a:rPr lang="hu-HU" sz="2000"/>
              <a:t>! </a:t>
            </a:r>
            <a:r>
              <a:rPr lang="hu-HU" sz="2000" b="0" i="0" u="none" strike="noStrike" baseline="0"/>
              <a:t>Az egyes menetekben a megfelelő számjegy szerinti szétválogató rendezést alkalmazzon!</a:t>
            </a:r>
          </a:p>
          <a:p>
            <a:pPr marL="342900" indent="-342900" algn="l">
              <a:buFont typeface="+mj-lt"/>
              <a:buAutoNum type="arabicPeriod"/>
            </a:pPr>
            <a:r>
              <a:rPr lang="pt-BR" sz="2000" b="0" i="0" u="none" strike="noStrike" baseline="0"/>
              <a:t>A </a:t>
            </a:r>
            <a:r>
              <a:rPr lang="hu-HU" sz="2000"/>
              <a:t>&lt;</a:t>
            </a:r>
            <a:r>
              <a:rPr lang="pt-BR" sz="2000" b="0" i="0" u="none" strike="noStrike" baseline="0"/>
              <a:t>0,4; 0,82; 0,0; 0,53; 0,73; 0,023; 0,64; 0,7; 0,39; 0,203</a:t>
            </a:r>
            <a:r>
              <a:rPr lang="hu-HU" sz="2000"/>
              <a:t>&gt; </a:t>
            </a:r>
            <a:r>
              <a:rPr lang="pt-BR" sz="2000" b="0" i="0" u="none" strike="noStrike" baseline="0"/>
              <a:t>tíz elem</a:t>
            </a:r>
            <a:r>
              <a:rPr lang="hu-HU" sz="2000" b="0" i="0" u="none" strike="noStrike" baseline="0"/>
              <a:t>ű listán mutassa be a </a:t>
            </a:r>
            <a:r>
              <a:rPr lang="hu-HU" sz="2000" b="0" i="0" u="none" strike="noStrike" baseline="0" err="1"/>
              <a:t>bucket</a:t>
            </a:r>
            <a:r>
              <a:rPr lang="hu-HU" sz="2000" b="0" i="0" u="none" strike="noStrike" baseline="0"/>
              <a:t> sort algoritmusát [0; 1)-</a:t>
            </a:r>
            <a:r>
              <a:rPr lang="hu-HU" sz="2000" b="0" i="0" u="none" strike="noStrike" baseline="0" err="1"/>
              <a:t>beli</a:t>
            </a:r>
            <a:r>
              <a:rPr lang="hu-HU" sz="2000" b="0" i="0" u="none" strike="noStrike" baseline="0"/>
              <a:t> kulcsokra!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000" b="0" i="0" u="none" strike="noStrike" baseline="0"/>
              <a:t>Mekkora a fenti rendezések aszimptotikus műveletigénye, és miért?</a:t>
            </a:r>
          </a:p>
          <a:p>
            <a:pPr marL="342900" indent="-342900">
              <a:buFont typeface="+mj-lt"/>
              <a:buAutoNum type="arabicPeriod"/>
            </a:pPr>
            <a:r>
              <a:rPr lang="hu-HU" sz="2000"/>
              <a:t>A leszámláló rendezés/szétválogató rendezés – mint segédprogram- mely tulajdonságára épül a Radix rendezés? Mit jelent ez a tulajdonság az adott esetben?</a:t>
            </a:r>
            <a:endParaRPr lang="hu-HU" sz="1600" b="0" i="0" u="none" strike="noStrike" baseline="0"/>
          </a:p>
          <a:p>
            <a:pPr marL="342900" indent="-342900" algn="l">
              <a:buFont typeface="+mj-lt"/>
              <a:buAutoNum type="arabicPeriod"/>
            </a:pPr>
            <a:r>
              <a:rPr lang="hu-HU" sz="2000" b="0" i="0" u="none" strike="noStrike" baseline="0"/>
              <a:t>Adja meg a fenti rendezések </a:t>
            </a:r>
            <a:r>
              <a:rPr lang="hu-HU" sz="2000" b="0" i="0" u="none" strike="noStrike" baseline="0" err="1"/>
              <a:t>struktogramjait</a:t>
            </a:r>
            <a:r>
              <a:rPr lang="hu-HU" sz="2000" b="0" i="0" u="none" strike="noStrike" baseline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526696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5329238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sz="2000"/>
              <a:t>A bemutató Ásványi Tibor: </a:t>
            </a:r>
            <a:r>
              <a:rPr lang="hu-HU" sz="2000" b="0" i="0" u="none" strike="noStrike" baseline="0">
                <a:latin typeface="F30"/>
              </a:rPr>
              <a:t>Algoritmusok és adatszerkezetek I.</a:t>
            </a:r>
          </a:p>
          <a:p>
            <a:pPr algn="r"/>
            <a:r>
              <a:rPr lang="hu-HU" sz="2000">
                <a:latin typeface="F30"/>
              </a:rPr>
              <a:t>e</a:t>
            </a:r>
            <a:r>
              <a:rPr lang="hu-HU" sz="2000" b="0" i="0" u="none" strike="noStrike" baseline="0">
                <a:latin typeface="F30"/>
              </a:rPr>
              <a:t>lőadásjegyzete alapján készült.</a:t>
            </a:r>
            <a:endParaRPr lang="hu-HU" sz="2000"/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84310" y="326037"/>
            <a:ext cx="10018713" cy="961587"/>
          </a:xfrm>
        </p:spPr>
        <p:txBody>
          <a:bodyPr/>
          <a:lstStyle/>
          <a:p>
            <a:r>
              <a:rPr lang="hu-HU"/>
              <a:t>Rendező algoritmus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349399" y="1156996"/>
                <a:ext cx="10018713" cy="537496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hu-HU" sz="2200" b="1"/>
                  <a:t>Tétel:</a:t>
                </a:r>
                <a:r>
                  <a:rPr lang="hu-HU" sz="2200"/>
                  <a:t> Tetszőleges rendező algoritmusra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𝑚𝑇</m:t>
                    </m:r>
                    <m:d>
                      <m:d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 sz="2200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sz="2200"/>
                  <a:t>.</a:t>
                </a:r>
              </a:p>
              <a:p>
                <a:r>
                  <a:rPr lang="hu-HU" sz="2200" b="1"/>
                  <a:t>Tétel:</a:t>
                </a:r>
                <a:r>
                  <a:rPr lang="hu-HU" sz="2200"/>
                  <a:t> Bármely összehasonlító rendezés végrehajtásához a legrosszabb esetben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𝑀𝐶</m:t>
                    </m:r>
                    <m:d>
                      <m:d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 sz="2200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2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func>
                  </m:oMath>
                </a14:m>
                <a:r>
                  <a:rPr lang="hu-HU" sz="2200"/>
                  <a:t>kulcsösszehasonlítás szükséges.</a:t>
                </a:r>
              </a:p>
              <a:p>
                <a:r>
                  <a:rPr lang="hu-HU" sz="2200" b="1"/>
                  <a:t>Tétel:</a:t>
                </a:r>
                <a:r>
                  <a:rPr lang="hu-HU" sz="2200"/>
                  <a:t> Tetszőleges összehasonlító rendezésre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𝑀𝑇</m:t>
                    </m:r>
                    <m:d>
                      <m:d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hu-HU" sz="2200">
                        <a:latin typeface="Cambria Math" panose="02040503050406030204" pitchFamily="18" charset="0"/>
                      </a:rPr>
                      <m:t>Ω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sz="220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hu-HU" sz="2200"/>
                  <a:t>.</a:t>
                </a:r>
              </a:p>
              <a:p>
                <a:r>
                  <a:rPr lang="hu-HU" sz="2200"/>
                  <a:t>Lehet-e más elven működő algoritmussal ezen javítani? </a:t>
                </a:r>
              </a:p>
              <a:p>
                <a:pPr lvl="1"/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A kulcsok összehasonlítása helyett </a:t>
                </a:r>
                <a:r>
                  <a:rPr lang="hu-HU" b="1">
                    <a:effectLst/>
                    <a:ea typeface="Calibri" panose="020F0502020204030204" pitchFamily="34" charset="0"/>
                    <a:cs typeface="F29"/>
                  </a:rPr>
                  <a:t>kulcsok osztályozása 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2000">
                    <a:effectLst/>
                    <a:ea typeface="CMMI12"/>
                    <a:cs typeface="F29"/>
                  </a:rPr>
                  <a:t>aszimptotikusan optimális</a:t>
                </a:r>
                <a:r>
                  <a:rPr lang="hu-HU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>
                    <a:effectLst/>
                    <a:ea typeface="Calibri" panose="020F0502020204030204" pitchFamily="34" charset="0"/>
                    <a:cs typeface="F29"/>
                  </a:rPr>
                  <a:t>radix sort (számjegypozíciós rendezés)</a:t>
                </a:r>
                <a:endParaRPr lang="hu-H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>
                    <a:effectLst/>
                    <a:ea typeface="Calibri" panose="020F0502020204030204" pitchFamily="34" charset="0"/>
                    <a:cs typeface="F29"/>
                  </a:rPr>
                  <a:t>szétválogató rendezés (</a:t>
                </a:r>
                <a:r>
                  <a:rPr lang="hu-HU" sz="1600" err="1">
                    <a:effectLst/>
                    <a:ea typeface="Calibri" panose="020F0502020204030204" pitchFamily="34" charset="0"/>
                    <a:cs typeface="F29"/>
                  </a:rPr>
                  <a:t>distributing</a:t>
                </a:r>
                <a:r>
                  <a:rPr lang="hu-HU" sz="1600">
                    <a:effectLst/>
                    <a:ea typeface="Calibri" panose="020F0502020204030204" pitchFamily="34" charset="0"/>
                    <a:cs typeface="F29"/>
                  </a:rPr>
                  <a:t> sort)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err="1">
                    <a:effectLst/>
                    <a:ea typeface="Calibri" panose="020F0502020204030204" pitchFamily="34" charset="0"/>
                    <a:cs typeface="F29"/>
                  </a:rPr>
                  <a:t>counting</a:t>
                </a:r>
                <a:r>
                  <a:rPr lang="hu-HU" sz="1600">
                    <a:effectLst/>
                    <a:ea typeface="Calibri" panose="020F0502020204030204" pitchFamily="34" charset="0"/>
                    <a:cs typeface="F29"/>
                  </a:rPr>
                  <a:t> sort (leszámláló rendezés)</a:t>
                </a:r>
                <a:endParaRPr lang="hu-HU" sz="1600"/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>
                    <a:effectLst/>
                    <a:ea typeface="Calibri" panose="020F0502020204030204" pitchFamily="34" charset="0"/>
                    <a:cs typeface="F29"/>
                  </a:rPr>
                  <a:t>+ kulcsösszehasonlító segédrendezés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err="1">
                    <a:effectLst/>
                    <a:ea typeface="Calibri" panose="020F0502020204030204" pitchFamily="34" charset="0"/>
                    <a:cs typeface="F29"/>
                  </a:rPr>
                  <a:t>Bucket</a:t>
                </a:r>
                <a:r>
                  <a:rPr lang="hu-HU" sz="1600">
                    <a:effectLst/>
                    <a:ea typeface="Calibri" panose="020F0502020204030204" pitchFamily="34" charset="0"/>
                    <a:cs typeface="F29"/>
                  </a:rPr>
                  <a:t> sort (egyszerű edényrendezés) (</a:t>
                </a:r>
                <a:r>
                  <a:rPr lang="hu-HU" sz="1800" i="1">
                    <a:effectLst/>
                    <a:cs typeface="CMMI12"/>
                  </a:rPr>
                  <a:t>AT</a:t>
                </a:r>
                <a:r>
                  <a:rPr lang="hu-HU" sz="1800">
                    <a:effectLst/>
                    <a:cs typeface="CMR12"/>
                  </a:rPr>
                  <a:t>(</a:t>
                </a:r>
                <a:r>
                  <a:rPr lang="hu-HU" sz="1800" i="1">
                    <a:effectLst/>
                    <a:cs typeface="CMMI12"/>
                  </a:rPr>
                  <a:t>n</a:t>
                </a:r>
                <a:r>
                  <a:rPr lang="hu-HU" sz="1800">
                    <a:effectLst/>
                    <a:cs typeface="CMR12"/>
                  </a:rPr>
                  <a:t>)</a:t>
                </a:r>
                <a:r>
                  <a:rPr lang="hu-HU" sz="1800">
                    <a:effectLst/>
                    <a:cs typeface="CMMI12"/>
                  </a:rPr>
                  <a:t>, </a:t>
                </a:r>
                <a:r>
                  <a:rPr lang="hu-HU" sz="1800" i="1" err="1">
                    <a:effectLst/>
                    <a:cs typeface="CMMI12"/>
                  </a:rPr>
                  <a:t>mT</a:t>
                </a:r>
                <a:r>
                  <a:rPr lang="hu-HU" sz="1800">
                    <a:effectLst/>
                    <a:cs typeface="CMR12"/>
                  </a:rPr>
                  <a:t>(</a:t>
                </a:r>
                <a:r>
                  <a:rPr lang="hu-HU" sz="1800" i="1">
                    <a:effectLst/>
                    <a:cs typeface="CMMI12"/>
                  </a:rPr>
                  <a:t>n</a:t>
                </a:r>
                <a:r>
                  <a:rPr lang="hu-HU" sz="1800">
                    <a:effectLst/>
                    <a:cs typeface="CMR12"/>
                  </a:rPr>
                  <a:t>) </a:t>
                </a:r>
                <a:r>
                  <a:rPr lang="en-US" sz="1800">
                    <a:effectLst/>
                    <a:cs typeface="CMSY10"/>
                  </a:rPr>
                  <a:t>∈ </a:t>
                </a:r>
                <a:r>
                  <a:rPr lang="en-US" sz="1800">
                    <a:effectLst/>
                    <a:cs typeface="CMR12"/>
                  </a:rPr>
                  <a:t>Θ</a:t>
                </a:r>
                <a:r>
                  <a:rPr lang="hu-HU" sz="1800">
                    <a:effectLst/>
                    <a:cs typeface="CMR12"/>
                  </a:rPr>
                  <a:t>(</a:t>
                </a:r>
                <a:r>
                  <a:rPr lang="hu-HU" sz="1800" i="1">
                    <a:effectLst/>
                    <a:cs typeface="CMMI12"/>
                  </a:rPr>
                  <a:t>n</a:t>
                </a:r>
                <a:r>
                  <a:rPr lang="hu-HU" sz="1800">
                    <a:effectLst/>
                    <a:cs typeface="CMR12"/>
                  </a:rPr>
                  <a:t>)</a:t>
                </a:r>
                <a:r>
                  <a:rPr lang="hu-HU" sz="160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S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>
                    <a:effectLst/>
                    <a:ea typeface="CMMI12"/>
                    <a:cs typeface="F29"/>
                  </a:rPr>
                  <a:t>rendezés </a:t>
                </a:r>
                <a:r>
                  <a:rPr lang="hu-HU" sz="1800" b="1">
                    <a:effectLst/>
                    <a:ea typeface="CMMI12"/>
                    <a:cs typeface="F29"/>
                  </a:rPr>
                  <a:t>aszimptotikusan optimális</a:t>
                </a:r>
                <a:r>
                  <a:rPr lang="hu-HU" sz="1800">
                    <a:effectLst/>
                    <a:ea typeface="CMMI12"/>
                    <a:cs typeface="F29"/>
                  </a:rPr>
                  <a:t>, ha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1800" i="1" baseline="-25000">
                    <a:effectLst/>
                    <a:ea typeface="Calibri" panose="020F0502020204030204" pitchFamily="34" charset="0"/>
                    <a:cs typeface="CMMI8"/>
                  </a:rPr>
                  <a:t>S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180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i="1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1600" i="1" baseline="-25000">
                    <a:effectLst/>
                    <a:ea typeface="Calibri" panose="020F0502020204030204" pitchFamily="34" charset="0"/>
                    <a:cs typeface="CMMI8"/>
                  </a:rPr>
                  <a:t>S</a:t>
                </a:r>
                <a:r>
                  <a:rPr lang="hu-HU" sz="16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60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1600" i="1" err="1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1600" i="1" baseline="-25000" err="1">
                    <a:effectLst/>
                    <a:ea typeface="Calibri" panose="020F0502020204030204" pitchFamily="34" charset="0"/>
                    <a:cs typeface="CMMI8"/>
                  </a:rPr>
                  <a:t>S</a:t>
                </a:r>
                <a:r>
                  <a:rPr lang="hu-HU" sz="16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160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160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6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endParaRPr lang="hu-HU" sz="16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49399" y="1156996"/>
                <a:ext cx="10018713" cy="5374967"/>
              </a:xfrm>
              <a:blipFill>
                <a:blip r:embed="rId2"/>
                <a:stretch>
                  <a:fillRect l="-1338" t="-2494" b="-102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995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95953" y="1"/>
            <a:ext cx="10018713" cy="1082350"/>
          </a:xfrm>
        </p:spPr>
        <p:txBody>
          <a:bodyPr>
            <a:normAutofit fontScale="90000"/>
          </a:bodyPr>
          <a:lstStyle/>
          <a:p>
            <a:r>
              <a:rPr lang="hu-HU"/>
              <a:t>Radix rendezés </a:t>
            </a:r>
            <a:br>
              <a:rPr lang="hu-HU"/>
            </a:br>
            <a:r>
              <a:rPr lang="hu-HU" sz="3600"/>
              <a:t>(Radix Sort = Számjegypozíciós rendezés)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846705" y="858417"/>
            <a:ext cx="8596668" cy="587977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A  kulcsok 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hu-HU" sz="1800" b="1" i="1"/>
              <a:t>r</a:t>
            </a:r>
            <a:r>
              <a:rPr lang="hu-HU" sz="1800"/>
              <a:t> alapú számrendszerben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sz="1800"/>
              <a:t> 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számjegyű, 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b="1" err="1">
                <a:effectLst/>
                <a:ea typeface="Calibri" panose="020F0502020204030204" pitchFamily="34" charset="0"/>
                <a:cs typeface="F29"/>
              </a:rPr>
              <a:t>dDigitNumber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 típusú: előjel nélküli egész szám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Számjegyek sorszámozása: jobbról balra  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1. </a:t>
            </a:r>
            <a:r>
              <a:rPr lang="hu-HU" sz="1400" err="1">
                <a:effectLst/>
                <a:ea typeface="Calibri" panose="020F0502020204030204" pitchFamily="34" charset="0"/>
                <a:cs typeface="F29"/>
              </a:rPr>
              <a:t>szj</a:t>
            </a: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: legkevésbé szignifikáns, …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a </a:t>
            </a:r>
            <a:r>
              <a:rPr lang="hu-HU" sz="1400" i="1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-</a:t>
            </a:r>
            <a:r>
              <a:rPr lang="hu-HU" sz="1400" err="1">
                <a:effectLst/>
                <a:ea typeface="Calibri" panose="020F0502020204030204" pitchFamily="34" charset="0"/>
                <a:cs typeface="F29"/>
              </a:rPr>
              <a:t>edik</a:t>
            </a: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 a legszignifikánsabb </a:t>
            </a:r>
            <a:endParaRPr lang="hu-HU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A rendezés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sz="180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menet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az </a:t>
            </a:r>
            <a:r>
              <a:rPr lang="hu-HU" sz="1400" i="1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-</a:t>
            </a:r>
            <a:r>
              <a:rPr lang="hu-HU" sz="1400" err="1">
                <a:effectLst/>
                <a:ea typeface="Calibri" panose="020F0502020204030204" pitchFamily="34" charset="0"/>
                <a:cs typeface="F29"/>
              </a:rPr>
              <a:t>edik</a:t>
            </a: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 menetben a jobbról </a:t>
            </a:r>
            <a:r>
              <a:rPr lang="hu-HU" sz="1400" i="1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-</a:t>
            </a:r>
            <a:r>
              <a:rPr lang="hu-HU" sz="1400" err="1">
                <a:effectLst/>
                <a:ea typeface="Calibri" panose="020F0502020204030204" pitchFamily="34" charset="0"/>
                <a:cs typeface="F29"/>
              </a:rPr>
              <a:t>edik</a:t>
            </a: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 számjegy szerint rendezünk</a:t>
            </a:r>
            <a:endParaRPr lang="hu-HU" sz="1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1800" b="1">
                <a:effectLst/>
                <a:ea typeface="Calibri" panose="020F0502020204030204" pitchFamily="34" charset="0"/>
                <a:cs typeface="F29"/>
              </a:rPr>
              <a:t>stabil rendezés</a:t>
            </a:r>
            <a:endParaRPr lang="hu-HU" sz="18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ffectLst/>
                <a:ea typeface="Calibri" panose="020F0502020204030204" pitchFamily="34" charset="0"/>
                <a:cs typeface="CMMI12"/>
              </a:rPr>
              <a:t>L</a:t>
            </a:r>
            <a:r>
              <a:rPr lang="hu-HU" sz="1800">
                <a:effectLst/>
                <a:ea typeface="Calibri" panose="020F0502020204030204" pitchFamily="34" charset="0"/>
                <a:cs typeface="CMMI12"/>
              </a:rPr>
              <a:t>: </a:t>
            </a: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absztrakt lista (véges sorozat)</a:t>
            </a:r>
            <a:endParaRPr lang="hu-HU" sz="18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400" err="1">
                <a:effectLst/>
                <a:ea typeface="Calibri" panose="020F0502020204030204" pitchFamily="34" charset="0"/>
                <a:cs typeface="F29"/>
              </a:rPr>
              <a:t>dDigitNumber</a:t>
            </a:r>
            <a:r>
              <a:rPr lang="hu-HU" sz="1400">
                <a:effectLst/>
                <a:ea typeface="CMSY10"/>
                <a:cs typeface="Cambria Math" panose="02040503050406030204" pitchFamily="18" charset="0"/>
              </a:rPr>
              <a:t>⟨⟩:</a:t>
            </a:r>
            <a:r>
              <a:rPr lang="hu-HU" sz="140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1400">
                <a:effectLst/>
                <a:ea typeface="Calibri" panose="020F0502020204030204" pitchFamily="34" charset="0"/>
                <a:cs typeface="F29"/>
              </a:rPr>
              <a:t>olyan véges sorozatok, amiknek az elemtípusa: </a:t>
            </a:r>
            <a:r>
              <a:rPr lang="hu-HU" sz="1400" err="1">
                <a:effectLst/>
                <a:ea typeface="Calibri" panose="020F0502020204030204" pitchFamily="34" charset="0"/>
                <a:cs typeface="F29"/>
              </a:rPr>
              <a:t>dDigitNumber</a:t>
            </a:r>
            <a:endParaRPr lang="hu-HU" sz="1400"/>
          </a:p>
        </p:txBody>
      </p:sp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276B7273-D98C-B130-063B-0DFD38EE16E7}"/>
              </a:ext>
            </a:extLst>
          </p:cNvPr>
          <p:cNvGrpSpPr/>
          <p:nvPr/>
        </p:nvGrpSpPr>
        <p:grpSpPr>
          <a:xfrm>
            <a:off x="6569961" y="1082351"/>
            <a:ext cx="5350991" cy="1306721"/>
            <a:chOff x="6569961" y="858417"/>
            <a:chExt cx="5350991" cy="1430905"/>
          </a:xfrm>
        </p:grpSpPr>
        <p:sp>
          <p:nvSpPr>
            <p:cNvPr id="4" name="Tekercs: függőleges 3">
              <a:extLst>
                <a:ext uri="{FF2B5EF4-FFF2-40B4-BE49-F238E27FC236}">
                  <a16:creationId xmlns:a16="http://schemas.microsoft.com/office/drawing/2014/main" id="{FD496C26-6F2B-590A-D416-A14590019929}"/>
                </a:ext>
              </a:extLst>
            </p:cNvPr>
            <p:cNvSpPr/>
            <p:nvPr/>
          </p:nvSpPr>
          <p:spPr>
            <a:xfrm>
              <a:off x="6569961" y="858417"/>
              <a:ext cx="5350991" cy="1430905"/>
            </a:xfrm>
            <a:prstGeom prst="verticalScrol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9948" y="1212801"/>
              <a:ext cx="4751016" cy="992227"/>
            </a:xfrm>
            <a:prstGeom prst="rect">
              <a:avLst/>
            </a:prstGeom>
          </p:spPr>
        </p:pic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DF4E5045-1407-42A9-4C71-C9DD6A89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61" y="3327706"/>
            <a:ext cx="5350991" cy="14309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0934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2AA35967-1C37-1D76-2A4A-0B4FFD7F2CD2}"/>
              </a:ext>
            </a:extLst>
          </p:cNvPr>
          <p:cNvSpPr/>
          <p:nvPr/>
        </p:nvSpPr>
        <p:spPr>
          <a:xfrm>
            <a:off x="4449337" y="1260088"/>
            <a:ext cx="3847170" cy="892097"/>
          </a:xfrm>
          <a:prstGeom prst="horizontalScroll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accent1"/>
              </a:solidFill>
            </a:endParaRPr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95953" y="1"/>
            <a:ext cx="10018713" cy="1488558"/>
          </a:xfrm>
        </p:spPr>
        <p:txBody>
          <a:bodyPr/>
          <a:lstStyle/>
          <a:p>
            <a:r>
              <a:rPr lang="hu-HU"/>
              <a:t>Radix rendezés lineáris műveletigény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1846705" y="1408386"/>
                <a:ext cx="8596668" cy="5329806"/>
              </a:xfrm>
            </p:spPr>
            <p:txBody>
              <a:bodyPr>
                <a:normAutofit/>
              </a:bodyPr>
              <a:lstStyle/>
              <a:p>
                <a:r>
                  <a:rPr lang="hu-HU" sz="2800"/>
                  <a:t>Műveletidő:	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hu-HU" sz="280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hu-HU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𝑟𝑒𝑛𝑑𝑒𝑧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a:rPr lang="hu-HU" sz="2800" i="1"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hu-H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hu-HU" sz="2800"/>
              </a:p>
              <a:p>
                <a:pPr lvl="1"/>
                <a:r>
                  <a:rPr lang="hu-HU" sz="2400"/>
                  <a:t>a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𝑟𝑒𝑛𝑑𝑒𝑧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é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hu-HU" sz="2400"/>
                  <a:t>: a belső rendezés költsége</a:t>
                </a:r>
              </a:p>
              <a:p>
                <a:r>
                  <a:rPr lang="hu-HU" sz="2800"/>
                  <a:t>Elvárások a belső rendezéstől</a:t>
                </a:r>
              </a:p>
              <a:p>
                <a:pPr lvl="1"/>
                <a:r>
                  <a:rPr lang="hu-HU" sz="2400"/>
                  <a:t>Stabil</a:t>
                </a:r>
              </a:p>
              <a:p>
                <a:pPr lvl="1"/>
                <a:r>
                  <a:rPr lang="hu-HU" sz="2400"/>
                  <a:t>Lineáris műveletigény</a:t>
                </a:r>
              </a:p>
              <a:p>
                <a:r>
                  <a:rPr lang="hu-HU" sz="2800"/>
                  <a:t>Belső rendezés</a:t>
                </a:r>
              </a:p>
              <a:p>
                <a:pPr lvl="1"/>
                <a:r>
                  <a:rPr lang="hu-HU" sz="2400"/>
                  <a:t>Szétválogató rendezés (</a:t>
                </a:r>
                <a:r>
                  <a:rPr lang="hu-HU" sz="2400" err="1"/>
                  <a:t>distributing</a:t>
                </a:r>
                <a:r>
                  <a:rPr lang="hu-HU" sz="2400"/>
                  <a:t> sort)</a:t>
                </a:r>
              </a:p>
              <a:p>
                <a:pPr lvl="2"/>
                <a:r>
                  <a:rPr lang="hu-HU" sz="2000"/>
                  <a:t>láncolt listáknál</a:t>
                </a:r>
              </a:p>
              <a:p>
                <a:pPr lvl="1"/>
                <a:r>
                  <a:rPr lang="hu-HU" sz="2400"/>
                  <a:t>Leszámláló rendezés (</a:t>
                </a:r>
                <a:r>
                  <a:rPr lang="hu-HU" sz="2400" err="1"/>
                  <a:t>counting</a:t>
                </a:r>
                <a:r>
                  <a:rPr lang="hu-HU" sz="2400"/>
                  <a:t> sort) </a:t>
                </a:r>
              </a:p>
              <a:p>
                <a:pPr lvl="2"/>
                <a:r>
                  <a:rPr lang="hu-HU" sz="2000"/>
                  <a:t>tömböknél</a:t>
                </a:r>
              </a:p>
            </p:txBody>
          </p:sp>
        </mc:Choice>
        <mc:Fallback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6705" y="1408386"/>
                <a:ext cx="8596668" cy="5329806"/>
              </a:xfrm>
              <a:blipFill>
                <a:blip r:embed="rId2"/>
                <a:stretch>
                  <a:fillRect l="-2340" t="-2746" b="-217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DF4E5045-1407-42A9-4C71-C9DD6A890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62" y="3165967"/>
            <a:ext cx="4944704" cy="132226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32104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B9041B23-B725-0C03-62BE-7CA18DDAC2B5}"/>
              </a:ext>
            </a:extLst>
          </p:cNvPr>
          <p:cNvSpPr/>
          <p:nvPr/>
        </p:nvSpPr>
        <p:spPr>
          <a:xfrm>
            <a:off x="2497874" y="6166625"/>
            <a:ext cx="3387538" cy="63562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7A88D6D-61EE-249A-C054-C56C0470B4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78294" y="1215483"/>
                <a:ext cx="10224729" cy="5563689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Stabil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Láncolt listákra optimális 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>
                    <a:effectLst/>
                    <a:ea typeface="Calibri" panose="020F0502020204030204" pitchFamily="34" charset="0"/>
                    <a:cs typeface="F29"/>
                  </a:rPr>
                  <a:t>Hatékony a Radix rendezéssel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b="1">
                    <a:effectLst/>
                    <a:ea typeface="Calibri" panose="020F0502020204030204" pitchFamily="34" charset="0"/>
                    <a:cs typeface="F48"/>
                  </a:rPr>
                  <a:t>A rendezési probléma: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Adott: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az 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hosszúságú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 i="1">
                    <a:effectLst/>
                    <a:ea typeface="Calibri" panose="020F0502020204030204" pitchFamily="34" charset="0"/>
                    <a:cs typeface="EUSM10"/>
                  </a:rPr>
                  <a:t>T</a:t>
                </a:r>
                <a:r>
                  <a:rPr lang="hu-HU" sz="1700">
                    <a:effectLst/>
                    <a:ea typeface="Calibri" panose="020F0502020204030204" pitchFamily="34" charset="0"/>
                    <a:cs typeface="EUSM10"/>
                  </a:rPr>
                  <a:t> </a:t>
                </a: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elemtípusú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absztrakt lista,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70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R12"/>
                  </a:rPr>
                  <a:t>)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700" dirty="0"/>
                      <m:t>∈</m:t>
                    </m:r>
                    <m:r>
                      <a:rPr lang="hu-HU" sz="17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17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700" i="1">
                    <a:effectLst/>
                    <a:ea typeface="Calibri" panose="020F0502020204030204" pitchFamily="34" charset="0"/>
                    <a:cs typeface="CMMI12"/>
                  </a:rPr>
                  <a:t>φ</a:t>
                </a:r>
                <a:r>
                  <a:rPr lang="en-US" sz="17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EUSM10"/>
                  </a:rPr>
                  <a:t>T</a:t>
                </a:r>
                <a:r>
                  <a:rPr lang="hu-HU" sz="1700">
                    <a:effectLst/>
                    <a:ea typeface="Calibri" panose="020F0502020204030204" pitchFamily="34" charset="0"/>
                    <a:cs typeface="EUSM10"/>
                  </a:rPr>
                  <a:t> </a:t>
                </a:r>
                <a:r>
                  <a:rPr lang="en-US" sz="1700">
                    <a:effectLst/>
                    <a:ea typeface="Calibri" panose="020F0502020204030204" pitchFamily="34" charset="0"/>
                    <a:cs typeface="CMSY10"/>
                  </a:rPr>
                  <a:t>→ 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R12"/>
                  </a:rPr>
                  <a:t>[0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 sz="170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kulcskiválasztó függvény.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Rendezzük </a:t>
                </a:r>
                <a:r>
                  <a:rPr lang="hu-HU" sz="1700" i="1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-</a:t>
                </a:r>
                <a:r>
                  <a:rPr lang="hu-HU" sz="1700" err="1">
                    <a:effectLst/>
                    <a:ea typeface="Calibri" panose="020F0502020204030204" pitchFamily="34" charset="0"/>
                    <a:cs typeface="F29"/>
                  </a:rPr>
                  <a:t>et</a:t>
                </a:r>
                <a:r>
                  <a:rPr lang="hu-HU" sz="1700">
                    <a:effectLst/>
                    <a:ea typeface="Calibri" panose="020F0502020204030204" pitchFamily="34" charset="0"/>
                    <a:cs typeface="F29"/>
                  </a:rPr>
                  <a:t> stabil rendezéssel, lineáris műveletigénnyel! </a:t>
                </a:r>
                <a:endParaRPr lang="hu-HU" sz="17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14375" lvl="4" indent="-357188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b="1">
                    <a:effectLst/>
                    <a:ea typeface="Calibri" panose="020F0502020204030204" pitchFamily="34" charset="0"/>
                    <a:cs typeface="F48"/>
                  </a:rPr>
                  <a:t>Műveletigény</a:t>
                </a:r>
                <a:r>
                  <a:rPr lang="hu-HU" sz="2000">
                    <a:effectLst/>
                    <a:ea typeface="Calibri" panose="020F0502020204030204" pitchFamily="34" charset="0"/>
                    <a:cs typeface="F48"/>
                  </a:rPr>
                  <a:t>: </a:t>
                </a:r>
                <a:endParaRPr lang="hu-HU" sz="20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11263" lvl="5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1900">
                    <a:effectLst/>
                    <a:ea typeface="Calibri" panose="020F0502020204030204" pitchFamily="34" charset="0"/>
                    <a:cs typeface="CMR12"/>
                  </a:rPr>
                  <a:t>	</a:t>
                </a:r>
                <a:r>
                  <a:rPr lang="en-US" sz="190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9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9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9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900">
                    <a:effectLst/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1900" i="1">
                    <a:effectLst/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 sz="190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en-US" sz="190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9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9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90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900">
                    <a:ea typeface="Calibri" panose="020F0502020204030204" pitchFamily="34" charset="0"/>
                    <a:cs typeface="CMR12"/>
                  </a:rPr>
                  <a:t> (</a:t>
                </a:r>
                <a:r>
                  <a:rPr lang="hu-HU" sz="1900" i="1">
                    <a:effectLst/>
                    <a:ea typeface="Calibri" panose="020F0502020204030204" pitchFamily="34" charset="0"/>
                    <a:cs typeface="CMMI12"/>
                  </a:rPr>
                  <a:t>r</a:t>
                </a:r>
                <a:r>
                  <a:rPr lang="hu-HU" sz="190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90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hu-HU" sz="1900" i="1">
                    <a:effectLst/>
                    <a:ea typeface="Calibri" panose="020F0502020204030204" pitchFamily="34" charset="0"/>
                    <a:cs typeface="CMMI12"/>
                  </a:rPr>
                  <a:t>O</a:t>
                </a:r>
                <a:r>
                  <a:rPr lang="hu-HU" sz="190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900" i="1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900">
                    <a:effectLst/>
                    <a:ea typeface="Calibri" panose="020F0502020204030204" pitchFamily="34" charset="0"/>
                    <a:cs typeface="CMR12"/>
                  </a:rPr>
                  <a:t>) miatt )</a:t>
                </a:r>
                <a:endParaRPr lang="hu-HU" sz="170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7A88D6D-61EE-249A-C054-C56C0470B4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78294" y="1215483"/>
                <a:ext cx="10224729" cy="5563689"/>
              </a:xfrm>
              <a:blipFill>
                <a:blip r:embed="rId3"/>
                <a:stretch>
                  <a:fillRect l="-10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9458D1BB-0564-4277-C8F8-3BC46C73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78" y="183240"/>
            <a:ext cx="10018713" cy="678668"/>
          </a:xfrm>
        </p:spPr>
        <p:txBody>
          <a:bodyPr>
            <a:normAutofit fontScale="90000"/>
          </a:bodyPr>
          <a:lstStyle/>
          <a:p>
            <a:r>
              <a:rPr lang="hu-HU"/>
              <a:t>Szétválogató rendezés (</a:t>
            </a:r>
            <a:r>
              <a:rPr lang="hu-HU" err="1"/>
              <a:t>distributing</a:t>
            </a:r>
            <a:r>
              <a:rPr lang="hu-HU"/>
              <a:t> sort)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8A65878-CADB-9426-0070-6D555B525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0579" y="1788817"/>
            <a:ext cx="6899007" cy="328036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5FC277D0-A139-3A25-F9BE-F5C9C1B6FFF9}"/>
              </a:ext>
            </a:extLst>
          </p:cNvPr>
          <p:cNvSpPr txBox="1"/>
          <p:nvPr/>
        </p:nvSpPr>
        <p:spPr>
          <a:xfrm>
            <a:off x="4411269" y="2859833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effectLst/>
                <a:latin typeface="CMR12"/>
                <a:ea typeface="Calibri" panose="020F0502020204030204" pitchFamily="34" charset="0"/>
                <a:cs typeface="CMR12"/>
              </a:rPr>
              <a:t>Θ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latin typeface="CMMI12"/>
                <a:ea typeface="Calibri" panose="020F0502020204030204" pitchFamily="34" charset="0"/>
                <a:cs typeface="CMR12"/>
              </a:rPr>
              <a:t>r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)</a:t>
            </a:r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42C9AF5-E652-ABC4-DB30-3983F9BD9A87}"/>
              </a:ext>
            </a:extLst>
          </p:cNvPr>
          <p:cNvSpPr txBox="1"/>
          <p:nvPr/>
        </p:nvSpPr>
        <p:spPr>
          <a:xfrm>
            <a:off x="4302487" y="3688927"/>
            <a:ext cx="711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effectLst/>
                <a:latin typeface="CMR12"/>
                <a:ea typeface="Calibri" panose="020F0502020204030204" pitchFamily="34" charset="0"/>
                <a:cs typeface="CMR12"/>
              </a:rPr>
              <a:t>Θ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>
                <a:effectLst/>
                <a:latin typeface="CMMI12"/>
                <a:ea typeface="Calibri" panose="020F0502020204030204" pitchFamily="34" charset="0"/>
                <a:cs typeface="CMMI12"/>
              </a:rPr>
              <a:t>n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)</a:t>
            </a:r>
            <a:endParaRPr lang="hu-HU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AA2FC58-A22C-1452-6F71-AB14EF464B84}"/>
              </a:ext>
            </a:extLst>
          </p:cNvPr>
          <p:cNvSpPr txBox="1"/>
          <p:nvPr/>
        </p:nvSpPr>
        <p:spPr>
          <a:xfrm>
            <a:off x="4379934" y="4365376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effectLst/>
                <a:latin typeface="CMR12"/>
                <a:ea typeface="Calibri" panose="020F0502020204030204" pitchFamily="34" charset="0"/>
                <a:cs typeface="CMR12"/>
              </a:rPr>
              <a:t>Θ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i="1">
                <a:latin typeface="CMMI12"/>
                <a:ea typeface="Calibri" panose="020F0502020204030204" pitchFamily="34" charset="0"/>
                <a:cs typeface="CMR12"/>
              </a:rPr>
              <a:t>r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)</a:t>
            </a:r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3FCD689-EEF4-8304-AA80-A8D302F05F08}"/>
              </a:ext>
            </a:extLst>
          </p:cNvPr>
          <p:cNvSpPr txBox="1"/>
          <p:nvPr/>
        </p:nvSpPr>
        <p:spPr>
          <a:xfrm>
            <a:off x="11352253" y="370309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effectLst/>
                <a:latin typeface="CMR12"/>
                <a:ea typeface="Calibri" panose="020F0502020204030204" pitchFamily="34" charset="0"/>
                <a:cs typeface="CMR12"/>
              </a:rPr>
              <a:t>Θ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>
                <a:effectLst/>
                <a:latin typeface="CMMI12"/>
                <a:ea typeface="Calibri" panose="020F0502020204030204" pitchFamily="34" charset="0"/>
                <a:cs typeface="CMR12"/>
              </a:rPr>
              <a:t>1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)</a:t>
            </a:r>
            <a:endParaRPr lang="hu-HU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A0C199E-1456-93BE-1D22-8CE734047DFB}"/>
              </a:ext>
            </a:extLst>
          </p:cNvPr>
          <p:cNvSpPr txBox="1"/>
          <p:nvPr/>
        </p:nvSpPr>
        <p:spPr>
          <a:xfrm>
            <a:off x="11335787" y="401813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>
                <a:effectLst/>
                <a:latin typeface="CMR12"/>
                <a:ea typeface="Calibri" panose="020F0502020204030204" pitchFamily="34" charset="0"/>
                <a:cs typeface="CMR12"/>
              </a:rPr>
              <a:t>Θ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>
                <a:effectLst/>
                <a:latin typeface="CMMI12"/>
                <a:ea typeface="Calibri" panose="020F0502020204030204" pitchFamily="34" charset="0"/>
                <a:cs typeface="CMR12"/>
              </a:rPr>
              <a:t>1</a:t>
            </a:r>
            <a:r>
              <a:rPr lang="hu-HU" sz="1800">
                <a:effectLst/>
                <a:latin typeface="CMR12"/>
                <a:ea typeface="Calibri" panose="020F0502020204030204" pitchFamily="34" charset="0"/>
                <a:cs typeface="CMR12"/>
              </a:rPr>
              <a:t>)</a:t>
            </a:r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41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uiExpand="1" build="p"/>
      <p:bldP spid="6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7306B48F-C7E9-E2CB-CAA8-4B3C7D3F7B68}"/>
              </a:ext>
            </a:extLst>
          </p:cNvPr>
          <p:cNvSpPr/>
          <p:nvPr/>
        </p:nvSpPr>
        <p:spPr>
          <a:xfrm>
            <a:off x="2711669" y="5770182"/>
            <a:ext cx="4466897" cy="925735"/>
          </a:xfrm>
          <a:prstGeom prst="horizontalScroll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6319" y="67493"/>
            <a:ext cx="10018713" cy="1362474"/>
          </a:xfrm>
        </p:spPr>
        <p:txBody>
          <a:bodyPr>
            <a:normAutofit/>
          </a:bodyPr>
          <a:lstStyle/>
          <a:p>
            <a:r>
              <a:rPr lang="hu-HU"/>
              <a:t>Radix rendezés listákra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845595" y="1231641"/>
            <a:ext cx="9905418" cy="538316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600">
                <a:effectLst/>
                <a:ea typeface="Calibri" panose="020F0502020204030204" pitchFamily="34" charset="0"/>
                <a:cs typeface="F29"/>
              </a:rPr>
              <a:t>A radix rendezés által felhasznált szétválogató rendezés </a:t>
            </a:r>
            <a:endParaRPr lang="hu-HU" sz="26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i="1">
                <a:effectLst/>
                <a:ea typeface="Calibri" panose="020F0502020204030204" pitchFamily="34" charset="0"/>
                <a:cs typeface="F29"/>
              </a:rPr>
              <a:t>r</a:t>
            </a: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 alapú számrendszer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számok szétválogatása</a:t>
            </a:r>
            <a:endParaRPr lang="hu-HU" sz="24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>
                <a:effectLst/>
                <a:ea typeface="Calibri" panose="020F0502020204030204" pitchFamily="34" charset="0"/>
                <a:cs typeface="F29"/>
              </a:rPr>
              <a:t>i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-</a:t>
            </a:r>
            <a:r>
              <a:rPr lang="hu-HU" sz="2000" err="1">
                <a:effectLst/>
                <a:ea typeface="Calibri" panose="020F0502020204030204" pitchFamily="34" charset="0"/>
                <a:cs typeface="F29"/>
              </a:rPr>
              <a:t>edik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 számjegyük értéke szerint</a:t>
            </a:r>
            <a:endParaRPr lang="hu-HU" sz="20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>
                <a:effectLst/>
                <a:ea typeface="Calibri" panose="020F0502020204030204" pitchFamily="34" charset="0"/>
                <a:cs typeface="F29"/>
              </a:rPr>
              <a:t>B</a:t>
            </a:r>
            <a:r>
              <a:rPr lang="hu-HU" sz="2000" baseline="-25000">
                <a:effectLst/>
                <a:ea typeface="Calibri" panose="020F0502020204030204" pitchFamily="34" charset="0"/>
                <a:cs typeface="F29"/>
              </a:rPr>
              <a:t>0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,</a:t>
            </a:r>
            <a:r>
              <a:rPr lang="hu-HU" sz="2000" i="1">
                <a:effectLst/>
                <a:ea typeface="Calibri" panose="020F0502020204030204" pitchFamily="34" charset="0"/>
                <a:cs typeface="F29"/>
              </a:rPr>
              <a:t>B</a:t>
            </a:r>
            <a:r>
              <a:rPr lang="hu-HU" sz="2000" baseline="-25000">
                <a:effectLst/>
                <a:ea typeface="Calibri" panose="020F0502020204030204" pitchFamily="34" charset="0"/>
                <a:cs typeface="F29"/>
              </a:rPr>
              <a:t>1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,</a:t>
            </a:r>
            <a:r>
              <a:rPr lang="hu-HU" sz="2000" i="1">
                <a:effectLst/>
                <a:ea typeface="Calibri" panose="020F0502020204030204" pitchFamily="34" charset="0"/>
                <a:cs typeface="F29"/>
              </a:rPr>
              <a:t>B</a:t>
            </a:r>
            <a:r>
              <a:rPr lang="hu-HU" sz="2000" baseline="-25000">
                <a:effectLst/>
                <a:ea typeface="Calibri" panose="020F0502020204030204" pitchFamily="34" charset="0"/>
                <a:cs typeface="F29"/>
              </a:rPr>
              <a:t>2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, . . .</a:t>
            </a:r>
            <a:r>
              <a:rPr lang="hu-HU" sz="2000" i="1" err="1">
                <a:effectLst/>
                <a:ea typeface="Calibri" panose="020F0502020204030204" pitchFamily="34" charset="0"/>
                <a:cs typeface="F29"/>
              </a:rPr>
              <a:t>B</a:t>
            </a:r>
            <a:r>
              <a:rPr lang="hu-HU" sz="2000" i="1" baseline="-25000" err="1">
                <a:effectLst/>
                <a:ea typeface="Calibri" panose="020F0502020204030204" pitchFamily="34" charset="0"/>
                <a:cs typeface="F29"/>
              </a:rPr>
              <a:t>r</a:t>
            </a:r>
            <a:r>
              <a:rPr lang="en-US" sz="2000" baseline="-25000">
                <a:effectLst/>
                <a:ea typeface="Calibri" panose="020F0502020204030204" pitchFamily="34" charset="0"/>
                <a:cs typeface="F29"/>
              </a:rPr>
              <a:t>−</a:t>
            </a:r>
            <a:r>
              <a:rPr lang="hu-HU" sz="2000" baseline="-25000">
                <a:effectLst/>
                <a:ea typeface="Calibri" panose="020F0502020204030204" pitchFamily="34" charset="0"/>
                <a:cs typeface="F29"/>
              </a:rPr>
              <a:t>1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 polcokra (</a:t>
            </a:r>
            <a:r>
              <a:rPr lang="hu-HU" sz="2000" err="1">
                <a:effectLst/>
                <a:ea typeface="Calibri" panose="020F0502020204030204" pitchFamily="34" charset="0"/>
                <a:cs typeface="F29"/>
              </a:rPr>
              <a:t>bins</a:t>
            </a: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)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Polcok: kezdetben üresek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ffectLst/>
                <a:ea typeface="Calibri" panose="020F0502020204030204" pitchFamily="34" charset="0"/>
                <a:cs typeface="F29"/>
              </a:rPr>
              <a:t>fontos: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az egyes polcokon </a:t>
            </a:r>
            <a:r>
              <a:rPr lang="hu-HU" sz="1800" b="1">
                <a:effectLst/>
                <a:ea typeface="Calibri" panose="020F0502020204030204" pitchFamily="34" charset="0"/>
                <a:cs typeface="F29"/>
              </a:rPr>
              <a:t>megmaradjon</a:t>
            </a:r>
            <a:br>
              <a:rPr lang="hu-HU" sz="1800">
                <a:effectLst/>
                <a:ea typeface="Calibri" panose="020F0502020204030204" pitchFamily="34" charset="0"/>
                <a:cs typeface="F29"/>
              </a:rPr>
            </a:br>
            <a:r>
              <a:rPr lang="hu-HU" sz="1800">
                <a:effectLst/>
                <a:ea typeface="Calibri" panose="020F0502020204030204" pitchFamily="34" charset="0"/>
                <a:cs typeface="F29"/>
              </a:rPr>
              <a:t> a számoknak </a:t>
            </a:r>
            <a:r>
              <a:rPr lang="hu-HU" sz="1800" b="1">
                <a:effectLst/>
                <a:ea typeface="Calibri" panose="020F0502020204030204" pitchFamily="34" charset="0"/>
                <a:cs typeface="F29"/>
              </a:rPr>
              <a:t>a szétválogatás </a:t>
            </a:r>
            <a:br>
              <a:rPr lang="hu-HU" sz="1800" b="1">
                <a:effectLst/>
                <a:ea typeface="Calibri" panose="020F0502020204030204" pitchFamily="34" charset="0"/>
                <a:cs typeface="F29"/>
              </a:rPr>
            </a:br>
            <a:r>
              <a:rPr lang="hu-HU" sz="1800" b="1">
                <a:effectLst/>
                <a:ea typeface="Calibri" panose="020F0502020204030204" pitchFamily="34" charset="0"/>
                <a:cs typeface="F29"/>
              </a:rPr>
              <a:t>előtti sorrendje</a:t>
            </a:r>
            <a:endParaRPr lang="hu-HU" sz="18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400">
                <a:effectLst/>
                <a:ea typeface="Calibri" panose="020F0502020204030204" pitchFamily="34" charset="0"/>
                <a:cs typeface="F29"/>
              </a:rPr>
              <a:t>a polcok tartalmát összefűzi L-be. 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527175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3400" b="1" err="1">
                <a:effectLst/>
                <a:cs typeface="CMMI12"/>
              </a:rPr>
              <a:t>T</a:t>
            </a:r>
            <a:r>
              <a:rPr lang="hu-HU" sz="3400" b="1" baseline="-25000" err="1">
                <a:effectLst/>
                <a:cs typeface="CMR8"/>
              </a:rPr>
              <a:t>radix</a:t>
            </a:r>
            <a:r>
              <a:rPr lang="hu-HU" sz="3400" b="1" baseline="-25000" err="1">
                <a:effectLst/>
                <a:ea typeface="Calibri" panose="020F0502020204030204" pitchFamily="34" charset="0"/>
                <a:cs typeface="F84"/>
              </a:rPr>
              <a:t>_</a:t>
            </a:r>
            <a:r>
              <a:rPr lang="hu-HU" sz="3400" b="1" baseline="-25000" err="1">
                <a:effectLst/>
                <a:cs typeface="CMR8"/>
              </a:rPr>
              <a:t>sort</a:t>
            </a:r>
            <a:r>
              <a:rPr lang="hu-HU" sz="3400" b="1">
                <a:effectLst/>
                <a:cs typeface="CMR12"/>
              </a:rPr>
              <a:t>(</a:t>
            </a:r>
            <a:r>
              <a:rPr lang="hu-HU" sz="3400" b="1" i="1">
                <a:effectLst/>
                <a:cs typeface="CMMI12"/>
              </a:rPr>
              <a:t>n</a:t>
            </a:r>
            <a:r>
              <a:rPr lang="hu-HU" sz="3400" b="1">
                <a:effectLst/>
                <a:cs typeface="CMR12"/>
              </a:rPr>
              <a:t>) </a:t>
            </a:r>
            <a:r>
              <a:rPr lang="en-US" sz="3400" b="1">
                <a:effectLst/>
                <a:cs typeface="CMSY10"/>
              </a:rPr>
              <a:t>∈ </a:t>
            </a:r>
            <a:r>
              <a:rPr lang="en-US" sz="3400" b="1">
                <a:effectLst/>
                <a:cs typeface="CMR12"/>
              </a:rPr>
              <a:t>Θ</a:t>
            </a:r>
            <a:r>
              <a:rPr lang="hu-HU" sz="3400" b="1">
                <a:effectLst/>
                <a:cs typeface="CMR12"/>
              </a:rPr>
              <a:t>(</a:t>
            </a:r>
            <a:r>
              <a:rPr lang="hu-HU" sz="3400" b="1" i="1">
                <a:effectLst/>
                <a:cs typeface="CMMI12"/>
              </a:rPr>
              <a:t>n</a:t>
            </a:r>
            <a:r>
              <a:rPr lang="hu-HU" sz="3400" b="1">
                <a:effectLst/>
                <a:cs typeface="CMR12"/>
              </a:rPr>
              <a:t>)</a:t>
            </a:r>
            <a:endParaRPr lang="hu-HU" sz="3400" b="1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2FCEF67F-EB52-FF12-3919-64C019580F8F}"/>
              </a:ext>
            </a:extLst>
          </p:cNvPr>
          <p:cNvSpPr txBox="1">
            <a:spLocks/>
          </p:cNvSpPr>
          <p:nvPr/>
        </p:nvSpPr>
        <p:spPr>
          <a:xfrm>
            <a:off x="6575898" y="1919377"/>
            <a:ext cx="5564391" cy="38508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>
                <a:ea typeface="Calibri" panose="020F0502020204030204" pitchFamily="34" charset="0"/>
                <a:cs typeface="F29"/>
              </a:rPr>
              <a:t>Műveletigény: </a:t>
            </a:r>
            <a:endParaRPr lang="hu-HU" sz="24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a typeface="Calibri" panose="020F0502020204030204" pitchFamily="34" charset="0"/>
                <a:cs typeface="F29"/>
              </a:rPr>
              <a:t>Belső (szétválogató rendezés): </a:t>
            </a:r>
            <a:r>
              <a:rPr lang="en-US" sz="2000">
                <a:ea typeface="Calibri" panose="020F0502020204030204" pitchFamily="34" charset="0"/>
                <a:cs typeface="F29"/>
              </a:rPr>
              <a:t>Θ</a:t>
            </a:r>
            <a:r>
              <a:rPr lang="hu-HU" sz="2000">
                <a:ea typeface="Calibri" panose="020F0502020204030204" pitchFamily="34" charset="0"/>
                <a:cs typeface="F29"/>
              </a:rPr>
              <a:t>(</a:t>
            </a:r>
            <a:r>
              <a:rPr lang="hu-HU" sz="2000" i="1">
                <a:ea typeface="Calibri" panose="020F0502020204030204" pitchFamily="34" charset="0"/>
                <a:cs typeface="F29"/>
              </a:rPr>
              <a:t>n</a:t>
            </a:r>
            <a:r>
              <a:rPr lang="hu-HU" sz="2000">
                <a:ea typeface="Calibri" panose="020F0502020204030204" pitchFamily="34" charset="0"/>
                <a:cs typeface="F29"/>
              </a:rPr>
              <a:t> + </a:t>
            </a:r>
            <a:r>
              <a:rPr lang="hu-HU" sz="2000" i="1">
                <a:ea typeface="Calibri" panose="020F0502020204030204" pitchFamily="34" charset="0"/>
                <a:cs typeface="F29"/>
              </a:rPr>
              <a:t>r</a:t>
            </a:r>
            <a:r>
              <a:rPr lang="hu-HU" sz="2000">
                <a:ea typeface="Calibri" panose="020F0502020204030204" pitchFamily="34" charset="0"/>
                <a:cs typeface="F29"/>
              </a:rPr>
              <a:t>)</a:t>
            </a:r>
            <a:endParaRPr lang="hu-HU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a typeface="Calibri" panose="020F0502020204030204" pitchFamily="34" charset="0"/>
                <a:cs typeface="F29"/>
              </a:rPr>
              <a:t>r</a:t>
            </a:r>
            <a:r>
              <a:rPr lang="hu-HU" sz="1800">
                <a:ea typeface="Calibri" panose="020F0502020204030204" pitchFamily="34" charset="0"/>
                <a:cs typeface="F29"/>
              </a:rPr>
              <a:t> darab polc üresre inicializálása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a typeface="Calibri" panose="020F0502020204030204" pitchFamily="34" charset="0"/>
                <a:cs typeface="F29"/>
              </a:rPr>
              <a:t>n</a:t>
            </a:r>
            <a:r>
              <a:rPr lang="hu-HU" sz="1800">
                <a:ea typeface="Calibri" panose="020F0502020204030204" pitchFamily="34" charset="0"/>
                <a:cs typeface="F29"/>
              </a:rPr>
              <a:t> elemet szétválogatása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a typeface="Calibri" panose="020F0502020204030204" pitchFamily="34" charset="0"/>
                <a:cs typeface="F29"/>
              </a:rPr>
              <a:t>r</a:t>
            </a:r>
            <a:r>
              <a:rPr lang="hu-HU" sz="1800">
                <a:ea typeface="Calibri" panose="020F0502020204030204" pitchFamily="34" charset="0"/>
                <a:cs typeface="F29"/>
              </a:rPr>
              <a:t> db polc összefűzése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>
                <a:ea typeface="Calibri" panose="020F0502020204030204" pitchFamily="34" charset="0"/>
                <a:cs typeface="F29"/>
              </a:rPr>
              <a:t>A radix rendezés: </a:t>
            </a:r>
            <a:r>
              <a:rPr lang="en-US" sz="2000">
                <a:ea typeface="Calibri" panose="020F0502020204030204" pitchFamily="34" charset="0"/>
                <a:cs typeface="F29"/>
              </a:rPr>
              <a:t>Θ</a:t>
            </a:r>
            <a:r>
              <a:rPr lang="hu-HU" sz="2000">
                <a:ea typeface="Calibri" panose="020F0502020204030204" pitchFamily="34" charset="0"/>
                <a:cs typeface="F29"/>
              </a:rPr>
              <a:t>(</a:t>
            </a:r>
            <a:r>
              <a:rPr lang="hu-HU" sz="2000" i="1">
                <a:ea typeface="Calibri" panose="020F0502020204030204" pitchFamily="34" charset="0"/>
                <a:cs typeface="F29"/>
              </a:rPr>
              <a:t>d</a:t>
            </a:r>
            <a:r>
              <a:rPr lang="hu-HU" sz="2000">
                <a:ea typeface="Calibri" panose="020F0502020204030204" pitchFamily="34" charset="0"/>
                <a:cs typeface="F29"/>
              </a:rPr>
              <a:t> </a:t>
            </a:r>
            <a:r>
              <a:rPr lang="hu-HU" sz="2000">
                <a:ea typeface="Calibri" panose="020F0502020204030204" pitchFamily="34" charset="0"/>
                <a:cs typeface="Cambria Math" panose="02040503050406030204" pitchFamily="18" charset="0"/>
              </a:rPr>
              <a:t>∗</a:t>
            </a:r>
            <a:r>
              <a:rPr lang="hu-HU" sz="2000">
                <a:ea typeface="Calibri" panose="020F0502020204030204" pitchFamily="34" charset="0"/>
                <a:cs typeface="F29"/>
              </a:rPr>
              <a:t> (</a:t>
            </a:r>
            <a:r>
              <a:rPr lang="hu-HU" sz="2000" i="1">
                <a:ea typeface="Calibri" panose="020F0502020204030204" pitchFamily="34" charset="0"/>
                <a:cs typeface="F29"/>
              </a:rPr>
              <a:t>n</a:t>
            </a:r>
            <a:r>
              <a:rPr lang="hu-HU" sz="2000">
                <a:ea typeface="Calibri" panose="020F0502020204030204" pitchFamily="34" charset="0"/>
                <a:cs typeface="F29"/>
              </a:rPr>
              <a:t> + </a:t>
            </a:r>
            <a:r>
              <a:rPr lang="hu-HU" sz="2000" i="1">
                <a:ea typeface="Calibri" panose="020F0502020204030204" pitchFamily="34" charset="0"/>
                <a:cs typeface="F29"/>
              </a:rPr>
              <a:t>r</a:t>
            </a:r>
            <a:r>
              <a:rPr lang="hu-HU" sz="2000">
                <a:ea typeface="Calibri" panose="020F0502020204030204" pitchFamily="34" charset="0"/>
                <a:cs typeface="F29"/>
              </a:rPr>
              <a:t>))</a:t>
            </a:r>
            <a:endParaRPr lang="hu-HU" sz="20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800">
                <a:ea typeface="Calibri" panose="020F0502020204030204" pitchFamily="34" charset="0"/>
                <a:cs typeface="F29"/>
              </a:rPr>
              <a:t>a belső (stabil) rendezést  </a:t>
            </a:r>
            <a:r>
              <a:rPr lang="hu-HU" sz="1800" i="1">
                <a:ea typeface="Calibri" panose="020F0502020204030204" pitchFamily="34" charset="0"/>
                <a:cs typeface="F29"/>
              </a:rPr>
              <a:t>d</a:t>
            </a:r>
            <a:r>
              <a:rPr lang="hu-HU" sz="1800">
                <a:ea typeface="Calibri" panose="020F0502020204030204" pitchFamily="34" charset="0"/>
                <a:cs typeface="F29"/>
              </a:rPr>
              <a:t>-szer hívja meg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800" i="1">
                <a:ea typeface="Calibri" panose="020F0502020204030204" pitchFamily="34" charset="0"/>
                <a:cs typeface="F29"/>
              </a:rPr>
              <a:t>d</a:t>
            </a:r>
            <a:r>
              <a:rPr lang="hu-HU" sz="1800">
                <a:ea typeface="Calibri" panose="020F0502020204030204" pitchFamily="34" charset="0"/>
                <a:cs typeface="F29"/>
              </a:rPr>
              <a:t> konstans és </a:t>
            </a:r>
            <a:r>
              <a:rPr lang="hu-HU" sz="1800" i="1">
                <a:ea typeface="Calibri" panose="020F0502020204030204" pitchFamily="34" charset="0"/>
                <a:cs typeface="F29"/>
              </a:rPr>
              <a:t>r</a:t>
            </a:r>
            <a:r>
              <a:rPr lang="hu-HU" sz="1800">
                <a:ea typeface="Calibri" panose="020F0502020204030204" pitchFamily="34" charset="0"/>
                <a:cs typeface="F29"/>
              </a:rPr>
              <a:t> </a:t>
            </a:r>
            <a:r>
              <a:rPr lang="hu-HU" sz="1800">
                <a:ea typeface="Calibri" panose="020F0502020204030204" pitchFamily="34" charset="0"/>
                <a:cs typeface="Cambria Math" panose="02040503050406030204" pitchFamily="18" charset="0"/>
              </a:rPr>
              <a:t>∈</a:t>
            </a:r>
            <a:r>
              <a:rPr lang="hu-HU" sz="1800">
                <a:ea typeface="Calibri" panose="020F0502020204030204" pitchFamily="34" charset="0"/>
                <a:cs typeface="F29"/>
              </a:rPr>
              <a:t> </a:t>
            </a:r>
            <a:r>
              <a:rPr lang="hu-HU" sz="1800" i="1">
                <a:ea typeface="Calibri" panose="020F0502020204030204" pitchFamily="34" charset="0"/>
                <a:cs typeface="F29"/>
              </a:rPr>
              <a:t>O</a:t>
            </a:r>
            <a:r>
              <a:rPr lang="hu-HU" sz="1800">
                <a:ea typeface="Calibri" panose="020F0502020204030204" pitchFamily="34" charset="0"/>
                <a:cs typeface="F29"/>
              </a:rPr>
              <a:t>(</a:t>
            </a:r>
            <a:r>
              <a:rPr lang="hu-HU" sz="1800" i="1">
                <a:ea typeface="Calibri" panose="020F0502020204030204" pitchFamily="34" charset="0"/>
                <a:cs typeface="F29"/>
              </a:rPr>
              <a:t>n</a:t>
            </a:r>
            <a:r>
              <a:rPr lang="hu-HU" sz="1800">
                <a:ea typeface="Calibri" panose="020F0502020204030204" pitchFamily="34" charset="0"/>
                <a:cs typeface="F29"/>
              </a:rPr>
              <a:t>)</a:t>
            </a:r>
            <a:endParaRPr lang="hu-HU" sz="180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615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456319" y="67492"/>
            <a:ext cx="10018713" cy="1752599"/>
          </a:xfrm>
        </p:spPr>
        <p:txBody>
          <a:bodyPr>
            <a:normAutofit fontScale="90000"/>
          </a:bodyPr>
          <a:lstStyle/>
          <a:p>
            <a:r>
              <a:rPr lang="hu-HU"/>
              <a:t>Radix rendezés listákra - lejátszás</a:t>
            </a:r>
            <a:br>
              <a:rPr lang="hu-HU"/>
            </a:br>
            <a:r>
              <a:rPr lang="hu-HU"/>
              <a:t>L = </a:t>
            </a:r>
            <a:r>
              <a:rPr lang="hu-HU" i="1"/>
              <a:t>&lt;103, 232, 111, 013, 211, 002, 012&gt; </a:t>
            </a:r>
            <a:r>
              <a:rPr lang="hu-HU"/>
              <a:t>(</a:t>
            </a:r>
            <a:r>
              <a:rPr lang="hu-HU" i="1"/>
              <a:t>r</a:t>
            </a:r>
            <a:r>
              <a:rPr lang="hu-HU"/>
              <a:t> = 4; </a:t>
            </a:r>
            <a:r>
              <a:rPr lang="hu-HU" i="1"/>
              <a:t>d</a:t>
            </a:r>
            <a:r>
              <a:rPr lang="hu-HU"/>
              <a:t> = 3)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1724297" y="1736115"/>
            <a:ext cx="5307683" cy="4589418"/>
          </a:xfrm>
        </p:spPr>
        <p:txBody>
          <a:bodyPr>
            <a:normAutofit lnSpcReduction="10000"/>
          </a:bodyPr>
          <a:lstStyle/>
          <a:p>
            <a:r>
              <a:rPr lang="hu-HU"/>
              <a:t>1. mentet (utolsó </a:t>
            </a:r>
            <a:r>
              <a:rPr lang="hu-HU" err="1"/>
              <a:t>szj</a:t>
            </a:r>
            <a:r>
              <a:rPr lang="hu-HU"/>
              <a:t>. szerint)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0</a:t>
            </a:r>
            <a:r>
              <a:rPr lang="hu-HU" b="0" i="0" u="none" strike="noStrike" baseline="0"/>
              <a:t> = ⟨⟩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hu-HU" b="0" i="0" u="none" strike="noStrike" baseline="0"/>
              <a:t> = ⟨111, 211⟩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2</a:t>
            </a:r>
            <a:r>
              <a:rPr lang="hu-HU" b="0" i="0" u="none" strike="noStrike" baseline="0"/>
              <a:t> = ⟨232, 002, 012⟩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3</a:t>
            </a:r>
            <a:r>
              <a:rPr lang="hu-HU" b="0" i="0" u="none" strike="noStrike" baseline="0"/>
              <a:t> = ⟨103, 013⟩</a:t>
            </a:r>
          </a:p>
          <a:p>
            <a:r>
              <a:rPr lang="hu-HU"/>
              <a:t>Összefűzve: </a:t>
            </a:r>
            <a:r>
              <a:rPr lang="hu-HU" b="0" i="1" u="none" strike="noStrike" baseline="0"/>
              <a:t>L</a:t>
            </a:r>
            <a:r>
              <a:rPr lang="hu-HU" b="0" i="0" u="none" strike="noStrike" baseline="0"/>
              <a:t> = ⟨111, 211, 232, 002, 012, 103, 013⟩</a:t>
            </a:r>
            <a:endParaRPr lang="hu-HU" i="1"/>
          </a:p>
          <a:p>
            <a:r>
              <a:rPr lang="hu-HU"/>
              <a:t>2. Menet: (utolsó előtti </a:t>
            </a:r>
            <a:r>
              <a:rPr lang="hu-HU" err="1"/>
              <a:t>szj</a:t>
            </a:r>
            <a:r>
              <a:rPr lang="hu-HU"/>
              <a:t>. szerint)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0</a:t>
            </a:r>
            <a:r>
              <a:rPr lang="hu-HU" b="0" i="0" u="none" strike="noStrike" baseline="0"/>
              <a:t> = ⟨002, 103⟩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pl-PL" b="0" i="0" u="none" strike="noStrike" baseline="0"/>
              <a:t> = ⟨111, 211, 012, 013⟩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2</a:t>
            </a:r>
            <a:r>
              <a:rPr lang="hu-HU" b="0" i="0" u="none" strike="noStrike" baseline="0"/>
              <a:t> = ⟨⟩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3</a:t>
            </a:r>
            <a:r>
              <a:rPr lang="hu-HU" b="0" i="0" u="none" strike="noStrike" baseline="0"/>
              <a:t> = ⟨232⟩</a:t>
            </a:r>
          </a:p>
          <a:p>
            <a:r>
              <a:rPr lang="hu-HU"/>
              <a:t>Összefűzve: </a:t>
            </a:r>
            <a:r>
              <a:rPr lang="hu-HU" b="0" i="1" u="none" strike="noStrike" baseline="0"/>
              <a:t>L</a:t>
            </a:r>
            <a:r>
              <a:rPr lang="hu-HU" b="0" i="0" u="none" strike="noStrike" baseline="0"/>
              <a:t> = ⟨002, 103, 111, 211, 012, 013, 232⟩</a:t>
            </a:r>
            <a:endParaRPr lang="hu-HU" i="1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774023" y="2284755"/>
            <a:ext cx="5307683" cy="4040778"/>
          </a:xfrm>
        </p:spPr>
        <p:txBody>
          <a:bodyPr>
            <a:normAutofit lnSpcReduction="10000"/>
          </a:bodyPr>
          <a:lstStyle/>
          <a:p>
            <a:endParaRPr lang="hu-HU"/>
          </a:p>
          <a:p>
            <a:pPr lvl="0"/>
            <a:r>
              <a:rPr lang="hu-HU"/>
              <a:t>3. Menet: (első </a:t>
            </a:r>
            <a:r>
              <a:rPr lang="hu-HU" err="1"/>
              <a:t>szj</a:t>
            </a:r>
            <a:r>
              <a:rPr lang="hu-HU"/>
              <a:t>. szerint)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0</a:t>
            </a:r>
            <a:r>
              <a:rPr lang="hu-HU" b="0" i="0" u="none" strike="noStrike" baseline="0"/>
              <a:t> = ⟨002, 012, 013⟩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1</a:t>
            </a:r>
            <a:r>
              <a:rPr lang="hu-HU" b="0" i="0" u="none" strike="noStrike" baseline="0"/>
              <a:t> = ⟨103, 111⟩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2</a:t>
            </a:r>
            <a:r>
              <a:rPr lang="hu-HU" b="0" i="0" u="none" strike="noStrike" baseline="0"/>
              <a:t> = ⟨211, 232⟩</a:t>
            </a:r>
          </a:p>
          <a:p>
            <a:pPr lvl="1"/>
            <a:r>
              <a:rPr lang="hu-HU" sz="1800" i="1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B</a:t>
            </a:r>
            <a:r>
              <a:rPr lang="hu-HU" sz="1800" baseline="-25000">
                <a:solidFill>
                  <a:srgbClr val="202124"/>
                </a:solidFill>
                <a:effectLst/>
                <a:ea typeface="Calibri" panose="020F0502020204030204" pitchFamily="34" charset="0"/>
              </a:rPr>
              <a:t>3</a:t>
            </a:r>
            <a:r>
              <a:rPr lang="hu-HU" b="0" i="0" u="none" strike="noStrike" baseline="0"/>
              <a:t> = ⟨⟩ </a:t>
            </a:r>
          </a:p>
          <a:p>
            <a:pPr algn="l"/>
            <a:r>
              <a:rPr lang="hu-HU"/>
              <a:t>Összefűzve: </a:t>
            </a:r>
            <a:r>
              <a:rPr lang="hu-HU" sz="1800" b="0" i="1" u="none" strike="noStrike" baseline="0"/>
              <a:t>L</a:t>
            </a:r>
            <a:r>
              <a:rPr lang="hu-HU" sz="1800" b="0" i="0" u="none" strike="noStrike" baseline="0"/>
              <a:t> = ⟨002, 012, 013, 103, 111, 211, 232⟩</a:t>
            </a:r>
            <a:endParaRPr lang="hu-HU"/>
          </a:p>
          <a:p>
            <a:pPr lvl="1"/>
            <a:endParaRPr lang="hu-HU"/>
          </a:p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5991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8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1A174-DEFF-D11A-3EF8-9D41B0648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4">
            <a:extLst>
              <a:ext uri="{FF2B5EF4-FFF2-40B4-BE49-F238E27FC236}">
                <a16:creationId xmlns:a16="http://schemas.microsoft.com/office/drawing/2014/main" id="{19697201-23B0-80E4-6101-B25A74209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61943"/>
            <a:ext cx="10018713" cy="769776"/>
          </a:xfrm>
        </p:spPr>
        <p:txBody>
          <a:bodyPr>
            <a:normAutofit/>
          </a:bodyPr>
          <a:lstStyle/>
          <a:p>
            <a:r>
              <a:rPr lang="hu-HU" sz="40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Az absztrakt listák ha nem láncolt listák</a:t>
            </a:r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CB06F35-B4BC-F2B2-93AB-1FD82D804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346663"/>
            <a:ext cx="10018713" cy="5181656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egyes polcok tételszáma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nem ismert: [0..</a:t>
            </a:r>
            <a:r>
              <a:rPr lang="hu-HU" sz="2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 között (</a:t>
            </a:r>
            <a:r>
              <a:rPr lang="hu-HU" sz="2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:az input mérete)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hu-HU" sz="2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darab </a:t>
            </a:r>
            <a:r>
              <a:rPr lang="hu-HU" sz="2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méretű segédtömb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1371600" algn="l"/>
              </a:tabLst>
            </a:pPr>
            <a:r>
              <a:rPr lang="hu-HU" sz="22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túl sok munkamemória</a:t>
            </a:r>
          </a:p>
          <a:p>
            <a:pPr marL="342900" indent="-2286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1828800" algn="l"/>
              </a:tabLst>
            </a:pPr>
            <a:r>
              <a:rPr lang="hu-HU" sz="28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 az interfész egy tömb, de a polcok láncolt listák</a:t>
            </a:r>
          </a:p>
          <a:p>
            <a:pPr marL="914400" lvl="1" indent="-342900">
              <a:lnSpc>
                <a:spcPct val="107000"/>
              </a:lnSpc>
              <a:spcAft>
                <a:spcPts val="800"/>
              </a:spcAft>
              <a:tabLst>
                <a:tab pos="1828800" algn="l"/>
              </a:tabLst>
            </a:pP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összesen </a:t>
            </a:r>
            <a:r>
              <a:rPr lang="hu-HU" sz="2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>
                <a:effectLst/>
                <a:ea typeface="Calibri" panose="020F0502020204030204" pitchFamily="34" charset="0"/>
                <a:cs typeface="Cambria Math" panose="02040503050406030204" pitchFamily="18" charset="0"/>
              </a:rPr>
              <a:t>∗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memória allokálás, és ugyanennyi </a:t>
            </a:r>
            <a:r>
              <a:rPr lang="hu-HU" sz="2400" kern="10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deallokálás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914400" lvl="1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1828800" algn="l"/>
              </a:tabLst>
            </a:pP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Nagyon megnöveli a </a:t>
            </a:r>
            <a:r>
              <a:rPr lang="en-US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Θ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hu-HU" sz="2400" i="1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hu-HU" sz="24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műveletigényben rejtett „konstanst”</a:t>
            </a:r>
          </a:p>
          <a:p>
            <a:pPr marL="1371600" lvl="2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  <a:tabLst>
                <a:tab pos="1828800" algn="l"/>
              </a:tabLst>
            </a:pPr>
            <a:r>
              <a:rPr lang="hu-HU" sz="2000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 rendezés gyakorlatilag használhatatlan</a:t>
            </a:r>
          </a:p>
        </p:txBody>
      </p:sp>
    </p:spTree>
    <p:extLst>
      <p:ext uri="{BB962C8B-B14F-4D97-AF65-F5344CB8AC3E}">
        <p14:creationId xmlns:p14="http://schemas.microsoft.com/office/powerpoint/2010/main" val="10450318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2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3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4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5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ppt/theme/themeOverride6.xml><?xml version="1.0" encoding="utf-8"?>
<a:themeOverride xmlns:a="http://schemas.openxmlformats.org/drawingml/2006/main">
  <a:clrScheme name="Parallax">
    <a:dk1>
      <a:sysClr val="windowText" lastClr="000000"/>
    </a:dk1>
    <a:lt1>
      <a:sysClr val="window" lastClr="FFFFFF"/>
    </a:lt1>
    <a:dk2>
      <a:srgbClr val="212121"/>
    </a:dk2>
    <a:lt2>
      <a:srgbClr val="CDD0D1"/>
    </a:lt2>
    <a:accent1>
      <a:srgbClr val="BC1C1C"/>
    </a:accent1>
    <a:accent2>
      <a:srgbClr val="F67534"/>
    </a:accent2>
    <a:accent3>
      <a:srgbClr val="EAAC35"/>
    </a:accent3>
    <a:accent4>
      <a:srgbClr val="9BAF68"/>
    </a:accent4>
    <a:accent5>
      <a:srgbClr val="68B9A6"/>
    </a:accent5>
    <a:accent6>
      <a:srgbClr val="50B1D4"/>
    </a:accent6>
    <a:hlink>
      <a:srgbClr val="E46416"/>
    </a:hlink>
    <a:folHlink>
      <a:srgbClr val="EE934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2680</Words>
  <Application>Microsoft Office PowerPoint</Application>
  <PresentationFormat>Szélesvásznú</PresentationFormat>
  <Paragraphs>667</Paragraphs>
  <Slides>28</Slides>
  <Notes>3</Notes>
  <HiddenSlides>2</HiddenSlides>
  <MMClips>0</MMClips>
  <ScaleCrop>false</ScaleCrop>
  <HeadingPairs>
    <vt:vector size="6" baseType="variant">
      <vt:variant>
        <vt:lpstr>Használt betűtípusok</vt:lpstr>
      </vt:variant>
      <vt:variant>
        <vt:i4>13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42" baseType="lpstr">
      <vt:lpstr>Arial</vt:lpstr>
      <vt:lpstr>Calibri</vt:lpstr>
      <vt:lpstr>Cambria Math</vt:lpstr>
      <vt:lpstr>CMMI10</vt:lpstr>
      <vt:lpstr>CMMI12</vt:lpstr>
      <vt:lpstr>CMR12</vt:lpstr>
      <vt:lpstr>CMR8</vt:lpstr>
      <vt:lpstr>CMSY10</vt:lpstr>
      <vt:lpstr>Corbel</vt:lpstr>
      <vt:lpstr>F30</vt:lpstr>
      <vt:lpstr>F85</vt:lpstr>
      <vt:lpstr>Times New Roman</vt:lpstr>
      <vt:lpstr>Wingdings</vt:lpstr>
      <vt:lpstr>Parallax</vt:lpstr>
      <vt:lpstr>Algoritmusok és adatszerkezetek I. 9. Előadás</vt:lpstr>
      <vt:lpstr>Tartalom</vt:lpstr>
      <vt:lpstr>Rendező algoritmus </vt:lpstr>
      <vt:lpstr>Radix rendezés  (Radix Sort = Számjegypozíciós rendezés)</vt:lpstr>
      <vt:lpstr>Radix rendezés lineáris műveletigény</vt:lpstr>
      <vt:lpstr>Szétválogató rendezés (distributing sort)</vt:lpstr>
      <vt:lpstr>Radix rendezés listákra</vt:lpstr>
      <vt:lpstr>Radix rendezés listákra - lejátszás L = &lt;103, 232, 111, 013, 211, 002, 012&gt; (r = 4; d = 3)</vt:lpstr>
      <vt:lpstr>Az absztrakt listák ha nem láncolt listák</vt:lpstr>
      <vt:lpstr>A gyakorlatban az absztrakt listák: láncolt listák</vt:lpstr>
      <vt:lpstr>Radix rendezés összetett kulcsú rekordok rendezésére: pl. Dátum</vt:lpstr>
      <vt:lpstr>Radix rendezés listára - algoritmus</vt:lpstr>
      <vt:lpstr>Radix rendezés listára - algoritmus</vt:lpstr>
      <vt:lpstr>Leszámláló rendezés (counting sort)</vt:lpstr>
      <vt:lpstr>Leszámláló rendezés magyarázata</vt:lpstr>
      <vt:lpstr> 4. ciklus részletezése:  k kulcsú elem feldolgozása </vt:lpstr>
      <vt:lpstr> 4. ciklus részletezése:  k kulcsú elem feldolgozása </vt:lpstr>
      <vt:lpstr>Leszámláló rendezés C# kódja*</vt:lpstr>
      <vt:lpstr>Leszámláló rendezés:     A=&lt;21, 30, 20, 33, 31, 10&gt;</vt:lpstr>
      <vt:lpstr>Leszámláló rendezés animáció nélkül:     A=&lt;21, 30, 20, 33, 31, 10&gt;</vt:lpstr>
      <vt:lpstr>Leszámláló rendezés folytatása    B=&lt; 30, 20, 10, 21, 31, 33 &gt;</vt:lpstr>
      <vt:lpstr>Leszámláló rendezés folytatása animáció nélkül    B=&lt; 30, 20, 10, 21, 31, 33 &gt;</vt:lpstr>
      <vt:lpstr>Radix rendezés (Radix-Sort) tömbökre </vt:lpstr>
      <vt:lpstr>Egyszerű edényrendezés (bucket sort)</vt:lpstr>
      <vt:lpstr>Edényrendezés  C# kódja*</vt:lpstr>
      <vt:lpstr>Edényrendezés lejátszása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</cp:revision>
  <dcterms:created xsi:type="dcterms:W3CDTF">2022-02-02T14:32:23Z</dcterms:created>
  <dcterms:modified xsi:type="dcterms:W3CDTF">2025-05-10T17:06:22Z</dcterms:modified>
</cp:coreProperties>
</file>