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4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4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3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63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3">
            <a:extLst>
              <a:ext uri="{FF2B5EF4-FFF2-40B4-BE49-F238E27FC236}">
                <a16:creationId xmlns:a16="http://schemas.microsoft.com/office/drawing/2014/main" id="{3415C3EC-740B-4B78-9FBA-95165CC4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FBC95-2B6A-4CEA-9B99-A3625B48020A}" type="datetimeFigureOut">
              <a:rPr lang="hu-HU"/>
              <a:pPr>
                <a:defRPr/>
              </a:pPr>
              <a:t>2024. 09. 19.</a:t>
            </a:fld>
            <a:endParaRPr lang="hu-HU"/>
          </a:p>
        </p:txBody>
      </p:sp>
      <p:sp>
        <p:nvSpPr>
          <p:cNvPr id="6" name="Élőláb helye 4">
            <a:extLst>
              <a:ext uri="{FF2B5EF4-FFF2-40B4-BE49-F238E27FC236}">
                <a16:creationId xmlns:a16="http://schemas.microsoft.com/office/drawing/2014/main" id="{2D92A2A5-A11D-4F80-AB41-1E144DD6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>
            <a:extLst>
              <a:ext uri="{FF2B5EF4-FFF2-40B4-BE49-F238E27FC236}">
                <a16:creationId xmlns:a16="http://schemas.microsoft.com/office/drawing/2014/main" id="{5A042F2E-638C-489E-A966-668A8F0C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349DD-D246-4664-8A81-1B1A43E864EE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3864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2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6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8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5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0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9/19/24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32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6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7CAA96-3D68-40CE-B322-50ECE948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815" y="307623"/>
            <a:ext cx="10782300" cy="3352800"/>
          </a:xfrm>
        </p:spPr>
        <p:txBody>
          <a:bodyPr/>
          <a:lstStyle/>
          <a:p>
            <a:pPr algn="ctr"/>
            <a:r>
              <a:rPr lang="hu-HU" dirty="0"/>
              <a:t>Innovatív vállalkozás menedzsment </a:t>
            </a:r>
            <a:br>
              <a:rPr lang="hu-HU" dirty="0"/>
            </a:br>
            <a:r>
              <a:rPr lang="hu-HU" sz="3200" dirty="0"/>
              <a:t>Egyéni kiselőadás</a:t>
            </a:r>
            <a:br>
              <a:rPr lang="hu-HU" sz="3200" dirty="0"/>
            </a:br>
            <a:r>
              <a:rPr lang="hu-HU" sz="3200" dirty="0"/>
              <a:t>tudnivalók és a tárgy teljesítésének általános kritériumai 2024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DAB726-5F0C-4B31-9421-47C6CFBE9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8346" y="4975750"/>
            <a:ext cx="9228201" cy="1645920"/>
          </a:xfrm>
        </p:spPr>
        <p:txBody>
          <a:bodyPr>
            <a:normAutofit/>
          </a:bodyPr>
          <a:lstStyle/>
          <a:p>
            <a:pPr algn="r"/>
            <a:endParaRPr lang="hu-HU" sz="2000" dirty="0"/>
          </a:p>
        </p:txBody>
      </p:sp>
      <p:pic>
        <p:nvPicPr>
          <p:cNvPr id="4" name="Kép 3" descr="Presentation PNG Transparent Images | PNG A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406960"/>
            <a:ext cx="4383160" cy="30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2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594D81-4BFA-4D25-A635-72E6C1CB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tárgy teljesítése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505B97-3CA8-4070-99CE-F258FAE9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- 30% </a:t>
            </a:r>
            <a:r>
              <a:rPr lang="hu-HU" b="1" dirty="0">
                <a:solidFill>
                  <a:srgbClr val="FF0000"/>
                </a:solidFill>
              </a:rPr>
              <a:t>aktív szemináriumi munkával teljesíthető </a:t>
            </a:r>
            <a:r>
              <a:rPr lang="hu-HU" dirty="0"/>
              <a:t>(kb. 20% csoportmunka+10% egyéni szemináriumi munka) (szemináriumi csoportmunkákban való aktív részvétellel </a:t>
            </a:r>
            <a:r>
              <a:rPr lang="hu-HU" dirty="0">
                <a:solidFill>
                  <a:schemeClr val="accent5">
                    <a:lumMod val="75000"/>
                  </a:schemeClr>
                </a:solidFill>
              </a:rPr>
              <a:t>(online szinkron, hibrid és jelenléti óra esetén is)</a:t>
            </a:r>
          </a:p>
          <a:p>
            <a:r>
              <a:rPr lang="hu-HU" dirty="0"/>
              <a:t>- 70% egyéni teljesítés alapján, a </a:t>
            </a:r>
            <a:r>
              <a:rPr lang="hu-HU" dirty="0">
                <a:solidFill>
                  <a:schemeClr val="accent5">
                    <a:lumMod val="75000"/>
                  </a:schemeClr>
                </a:solidFill>
              </a:rPr>
              <a:t>szemeszter közbeni rövid innovatív ötlet ismertetéssel, szemináriumi egyéni feladatmegoldással </a:t>
            </a:r>
            <a:r>
              <a:rPr lang="hu-HU" dirty="0"/>
              <a:t>és a szemeszter végén, egyéni előadás </a:t>
            </a:r>
            <a:r>
              <a:rPr lang="hu-HU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hu-HU" dirty="0" err="1">
                <a:solidFill>
                  <a:schemeClr val="accent5">
                    <a:lumMod val="75000"/>
                  </a:schemeClr>
                </a:solidFill>
              </a:rPr>
              <a:t>pitch</a:t>
            </a:r>
            <a:r>
              <a:rPr lang="hu-HU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hu-HU" dirty="0"/>
              <a:t> révén, amelynek szempontjai az alábbiakban megadásra kerülnek, a közösen feldolgozott elméletek megértését és hasznosítási képességeit támasztják alá</a:t>
            </a:r>
          </a:p>
          <a:p>
            <a:r>
              <a:rPr lang="hu-HU" dirty="0"/>
              <a:t>- akinek a teljesítés ezen formájával kapcsolatban problémája merül fel, vegye fel a kapcsolatot az oktatóval</a:t>
            </a:r>
          </a:p>
          <a:p>
            <a:r>
              <a:rPr lang="hu-HU" dirty="0"/>
              <a:t>- az egyéni előadás egyéni munkára épül, 5 perc időtartamban mutatja be a választott üzleti ötletet és írott előadásvázlatot alkalmaz (ppt, </a:t>
            </a:r>
            <a:r>
              <a:rPr lang="hu-HU" dirty="0" err="1"/>
              <a:t>prezi</a:t>
            </a:r>
            <a:r>
              <a:rPr lang="hu-HU" dirty="0"/>
              <a:t>…)</a:t>
            </a:r>
          </a:p>
          <a:p>
            <a:r>
              <a:rPr lang="hu-HU" dirty="0"/>
              <a:t>- a szorgalmi időszak utolsó két hetében, előre egyeztetett beosztás szerint</a:t>
            </a:r>
          </a:p>
          <a:p>
            <a:r>
              <a:rPr lang="hu-HU" dirty="0">
                <a:solidFill>
                  <a:srgbClr val="FF0000"/>
                </a:solidFill>
              </a:rPr>
              <a:t>- osztályzatok: 0-60% -1, 61-70%-2, 71-80%-3, 81-90%-4, 91%-5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340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Az értékelés szempontjai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Az egyéni hallgatói prezentációk értékelésében a legátfogóbb szempont az, hogy a bemutatott üzleti ötletet mennyire közérthetően és a tantárgy kiemelt szempontjai szerint képes bemutatni és értelmezni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Elvárás az előadás kötelező tartalmi elemeinek alkalmazása a </a:t>
            </a:r>
            <a:r>
              <a:rPr lang="hu-HU" dirty="0" err="1"/>
              <a:t>pitch</a:t>
            </a:r>
            <a:r>
              <a:rPr lang="hu-HU" dirty="0"/>
              <a:t> során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Értékelési szempontot jelent a megadott időkeretre optimalizált, közérthető, kivetítésre alkalmas prezentáció</a:t>
            </a:r>
          </a:p>
        </p:txBody>
      </p:sp>
      <p:pic>
        <p:nvPicPr>
          <p:cNvPr id="4" name="Kép 3" descr="Finishing Up! | Dr. K's Blo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780" y="-56444"/>
            <a:ext cx="2280270" cy="2214175"/>
          </a:xfrm>
          <a:prstGeom prst="rect">
            <a:avLst/>
          </a:prstGeom>
        </p:spPr>
      </p:pic>
      <p:pic>
        <p:nvPicPr>
          <p:cNvPr id="5" name="Kép 4" descr="Les biais d’évaluation : est-on réellement objectif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12" y="5041226"/>
            <a:ext cx="3367087" cy="18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2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GYIK, avagy magyarázó feltételek a tárgyi követelményekhez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09993" y="2426018"/>
            <a:ext cx="10753725" cy="4322445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A tárgy csakis abban az esetben teljesíthető, ha a hallgató részt vett aktívan a szemináriumokon, és ezáltal a csoportmunkákban 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szemináriumi órákról történő jelentős késés az adott órán elérhető pontszámot befolyásolja.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Az extra pontszerzési lehetőség is csak abban az esetben megengedett, ha a hallgató folyamatosan látogatja a szemináriumokat, de az esetleg 1-2 alkalmas hiányzás miatt elveszített szemináriumi pontokat szeretné pótolni a jobb jegy lehetőségének megtartása érdekében (extra pontszerzési lehetőséget a félév második felében hirdetünk jellemzően)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Beadandóval a tárgy nem teljesíthető, csakis a csoportmunka és az egyéni előadás kombinációjával a tárgyi követelmények szerint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Az egyéni teljesítési mód csakis az egyéni kiselőadás helyetti, egyedi elbírálás tárgyát képező esetben lehetséges, ha a hallgató valamely speciális okból nem tud előadás formájában teljesíteni. Azonban az elbírálás feltétele, hogy a hallgató rendszeresen részt vesz a szemináriumokon és a csoportmunkában.</a:t>
            </a:r>
            <a:br>
              <a:rPr lang="hu-HU" dirty="0"/>
            </a:br>
            <a:r>
              <a:rPr lang="hu-HU" dirty="0"/>
              <a:t>A tárgy meghirdetése óta eltelt 5 szemeszterben erre az egyedi kérelemre és más (egyéni előadás helyetti) teljesítési módjára egyetlen alkalommal került sor, a hallgató speciális (egészségügyi) helyzetének figyelembe vételével.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tárgy  csakis óralátogatás és aktív csoportmunka révén teljesíthető. HKR szerint 3 </a:t>
            </a:r>
            <a:r>
              <a:rPr lang="hu-HU" dirty="0" err="1"/>
              <a:t>alkalkalom</a:t>
            </a:r>
            <a:r>
              <a:rPr lang="hu-HU" dirty="0"/>
              <a:t> </a:t>
            </a:r>
            <a:r>
              <a:rPr lang="hu-HU" dirty="0" err="1"/>
              <a:t>múlasztható</a:t>
            </a:r>
            <a:r>
              <a:rPr lang="hu-HU" dirty="0"/>
              <a:t> a szemináriumok esetében, a 4. kihagyás után a gyakorlati kurzus vezetője mérlegeli a kurzus folytatásának lehetőségét. </a:t>
            </a:r>
            <a:r>
              <a:rPr lang="hu-HU" dirty="0">
                <a:solidFill>
                  <a:srgbClr val="FF0000"/>
                </a:solidFill>
              </a:rPr>
              <a:t>A követelményrendszer nem tesz különbséget az online és a jelenléti szeminárium között, így hibrid, jelenléti és online oktatási formában is érvényesek.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5345140"/>
      </p:ext>
    </p:extLst>
  </p:cSld>
  <p:clrMapOvr>
    <a:masterClrMapping/>
  </p:clrMapOvr>
</p:sld>
</file>

<file path=ppt/theme/theme1.xml><?xml version="1.0" encoding="utf-8"?>
<a:theme xmlns:a="http://schemas.openxmlformats.org/drawingml/2006/main" name="Nagyvárosi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8188</TotalTime>
  <Words>485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 Light</vt:lpstr>
      <vt:lpstr>Nagyvárosi</vt:lpstr>
      <vt:lpstr>Innovatív vállalkozás menedzsment  Egyéni kiselőadás tudnivalók és a tárgy teljesítésének általános kritériumai 2024</vt:lpstr>
      <vt:lpstr>A tárgy teljesítése</vt:lpstr>
      <vt:lpstr> Az értékelés szempontjai</vt:lpstr>
      <vt:lpstr>GYIK, avagy magyarázó feltételek a tárgyi követelményekhez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Innovatív vállalkozás menedzsment  Egyéni kiselőadás Tudnivalók</dc:title>
  <dc:creator>Admin</dc:creator>
  <cp:lastModifiedBy>Gábor Miklós</cp:lastModifiedBy>
  <cp:revision>47</cp:revision>
  <dcterms:created xsi:type="dcterms:W3CDTF">2018-09-06T12:47:51Z</dcterms:created>
  <dcterms:modified xsi:type="dcterms:W3CDTF">2024-09-19T14:01:22Z</dcterms:modified>
</cp:coreProperties>
</file>