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notesMasterIdLst>
    <p:notesMasterId r:id="rId16"/>
  </p:notesMasterIdLst>
  <p:sldIdLst>
    <p:sldId id="259" r:id="rId2"/>
    <p:sldId id="306" r:id="rId3"/>
    <p:sldId id="270" r:id="rId4"/>
    <p:sldId id="281" r:id="rId5"/>
    <p:sldId id="266" r:id="rId6"/>
    <p:sldId id="267" r:id="rId7"/>
    <p:sldId id="275" r:id="rId8"/>
    <p:sldId id="276" r:id="rId9"/>
    <p:sldId id="268" r:id="rId10"/>
    <p:sldId id="269" r:id="rId11"/>
    <p:sldId id="280" r:id="rId12"/>
    <p:sldId id="277" r:id="rId13"/>
    <p:sldId id="305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DE527-7DD5-40DA-BF96-A8D9F6AE488B}" v="46" dt="2025-05-09T08:34:36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dégfelhasználó" userId="S::urn:spo:anon#d4f4b3915c31764cb74a7392e78ece7dd2db9fe15dd10bebf7642929380ec1f1::" providerId="AD" clId="Web-{1D0C2344-99AB-06FF-9D47-CA952CFA6C13}"/>
    <pc:docChg chg="modSld">
      <pc:chgData name="Vendégfelhasználó" userId="S::urn:spo:anon#d4f4b3915c31764cb74a7392e78ece7dd2db9fe15dd10bebf7642929380ec1f1::" providerId="AD" clId="Web-{1D0C2344-99AB-06FF-9D47-CA952CFA6C13}" dt="2023-05-31T09:37:11.085" v="4" actId="1076"/>
      <pc:docMkLst>
        <pc:docMk/>
      </pc:docMkLst>
      <pc:sldChg chg="modSp">
        <pc:chgData name="Vendégfelhasználó" userId="S::urn:spo:anon#d4f4b3915c31764cb74a7392e78ece7dd2db9fe15dd10bebf7642929380ec1f1::" providerId="AD" clId="Web-{1D0C2344-99AB-06FF-9D47-CA952CFA6C13}" dt="2023-05-31T09:37:11.085" v="4" actId="1076"/>
        <pc:sldMkLst>
          <pc:docMk/>
          <pc:sldMk cId="2570128719" sldId="275"/>
        </pc:sldMkLst>
      </pc:sldChg>
    </pc:docChg>
  </pc:docChgLst>
  <pc:docChgLst>
    <pc:chgData name="Guest User" userId="S::urn:spo:anon#d4f4b3915c31764cb74a7392e78ece7dd2db9fe15dd10bebf7642929380ec1f1::" providerId="AD" clId="Web-{54F21A32-0C34-41C1-8BEB-4AE8B6A268FE}"/>
    <pc:docChg chg="modSld">
      <pc:chgData name="Guest User" userId="S::urn:spo:anon#d4f4b3915c31764cb74a7392e78ece7dd2db9fe15dd10bebf7642929380ec1f1::" providerId="AD" clId="Web-{54F21A32-0C34-41C1-8BEB-4AE8B6A268FE}" dt="2023-03-22T15:33:54.426" v="1" actId="1076"/>
      <pc:docMkLst>
        <pc:docMk/>
      </pc:docMkLst>
      <pc:sldChg chg="modSp">
        <pc:chgData name="Guest User" userId="S::urn:spo:anon#d4f4b3915c31764cb74a7392e78ece7dd2db9fe15dd10bebf7642929380ec1f1::" providerId="AD" clId="Web-{54F21A32-0C34-41C1-8BEB-4AE8B6A268FE}" dt="2023-03-22T15:33:54.426" v="1" actId="1076"/>
        <pc:sldMkLst>
          <pc:docMk/>
          <pc:sldMk cId="3179000418" sldId="267"/>
        </pc:sldMkLst>
      </pc:sldChg>
    </pc:docChg>
  </pc:docChgLst>
  <pc:docChgLst>
    <pc:chgData name="Guest User" userId="S::urn:spo:anon#d4f4b3915c31764cb74a7392e78ece7dd2db9fe15dd10bebf7642929380ec1f1::" providerId="AD" clId="Web-{585345CC-6741-DA67-DFCC-43CDB9C1F7EA}"/>
    <pc:docChg chg="modSld">
      <pc:chgData name="Guest User" userId="S::urn:spo:anon#d4f4b3915c31764cb74a7392e78ece7dd2db9fe15dd10bebf7642929380ec1f1::" providerId="AD" clId="Web-{585345CC-6741-DA67-DFCC-43CDB9C1F7EA}" dt="2023-03-22T16:30:23.843" v="8" actId="1076"/>
      <pc:docMkLst>
        <pc:docMk/>
      </pc:docMkLst>
      <pc:sldChg chg="delSp">
        <pc:chgData name="Guest User" userId="S::urn:spo:anon#d4f4b3915c31764cb74a7392e78ece7dd2db9fe15dd10bebf7642929380ec1f1::" providerId="AD" clId="Web-{585345CC-6741-DA67-DFCC-43CDB9C1F7EA}" dt="2023-03-22T16:29:28.794" v="0"/>
        <pc:sldMkLst>
          <pc:docMk/>
          <pc:sldMk cId="3559369040" sldId="266"/>
        </pc:sldMkLst>
      </pc:sldChg>
      <pc:sldChg chg="modSp">
        <pc:chgData name="Guest User" userId="S::urn:spo:anon#d4f4b3915c31764cb74a7392e78ece7dd2db9fe15dd10bebf7642929380ec1f1::" providerId="AD" clId="Web-{585345CC-6741-DA67-DFCC-43CDB9C1F7EA}" dt="2023-03-22T16:30:23.843" v="8" actId="1076"/>
        <pc:sldMkLst>
          <pc:docMk/>
          <pc:sldMk cId="2570128719" sldId="275"/>
        </pc:sldMkLst>
      </pc:sldChg>
    </pc:docChg>
  </pc:docChgLst>
  <pc:docChgLst>
    <pc:chgData name="Kovácsné Pusztai Kinga" userId="1282fdc4-838f-4805-a47a-02b770215156" providerId="ADAL" clId="{12E7EA52-20C3-4AE8-9938-1999ECD5C39C}"/>
    <pc:docChg chg="undo redo custSel addSld delSld modSld sldOrd">
      <pc:chgData name="Kovácsné Pusztai Kinga" userId="1282fdc4-838f-4805-a47a-02b770215156" providerId="ADAL" clId="{12E7EA52-20C3-4AE8-9938-1999ECD5C39C}" dt="2024-01-25T09:09:14.709" v="2327" actId="108"/>
      <pc:docMkLst>
        <pc:docMk/>
      </pc:docMkLst>
      <pc:sldChg chg="modSp mod">
        <pc:chgData name="Kovácsné Pusztai Kinga" userId="1282fdc4-838f-4805-a47a-02b770215156" providerId="ADAL" clId="{12E7EA52-20C3-4AE8-9938-1999ECD5C39C}" dt="2024-01-16T08:29:06.926" v="1" actId="2711"/>
        <pc:sldMkLst>
          <pc:docMk/>
          <pc:sldMk cId="3559369040" sldId="266"/>
        </pc:sldMkLst>
      </pc:sldChg>
      <pc:sldChg chg="modSp mod">
        <pc:chgData name="Kovácsné Pusztai Kinga" userId="1282fdc4-838f-4805-a47a-02b770215156" providerId="ADAL" clId="{12E7EA52-20C3-4AE8-9938-1999ECD5C39C}" dt="2024-01-25T09:09:14.709" v="2327" actId="108"/>
        <pc:sldMkLst>
          <pc:docMk/>
          <pc:sldMk cId="3179000418" sldId="267"/>
        </pc:sldMkLst>
      </pc:sldChg>
      <pc:sldChg chg="addSp delSp modSp mod modAnim">
        <pc:chgData name="Kovácsné Pusztai Kinga" userId="1282fdc4-838f-4805-a47a-02b770215156" providerId="ADAL" clId="{12E7EA52-20C3-4AE8-9938-1999ECD5C39C}" dt="2024-01-25T09:08:15.021" v="2314" actId="108"/>
        <pc:sldMkLst>
          <pc:docMk/>
          <pc:sldMk cId="3025187045" sldId="268"/>
        </pc:sldMkLst>
      </pc:sldChg>
      <pc:sldChg chg="addSp delSp modSp mod delAnim modAnim">
        <pc:chgData name="Kovácsné Pusztai Kinga" userId="1282fdc4-838f-4805-a47a-02b770215156" providerId="ADAL" clId="{12E7EA52-20C3-4AE8-9938-1999ECD5C39C}" dt="2024-01-25T09:09:00.295" v="2322" actId="108"/>
        <pc:sldMkLst>
          <pc:docMk/>
          <pc:sldMk cId="2111671007" sldId="269"/>
        </pc:sldMkLst>
      </pc:sldChg>
      <pc:sldChg chg="addSp delSp modSp mod delAnim modAnim">
        <pc:chgData name="Kovácsné Pusztai Kinga" userId="1282fdc4-838f-4805-a47a-02b770215156" providerId="ADAL" clId="{12E7EA52-20C3-4AE8-9938-1999ECD5C39C}" dt="2024-01-25T09:08:51.981" v="2319" actId="108"/>
        <pc:sldMkLst>
          <pc:docMk/>
          <pc:sldMk cId="3887563965" sldId="270"/>
        </pc:sldMkLst>
      </pc:sldChg>
      <pc:sldChg chg="modSp mod">
        <pc:chgData name="Kovácsné Pusztai Kinga" userId="1282fdc4-838f-4805-a47a-02b770215156" providerId="ADAL" clId="{12E7EA52-20C3-4AE8-9938-1999ECD5C39C}" dt="2024-01-25T09:08:00.943" v="2303" actId="108"/>
        <pc:sldMkLst>
          <pc:docMk/>
          <pc:sldMk cId="3586818689" sldId="271"/>
        </pc:sldMkLst>
      </pc:sldChg>
      <pc:sldChg chg="modSp mod">
        <pc:chgData name="Kovácsné Pusztai Kinga" userId="1282fdc4-838f-4805-a47a-02b770215156" providerId="ADAL" clId="{12E7EA52-20C3-4AE8-9938-1999ECD5C39C}" dt="2024-01-25T09:09:07.576" v="2326" actId="108"/>
        <pc:sldMkLst>
          <pc:docMk/>
          <pc:sldMk cId="2570128719" sldId="275"/>
        </pc:sldMkLst>
      </pc:sldChg>
      <pc:sldChg chg="addSp delSp modSp add mod ord">
        <pc:chgData name="Kovácsné Pusztai Kinga" userId="1282fdc4-838f-4805-a47a-02b770215156" providerId="ADAL" clId="{12E7EA52-20C3-4AE8-9938-1999ECD5C39C}" dt="2024-01-25T09:09:02.920" v="2323" actId="108"/>
        <pc:sldMkLst>
          <pc:docMk/>
          <pc:sldMk cId="2248306033" sldId="276"/>
        </pc:sldMkLst>
      </pc:sldChg>
      <pc:sldChg chg="addSp modSp add mod modAnim">
        <pc:chgData name="Kovácsné Pusztai Kinga" userId="1282fdc4-838f-4805-a47a-02b770215156" providerId="ADAL" clId="{12E7EA52-20C3-4AE8-9938-1999ECD5C39C}" dt="2024-01-25T09:08:37.923" v="2318" actId="108"/>
        <pc:sldMkLst>
          <pc:docMk/>
          <pc:sldMk cId="2900579702" sldId="277"/>
        </pc:sldMkLst>
      </pc:sldChg>
      <pc:sldChg chg="modSp add del mod">
        <pc:chgData name="Kovácsné Pusztai Kinga" userId="1282fdc4-838f-4805-a47a-02b770215156" providerId="ADAL" clId="{12E7EA52-20C3-4AE8-9938-1999ECD5C39C}" dt="2024-01-25T09:08:18.870" v="2315" actId="47"/>
        <pc:sldMkLst>
          <pc:docMk/>
          <pc:sldMk cId="3057889014" sldId="278"/>
        </pc:sldMkLst>
      </pc:sldChg>
    </pc:docChg>
  </pc:docChgLst>
  <pc:docChgLst>
    <pc:chgData name="Kovácsné Pusztai Kinga" userId="1282fdc4-838f-4805-a47a-02b770215156" providerId="ADAL" clId="{AA61E56E-F168-4CB6-BACC-9B746E5D73B4}"/>
    <pc:docChg chg="undo custSel addSld delSld modSld sldOrd">
      <pc:chgData name="Kovácsné Pusztai Kinga" userId="1282fdc4-838f-4805-a47a-02b770215156" providerId="ADAL" clId="{AA61E56E-F168-4CB6-BACC-9B746E5D73B4}" dt="2024-05-27T13:17:16.751" v="84"/>
      <pc:docMkLst>
        <pc:docMk/>
      </pc:docMkLst>
      <pc:sldChg chg="ord">
        <pc:chgData name="Kovácsné Pusztai Kinga" userId="1282fdc4-838f-4805-a47a-02b770215156" providerId="ADAL" clId="{AA61E56E-F168-4CB6-BACC-9B746E5D73B4}" dt="2024-05-27T12:53:06.837" v="34"/>
        <pc:sldMkLst>
          <pc:docMk/>
          <pc:sldMk cId="3179000418" sldId="267"/>
        </pc:sldMkLst>
      </pc:sldChg>
      <pc:sldChg chg="addSp delSp modSp del mod addAnim delAnim modAnim">
        <pc:chgData name="Kovácsné Pusztai Kinga" userId="1282fdc4-838f-4805-a47a-02b770215156" providerId="ADAL" clId="{AA61E56E-F168-4CB6-BACC-9B746E5D73B4}" dt="2024-05-27T13:06:53.352" v="66" actId="47"/>
        <pc:sldMkLst>
          <pc:docMk/>
          <pc:sldMk cId="3887563965" sldId="270"/>
        </pc:sldMkLst>
      </pc:sldChg>
      <pc:sldChg chg="modSp mod">
        <pc:chgData name="Kovácsné Pusztai Kinga" userId="1282fdc4-838f-4805-a47a-02b770215156" providerId="ADAL" clId="{AA61E56E-F168-4CB6-BACC-9B746E5D73B4}" dt="2024-05-27T12:49:40.857" v="32" actId="20577"/>
        <pc:sldMkLst>
          <pc:docMk/>
          <pc:sldMk cId="2244582942" sldId="273"/>
        </pc:sldMkLst>
      </pc:sldChg>
      <pc:sldChg chg="modSp add del mod">
        <pc:chgData name="Kovácsné Pusztai Kinga" userId="1282fdc4-838f-4805-a47a-02b770215156" providerId="ADAL" clId="{AA61E56E-F168-4CB6-BACC-9B746E5D73B4}" dt="2024-05-27T13:14:06.266" v="81" actId="47"/>
        <pc:sldMkLst>
          <pc:docMk/>
          <pc:sldMk cId="1389674420" sldId="279"/>
        </pc:sldMkLst>
      </pc:sldChg>
      <pc:sldChg chg="addSp modSp add mod modAnim">
        <pc:chgData name="Kovácsné Pusztai Kinga" userId="1282fdc4-838f-4805-a47a-02b770215156" providerId="ADAL" clId="{AA61E56E-F168-4CB6-BACC-9B746E5D73B4}" dt="2024-05-27T13:17:16.751" v="84"/>
        <pc:sldMkLst>
          <pc:docMk/>
          <pc:sldMk cId="2262765231" sldId="280"/>
        </pc:sldMkLst>
      </pc:sldChg>
    </pc:docChg>
  </pc:docChgLst>
  <pc:docChgLst>
    <pc:chgData name="Vendégfelhasználó" userId="S::urn:spo:anon#e84650879d9098d382b9b9f80e7adccf51416ac3e90d9014ec86bf0fc95867f9::" providerId="AD" clId="Web-{337562E2-1E10-7DA5-0101-920ECD929BD6}"/>
    <pc:docChg chg="modSld">
      <pc:chgData name="Vendégfelhasználó" userId="S::urn:spo:anon#e84650879d9098d382b9b9f80e7adccf51416ac3e90d9014ec86bf0fc95867f9::" providerId="AD" clId="Web-{337562E2-1E10-7DA5-0101-920ECD929BD6}" dt="2024-03-18T19:48:49.708" v="3" actId="1076"/>
      <pc:docMkLst>
        <pc:docMk/>
      </pc:docMkLst>
      <pc:sldChg chg="modSp">
        <pc:chgData name="Vendégfelhasználó" userId="S::urn:spo:anon#e84650879d9098d382b9b9f80e7adccf51416ac3e90d9014ec86bf0fc95867f9::" providerId="AD" clId="Web-{337562E2-1E10-7DA5-0101-920ECD929BD6}" dt="2024-03-18T19:48:49.708" v="3" actId="1076"/>
        <pc:sldMkLst>
          <pc:docMk/>
          <pc:sldMk cId="3887563965" sldId="270"/>
        </pc:sldMkLst>
      </pc:sldChg>
    </pc:docChg>
  </pc:docChgLst>
  <pc:docChgLst>
    <pc:chgData name="Vendégfelhasználó" userId="S::urn:spo:anon#c0fcda67f4686dca6fc6c6cac34e5f81d1b702d2ea85ed0b235666db597c7c69::" providerId="AD" clId="Web-{A81A0D37-9715-0A21-113A-266E224A5757}"/>
    <pc:docChg chg="modSld">
      <pc:chgData name="Vendégfelhasználó" userId="S::urn:spo:anon#c0fcda67f4686dca6fc6c6cac34e5f81d1b702d2ea85ed0b235666db597c7c69::" providerId="AD" clId="Web-{A81A0D37-9715-0A21-113A-266E224A5757}" dt="2023-07-13T09:19:32.672" v="0" actId="1076"/>
      <pc:docMkLst>
        <pc:docMk/>
      </pc:docMkLst>
      <pc:sldChg chg="modSp">
        <pc:chgData name="Vendégfelhasználó" userId="S::urn:spo:anon#c0fcda67f4686dca6fc6c6cac34e5f81d1b702d2ea85ed0b235666db597c7c69::" providerId="AD" clId="Web-{A81A0D37-9715-0A21-113A-266E224A5757}" dt="2023-07-13T09:19:32.672" v="0" actId="1076"/>
        <pc:sldMkLst>
          <pc:docMk/>
          <pc:sldMk cId="3887563965" sldId="270"/>
        </pc:sldMkLst>
      </pc:sldChg>
    </pc:docChg>
  </pc:docChgLst>
  <pc:docChgLst>
    <pc:chgData name="Kovácsné Pusztai Kinga" userId="1282fdc4-838f-4805-a47a-02b770215156" providerId="ADAL" clId="{CED16D5C-23BC-4642-915A-E0B06E093948}"/>
    <pc:docChg chg="custSel modSld">
      <pc:chgData name="Kovácsné Pusztai Kinga" userId="1282fdc4-838f-4805-a47a-02b770215156" providerId="ADAL" clId="{CED16D5C-23BC-4642-915A-E0B06E093948}" dt="2024-02-27T17:49:47.193" v="23" actId="14100"/>
      <pc:docMkLst>
        <pc:docMk/>
      </pc:docMkLst>
      <pc:sldChg chg="modSp mod">
        <pc:chgData name="Kovácsné Pusztai Kinga" userId="1282fdc4-838f-4805-a47a-02b770215156" providerId="ADAL" clId="{CED16D5C-23BC-4642-915A-E0B06E093948}" dt="2024-02-27T17:49:47.193" v="23" actId="14100"/>
        <pc:sldMkLst>
          <pc:docMk/>
          <pc:sldMk cId="3179000418" sldId="267"/>
        </pc:sldMkLst>
      </pc:sldChg>
    </pc:docChg>
  </pc:docChgLst>
  <pc:docChgLst>
    <pc:chgData name="Kovácsné Pusztai Kinga" userId="1282fdc4-838f-4805-a47a-02b770215156" providerId="ADAL" clId="{29D53FD5-18C8-4004-93F5-29F9AF3CB83A}"/>
    <pc:docChg chg="undo custSel addSld delSld modSld sldOrd">
      <pc:chgData name="Kovácsné Pusztai Kinga" userId="1282fdc4-838f-4805-a47a-02b770215156" providerId="ADAL" clId="{29D53FD5-18C8-4004-93F5-29F9AF3CB83A}" dt="2023-01-26T13:12:05.468" v="1006" actId="207"/>
      <pc:docMkLst>
        <pc:docMk/>
      </pc:docMkLst>
      <pc:sldChg chg="del">
        <pc:chgData name="Kovácsné Pusztai Kinga" userId="1282fdc4-838f-4805-a47a-02b770215156" providerId="ADAL" clId="{29D53FD5-18C8-4004-93F5-29F9AF3CB83A}" dt="2023-01-25T14:07:26.644" v="2" actId="47"/>
        <pc:sldMkLst>
          <pc:docMk/>
          <pc:sldMk cId="109098415" sldId="256"/>
        </pc:sldMkLst>
      </pc:sldChg>
      <pc:sldChg chg="del">
        <pc:chgData name="Kovácsné Pusztai Kinga" userId="1282fdc4-838f-4805-a47a-02b770215156" providerId="ADAL" clId="{29D53FD5-18C8-4004-93F5-29F9AF3CB83A}" dt="2023-01-26T13:10:19.842" v="991" actId="47"/>
        <pc:sldMkLst>
          <pc:docMk/>
          <pc:sldMk cId="1014852387" sldId="257"/>
        </pc:sldMkLst>
      </pc:sldChg>
      <pc:sldChg chg="del">
        <pc:chgData name="Kovácsné Pusztai Kinga" userId="1282fdc4-838f-4805-a47a-02b770215156" providerId="ADAL" clId="{29D53FD5-18C8-4004-93F5-29F9AF3CB83A}" dt="2023-01-26T13:10:22.134" v="992" actId="47"/>
        <pc:sldMkLst>
          <pc:docMk/>
          <pc:sldMk cId="2807657494" sldId="258"/>
        </pc:sldMkLst>
      </pc:sldChg>
      <pc:sldChg chg="modSp add mod">
        <pc:chgData name="Kovácsné Pusztai Kinga" userId="1282fdc4-838f-4805-a47a-02b770215156" providerId="ADAL" clId="{29D53FD5-18C8-4004-93F5-29F9AF3CB83A}" dt="2023-01-26T13:12:05.468" v="1006" actId="207"/>
        <pc:sldMkLst>
          <pc:docMk/>
          <pc:sldMk cId="2431493244" sldId="259"/>
        </pc:sldMkLst>
      </pc:sldChg>
      <pc:sldChg chg="add del">
        <pc:chgData name="Kovácsné Pusztai Kinga" userId="1282fdc4-838f-4805-a47a-02b770215156" providerId="ADAL" clId="{29D53FD5-18C8-4004-93F5-29F9AF3CB83A}" dt="2023-01-25T14:07:40.276" v="7" actId="47"/>
        <pc:sldMkLst>
          <pc:docMk/>
          <pc:sldMk cId="833543134" sldId="260"/>
        </pc:sldMkLst>
      </pc:sldChg>
      <pc:sldChg chg="add del">
        <pc:chgData name="Kovácsné Pusztai Kinga" userId="1282fdc4-838f-4805-a47a-02b770215156" providerId="ADAL" clId="{29D53FD5-18C8-4004-93F5-29F9AF3CB83A}" dt="2023-01-25T14:08:13.833" v="24" actId="47"/>
        <pc:sldMkLst>
          <pc:docMk/>
          <pc:sldMk cId="1686674836" sldId="260"/>
        </pc:sldMkLst>
      </pc:sldChg>
      <pc:sldChg chg="add del">
        <pc:chgData name="Kovácsné Pusztai Kinga" userId="1282fdc4-838f-4805-a47a-02b770215156" providerId="ADAL" clId="{29D53FD5-18C8-4004-93F5-29F9AF3CB83A}" dt="2023-01-25T14:08:17.598" v="25" actId="47"/>
        <pc:sldMkLst>
          <pc:docMk/>
          <pc:sldMk cId="1606164367" sldId="261"/>
        </pc:sldMkLst>
      </pc:sldChg>
      <pc:sldChg chg="add del">
        <pc:chgData name="Kovácsné Pusztai Kinga" userId="1282fdc4-838f-4805-a47a-02b770215156" providerId="ADAL" clId="{29D53FD5-18C8-4004-93F5-29F9AF3CB83A}" dt="2023-01-25T14:08:18.616" v="26" actId="47"/>
        <pc:sldMkLst>
          <pc:docMk/>
          <pc:sldMk cId="3273495003" sldId="262"/>
        </pc:sldMkLst>
      </pc:sldChg>
      <pc:sldChg chg="add del">
        <pc:chgData name="Kovácsné Pusztai Kinga" userId="1282fdc4-838f-4805-a47a-02b770215156" providerId="ADAL" clId="{29D53FD5-18C8-4004-93F5-29F9AF3CB83A}" dt="2023-01-25T14:08:19.195" v="27" actId="47"/>
        <pc:sldMkLst>
          <pc:docMk/>
          <pc:sldMk cId="583937274" sldId="263"/>
        </pc:sldMkLst>
      </pc:sldChg>
      <pc:sldChg chg="add del">
        <pc:chgData name="Kovácsné Pusztai Kinga" userId="1282fdc4-838f-4805-a47a-02b770215156" providerId="ADAL" clId="{29D53FD5-18C8-4004-93F5-29F9AF3CB83A}" dt="2023-01-25T14:08:21.060" v="28" actId="47"/>
        <pc:sldMkLst>
          <pc:docMk/>
          <pc:sldMk cId="1328256565" sldId="264"/>
        </pc:sldMkLst>
      </pc:sldChg>
      <pc:sldChg chg="add">
        <pc:chgData name="Kovácsné Pusztai Kinga" userId="1282fdc4-838f-4805-a47a-02b770215156" providerId="ADAL" clId="{29D53FD5-18C8-4004-93F5-29F9AF3CB83A}" dt="2023-01-25T14:07:47.263" v="19"/>
        <pc:sldMkLst>
          <pc:docMk/>
          <pc:sldMk cId="3166015993" sldId="265"/>
        </pc:sldMkLst>
      </pc:sldChg>
      <pc:sldChg chg="add del">
        <pc:chgData name="Kovácsné Pusztai Kinga" userId="1282fdc4-838f-4805-a47a-02b770215156" providerId="ADAL" clId="{29D53FD5-18C8-4004-93F5-29F9AF3CB83A}" dt="2023-01-25T14:08:23.761" v="29" actId="47"/>
        <pc:sldMkLst>
          <pc:docMk/>
          <pc:sldMk cId="2266628617" sldId="266"/>
        </pc:sldMkLst>
      </pc:sldChg>
      <pc:sldChg chg="addSp delSp modSp new mod">
        <pc:chgData name="Kovácsné Pusztai Kinga" userId="1282fdc4-838f-4805-a47a-02b770215156" providerId="ADAL" clId="{29D53FD5-18C8-4004-93F5-29F9AF3CB83A}" dt="2023-01-26T12:04:30.440" v="235" actId="20577"/>
        <pc:sldMkLst>
          <pc:docMk/>
          <pc:sldMk cId="3559369040" sldId="266"/>
        </pc:sldMkLst>
      </pc:sldChg>
      <pc:sldChg chg="add del">
        <pc:chgData name="Kovácsné Pusztai Kinga" userId="1282fdc4-838f-4805-a47a-02b770215156" providerId="ADAL" clId="{29D53FD5-18C8-4004-93F5-29F9AF3CB83A}" dt="2023-01-25T14:08:25.213" v="30" actId="47"/>
        <pc:sldMkLst>
          <pc:docMk/>
          <pc:sldMk cId="3148030452" sldId="267"/>
        </pc:sldMkLst>
      </pc:sldChg>
      <pc:sldChg chg="addSp delSp modSp new mod">
        <pc:chgData name="Kovácsné Pusztai Kinga" userId="1282fdc4-838f-4805-a47a-02b770215156" providerId="ADAL" clId="{29D53FD5-18C8-4004-93F5-29F9AF3CB83A}" dt="2023-01-26T12:18:15.771" v="629" actId="20577"/>
        <pc:sldMkLst>
          <pc:docMk/>
          <pc:sldMk cId="3179000418" sldId="267"/>
        </pc:sldMkLst>
      </pc:sldChg>
      <pc:sldChg chg="addSp modSp new mod">
        <pc:chgData name="Kovácsné Pusztai Kinga" userId="1282fdc4-838f-4805-a47a-02b770215156" providerId="ADAL" clId="{29D53FD5-18C8-4004-93F5-29F9AF3CB83A}" dt="2023-01-26T12:34:18.209" v="781" actId="113"/>
        <pc:sldMkLst>
          <pc:docMk/>
          <pc:sldMk cId="3025187045" sldId="268"/>
        </pc:sldMkLst>
      </pc:sldChg>
      <pc:sldChg chg="addSp delSp modSp add mod modAnim">
        <pc:chgData name="Kovácsné Pusztai Kinga" userId="1282fdc4-838f-4805-a47a-02b770215156" providerId="ADAL" clId="{29D53FD5-18C8-4004-93F5-29F9AF3CB83A}" dt="2023-01-26T12:54:19.872" v="835"/>
        <pc:sldMkLst>
          <pc:docMk/>
          <pc:sldMk cId="2111671007" sldId="269"/>
        </pc:sldMkLst>
      </pc:sldChg>
      <pc:sldChg chg="addSp delSp modSp add mod modAnim">
        <pc:chgData name="Kovácsné Pusztai Kinga" userId="1282fdc4-838f-4805-a47a-02b770215156" providerId="ADAL" clId="{29D53FD5-18C8-4004-93F5-29F9AF3CB83A}" dt="2023-01-26T12:53:40.941" v="826"/>
        <pc:sldMkLst>
          <pc:docMk/>
          <pc:sldMk cId="3887563965" sldId="270"/>
        </pc:sldMkLst>
      </pc:sldChg>
      <pc:sldChg chg="addSp delSp modSp add mod ord setBg">
        <pc:chgData name="Kovácsné Pusztai Kinga" userId="1282fdc4-838f-4805-a47a-02b770215156" providerId="ADAL" clId="{29D53FD5-18C8-4004-93F5-29F9AF3CB83A}" dt="2023-01-26T13:09:41.467" v="990" actId="1076"/>
        <pc:sldMkLst>
          <pc:docMk/>
          <pc:sldMk cId="3586818689" sldId="271"/>
        </pc:sldMkLst>
      </pc:sldChg>
    </pc:docChg>
  </pc:docChgLst>
  <pc:docChgLst>
    <pc:chgData name="Kovácsné Pusztai Kinga" userId="1282fdc4-838f-4805-a47a-02b770215156" providerId="ADAL" clId="{69BAA96B-B99D-4ADB-8C90-87E14407DB86}"/>
    <pc:docChg chg="undo custSel addSld delSld modSld sldOrd addSection delSection modSection">
      <pc:chgData name="Kovácsné Pusztai Kinga" userId="1282fdc4-838f-4805-a47a-02b770215156" providerId="ADAL" clId="{69BAA96B-B99D-4ADB-8C90-87E14407DB86}" dt="2023-03-22T08:01:47.941" v="347" actId="114"/>
      <pc:docMkLst>
        <pc:docMk/>
      </pc:docMkLst>
      <pc:sldChg chg="modSp mod">
        <pc:chgData name="Kovácsné Pusztai Kinga" userId="1282fdc4-838f-4805-a47a-02b770215156" providerId="ADAL" clId="{69BAA96B-B99D-4ADB-8C90-87E14407DB86}" dt="2023-03-10T21:10:44.766" v="1" actId="20577"/>
        <pc:sldMkLst>
          <pc:docMk/>
          <pc:sldMk cId="2431493244" sldId="259"/>
        </pc:sldMkLst>
      </pc:sldChg>
      <pc:sldChg chg="del">
        <pc:chgData name="Kovácsné Pusztai Kinga" userId="1282fdc4-838f-4805-a47a-02b770215156" providerId="ADAL" clId="{69BAA96B-B99D-4ADB-8C90-87E14407DB86}" dt="2023-03-10T21:11:26.337" v="4" actId="47"/>
        <pc:sldMkLst>
          <pc:docMk/>
          <pc:sldMk cId="3166015993" sldId="265"/>
        </pc:sldMkLst>
      </pc:sldChg>
      <pc:sldChg chg="addSp delSp modSp mod">
        <pc:chgData name="Kovácsné Pusztai Kinga" userId="1282fdc4-838f-4805-a47a-02b770215156" providerId="ADAL" clId="{69BAA96B-B99D-4ADB-8C90-87E14407DB86}" dt="2023-03-10T21:29:04.575" v="68" actId="114"/>
        <pc:sldMkLst>
          <pc:docMk/>
          <pc:sldMk cId="3179000418" sldId="267"/>
        </pc:sldMkLst>
      </pc:sldChg>
      <pc:sldChg chg="ord">
        <pc:chgData name="Kovácsné Pusztai Kinga" userId="1282fdc4-838f-4805-a47a-02b770215156" providerId="ADAL" clId="{69BAA96B-B99D-4ADB-8C90-87E14407DB86}" dt="2023-03-10T22:01:42.263" v="232"/>
        <pc:sldMkLst>
          <pc:docMk/>
          <pc:sldMk cId="3025187045" sldId="268"/>
        </pc:sldMkLst>
      </pc:sldChg>
      <pc:sldChg chg="modSp mod">
        <pc:chgData name="Kovácsné Pusztai Kinga" userId="1282fdc4-838f-4805-a47a-02b770215156" providerId="ADAL" clId="{69BAA96B-B99D-4ADB-8C90-87E14407DB86}" dt="2023-03-22T08:01:47.941" v="347" actId="114"/>
        <pc:sldMkLst>
          <pc:docMk/>
          <pc:sldMk cId="3586818689" sldId="271"/>
        </pc:sldMkLst>
      </pc:sldChg>
      <pc:sldChg chg="add">
        <pc:chgData name="Kovácsné Pusztai Kinga" userId="1282fdc4-838f-4805-a47a-02b770215156" providerId="ADAL" clId="{69BAA96B-B99D-4ADB-8C90-87E14407DB86}" dt="2023-03-10T21:11:21.110" v="3"/>
        <pc:sldMkLst>
          <pc:docMk/>
          <pc:sldMk cId="548089129" sldId="272"/>
        </pc:sldMkLst>
      </pc:sldChg>
      <pc:sldChg chg="modSp add mod">
        <pc:chgData name="Kovácsné Pusztai Kinga" userId="1282fdc4-838f-4805-a47a-02b770215156" providerId="ADAL" clId="{69BAA96B-B99D-4ADB-8C90-87E14407DB86}" dt="2023-03-10T22:05:48.939" v="344" actId="6549"/>
        <pc:sldMkLst>
          <pc:docMk/>
          <pc:sldMk cId="2244582942" sldId="273"/>
        </pc:sldMkLst>
      </pc:sldChg>
      <pc:sldChg chg="addSp delSp new del mod">
        <pc:chgData name="Kovácsné Pusztai Kinga" userId="1282fdc4-838f-4805-a47a-02b770215156" providerId="ADAL" clId="{69BAA96B-B99D-4ADB-8C90-87E14407DB86}" dt="2023-03-10T21:51:50.361" v="132" actId="47"/>
        <pc:sldMkLst>
          <pc:docMk/>
          <pc:sldMk cId="998742629" sldId="274"/>
        </pc:sldMkLst>
      </pc:sldChg>
      <pc:sldChg chg="addSp delSp modSp add mod">
        <pc:chgData name="Kovácsné Pusztai Kinga" userId="1282fdc4-838f-4805-a47a-02b770215156" providerId="ADAL" clId="{69BAA96B-B99D-4ADB-8C90-87E14407DB86}" dt="2023-03-10T21:46:37.476" v="130" actId="1035"/>
        <pc:sldMkLst>
          <pc:docMk/>
          <pc:sldMk cId="2570128719" sldId="275"/>
        </pc:sldMkLst>
      </pc:sldChg>
      <pc:sldChg chg="addSp modSp new del mod">
        <pc:chgData name="Kovácsné Pusztai Kinga" userId="1282fdc4-838f-4805-a47a-02b770215156" providerId="ADAL" clId="{69BAA96B-B99D-4ADB-8C90-87E14407DB86}" dt="2023-03-10T21:56:05.036" v="225" actId="47"/>
        <pc:sldMkLst>
          <pc:docMk/>
          <pc:sldMk cId="2158047466" sldId="276"/>
        </pc:sldMkLst>
      </pc:sldChg>
      <pc:sldChg chg="new del">
        <pc:chgData name="Kovácsné Pusztai Kinga" userId="1282fdc4-838f-4805-a47a-02b770215156" providerId="ADAL" clId="{69BAA96B-B99D-4ADB-8C90-87E14407DB86}" dt="2023-03-10T22:05:59.658" v="345" actId="47"/>
        <pc:sldMkLst>
          <pc:docMk/>
          <pc:sldMk cId="2637403736" sldId="276"/>
        </pc:sldMkLst>
      </pc:sldChg>
      <pc:sldChg chg="addSp modSp new del mod">
        <pc:chgData name="Kovácsné Pusztai Kinga" userId="1282fdc4-838f-4805-a47a-02b770215156" providerId="ADAL" clId="{69BAA96B-B99D-4ADB-8C90-87E14407DB86}" dt="2023-03-10T22:01:03.422" v="229" actId="47"/>
        <pc:sldMkLst>
          <pc:docMk/>
          <pc:sldMk cId="1195669906" sldId="277"/>
        </pc:sldMkLst>
      </pc:sldChg>
    </pc:docChg>
  </pc:docChgLst>
  <pc:docChgLst>
    <pc:chgData name="Kovácsné Pusztai Kinga" userId="1282fdc4-838f-4805-a47a-02b770215156" providerId="ADAL" clId="{3C0DE527-7DD5-40DA-BF96-A8D9F6AE488B}"/>
    <pc:docChg chg="undo custSel addSld delSld modSld">
      <pc:chgData name="Kovácsné Pusztai Kinga" userId="1282fdc4-838f-4805-a47a-02b770215156" providerId="ADAL" clId="{3C0DE527-7DD5-40DA-BF96-A8D9F6AE488B}" dt="2025-05-09T08:36:13.857" v="976" actId="20577"/>
      <pc:docMkLst>
        <pc:docMk/>
      </pc:docMkLst>
      <pc:sldChg chg="modSp mod">
        <pc:chgData name="Kovácsné Pusztai Kinga" userId="1282fdc4-838f-4805-a47a-02b770215156" providerId="ADAL" clId="{3C0DE527-7DD5-40DA-BF96-A8D9F6AE488B}" dt="2025-02-28T21:30:34.436" v="714" actId="14100"/>
        <pc:sldMkLst>
          <pc:docMk/>
          <pc:sldMk cId="2431493244" sldId="259"/>
        </pc:sldMkLst>
        <pc:spChg chg="mod">
          <ac:chgData name="Kovácsné Pusztai Kinga" userId="1282fdc4-838f-4805-a47a-02b770215156" providerId="ADAL" clId="{3C0DE527-7DD5-40DA-BF96-A8D9F6AE488B}" dt="2025-02-28T21:30:34.436" v="714" actId="14100"/>
          <ac:spMkLst>
            <pc:docMk/>
            <pc:sldMk cId="2431493244" sldId="259"/>
            <ac:spMk id="3" creationId="{00000000-0000-0000-0000-000000000000}"/>
          </ac:spMkLst>
        </pc:spChg>
      </pc:sldChg>
      <pc:sldChg chg="add">
        <pc:chgData name="Kovácsné Pusztai Kinga" userId="1282fdc4-838f-4805-a47a-02b770215156" providerId="ADAL" clId="{3C0DE527-7DD5-40DA-BF96-A8D9F6AE488B}" dt="2025-02-26T14:30:53.653" v="705"/>
        <pc:sldMkLst>
          <pc:docMk/>
          <pc:sldMk cId="3430509559" sldId="270"/>
        </pc:sldMkLst>
      </pc:sldChg>
      <pc:sldChg chg="modSp mod">
        <pc:chgData name="Kovácsné Pusztai Kinga" userId="1282fdc4-838f-4805-a47a-02b770215156" providerId="ADAL" clId="{3C0DE527-7DD5-40DA-BF96-A8D9F6AE488B}" dt="2025-05-09T08:36:13.857" v="976" actId="20577"/>
        <pc:sldMkLst>
          <pc:docMk/>
          <pc:sldMk cId="548089129" sldId="272"/>
        </pc:sldMkLst>
        <pc:spChg chg="mod">
          <ac:chgData name="Kovácsné Pusztai Kinga" userId="1282fdc4-838f-4805-a47a-02b770215156" providerId="ADAL" clId="{3C0DE527-7DD5-40DA-BF96-A8D9F6AE488B}" dt="2025-05-09T08:36:13.857" v="976" actId="20577"/>
          <ac:spMkLst>
            <pc:docMk/>
            <pc:sldMk cId="548089129" sldId="272"/>
            <ac:spMk id="2" creationId="{ABF61895-45AB-51B6-C9CB-6F5A07F2E42D}"/>
          </ac:spMkLst>
        </pc:spChg>
      </pc:sldChg>
      <pc:sldChg chg="del">
        <pc:chgData name="Kovácsné Pusztai Kinga" userId="1282fdc4-838f-4805-a47a-02b770215156" providerId="ADAL" clId="{3C0DE527-7DD5-40DA-BF96-A8D9F6AE488B}" dt="2025-02-26T14:31:03.600" v="706" actId="47"/>
        <pc:sldMkLst>
          <pc:docMk/>
          <pc:sldMk cId="2244582942" sldId="273"/>
        </pc:sldMkLst>
      </pc:sldChg>
      <pc:sldChg chg="addSp delSp modSp mod">
        <pc:chgData name="Kovácsné Pusztai Kinga" userId="1282fdc4-838f-4805-a47a-02b770215156" providerId="ADAL" clId="{3C0DE527-7DD5-40DA-BF96-A8D9F6AE488B}" dt="2025-05-09T08:04:40.608" v="732" actId="1076"/>
        <pc:sldMkLst>
          <pc:docMk/>
          <pc:sldMk cId="2248306033" sldId="276"/>
        </pc:sldMkLst>
        <pc:spChg chg="add del">
          <ac:chgData name="Kovácsné Pusztai Kinga" userId="1282fdc4-838f-4805-a47a-02b770215156" providerId="ADAL" clId="{3C0DE527-7DD5-40DA-BF96-A8D9F6AE488B}" dt="2025-05-09T07:48:11.549" v="717" actId="22"/>
          <ac:spMkLst>
            <pc:docMk/>
            <pc:sldMk cId="2248306033" sldId="276"/>
            <ac:spMk id="9" creationId="{0AD242AC-651D-EC47-8D84-A50E2F14C4B0}"/>
          </ac:spMkLst>
        </pc:spChg>
        <pc:picChg chg="del mod">
          <ac:chgData name="Kovácsné Pusztai Kinga" userId="1282fdc4-838f-4805-a47a-02b770215156" providerId="ADAL" clId="{3C0DE527-7DD5-40DA-BF96-A8D9F6AE488B}" dt="2025-05-09T07:53:35.213" v="722" actId="478"/>
          <ac:picMkLst>
            <pc:docMk/>
            <pc:sldMk cId="2248306033" sldId="276"/>
            <ac:picMk id="8" creationId="{C199FEC0-5F5E-0EF2-7100-0E909224DB3A}"/>
          </ac:picMkLst>
        </pc:picChg>
        <pc:picChg chg="del">
          <ac:chgData name="Kovácsné Pusztai Kinga" userId="1282fdc4-838f-4805-a47a-02b770215156" providerId="ADAL" clId="{3C0DE527-7DD5-40DA-BF96-A8D9F6AE488B}" dt="2025-05-09T07:59:37.165" v="724" actId="478"/>
          <ac:picMkLst>
            <pc:docMk/>
            <pc:sldMk cId="2248306033" sldId="276"/>
            <ac:picMk id="10" creationId="{B31CD45C-B51B-4ED2-184D-41350BF5F2FB}"/>
          </ac:picMkLst>
        </pc:picChg>
        <pc:picChg chg="del">
          <ac:chgData name="Kovácsné Pusztai Kinga" userId="1282fdc4-838f-4805-a47a-02b770215156" providerId="ADAL" clId="{3C0DE527-7DD5-40DA-BF96-A8D9F6AE488B}" dt="2025-05-09T08:02:08.073" v="727" actId="478"/>
          <ac:picMkLst>
            <pc:docMk/>
            <pc:sldMk cId="2248306033" sldId="276"/>
            <ac:picMk id="12" creationId="{95BD5ECB-8896-5B03-4A22-2592B9E7104C}"/>
          </ac:picMkLst>
        </pc:picChg>
        <pc:picChg chg="del">
          <ac:chgData name="Kovácsné Pusztai Kinga" userId="1282fdc4-838f-4805-a47a-02b770215156" providerId="ADAL" clId="{3C0DE527-7DD5-40DA-BF96-A8D9F6AE488B}" dt="2025-05-09T08:02:25.778" v="730" actId="21"/>
          <ac:picMkLst>
            <pc:docMk/>
            <pc:sldMk cId="2248306033" sldId="276"/>
            <ac:picMk id="14" creationId="{B8171EF1-8078-FEAB-892C-9BD19B483E39}"/>
          </ac:picMkLst>
        </pc:picChg>
        <pc:picChg chg="add mod">
          <ac:chgData name="Kovácsné Pusztai Kinga" userId="1282fdc4-838f-4805-a47a-02b770215156" providerId="ADAL" clId="{3C0DE527-7DD5-40DA-BF96-A8D9F6AE488B}" dt="2025-05-09T07:53:41.248" v="723" actId="1076"/>
          <ac:picMkLst>
            <pc:docMk/>
            <pc:sldMk cId="2248306033" sldId="276"/>
            <ac:picMk id="17" creationId="{3AB7087C-C256-D94D-9C13-848DB6B0B1A3}"/>
          </ac:picMkLst>
        </pc:picChg>
        <pc:picChg chg="add mod">
          <ac:chgData name="Kovácsné Pusztai Kinga" userId="1282fdc4-838f-4805-a47a-02b770215156" providerId="ADAL" clId="{3C0DE527-7DD5-40DA-BF96-A8D9F6AE488B}" dt="2025-05-09T07:59:45.598" v="726" actId="1076"/>
          <ac:picMkLst>
            <pc:docMk/>
            <pc:sldMk cId="2248306033" sldId="276"/>
            <ac:picMk id="19" creationId="{4860B601-1AD4-2895-F7F2-B5EA6C07C394}"/>
          </ac:picMkLst>
        </pc:picChg>
        <pc:picChg chg="add mod">
          <ac:chgData name="Kovácsné Pusztai Kinga" userId="1282fdc4-838f-4805-a47a-02b770215156" providerId="ADAL" clId="{3C0DE527-7DD5-40DA-BF96-A8D9F6AE488B}" dt="2025-05-09T08:02:18.617" v="729" actId="1076"/>
          <ac:picMkLst>
            <pc:docMk/>
            <pc:sldMk cId="2248306033" sldId="276"/>
            <ac:picMk id="21" creationId="{9DBDC1E2-BC2D-B719-52EB-BC34DAD9FFDA}"/>
          </ac:picMkLst>
        </pc:picChg>
        <pc:picChg chg="add mod">
          <ac:chgData name="Kovácsné Pusztai Kinga" userId="1282fdc4-838f-4805-a47a-02b770215156" providerId="ADAL" clId="{3C0DE527-7DD5-40DA-BF96-A8D9F6AE488B}" dt="2025-05-09T08:04:40.608" v="732" actId="1076"/>
          <ac:picMkLst>
            <pc:docMk/>
            <pc:sldMk cId="2248306033" sldId="276"/>
            <ac:picMk id="23" creationId="{C42537F1-0028-FECF-2EE6-EC677B8DB17C}"/>
          </ac:picMkLst>
        </pc:picChg>
      </pc:sldChg>
      <pc:sldChg chg="addSp delSp modSp mod delAnim modAnim">
        <pc:chgData name="Kovácsné Pusztai Kinga" userId="1282fdc4-838f-4805-a47a-02b770215156" providerId="ADAL" clId="{3C0DE527-7DD5-40DA-BF96-A8D9F6AE488B}" dt="2025-05-09T08:34:36.378" v="973"/>
        <pc:sldMkLst>
          <pc:docMk/>
          <pc:sldMk cId="2262765231" sldId="280"/>
        </pc:sldMkLst>
        <pc:spChg chg="add mod">
          <ac:chgData name="Kovácsné Pusztai Kinga" userId="1282fdc4-838f-4805-a47a-02b770215156" providerId="ADAL" clId="{3C0DE527-7DD5-40DA-BF96-A8D9F6AE488B}" dt="2025-05-09T08:18:54.382" v="795" actId="1076"/>
          <ac:spMkLst>
            <pc:docMk/>
            <pc:sldMk cId="2262765231" sldId="280"/>
            <ac:spMk id="8" creationId="{73E636CB-E165-9A45-7002-C392828D1361}"/>
          </ac:spMkLst>
        </pc:spChg>
        <pc:spChg chg="mod">
          <ac:chgData name="Kovácsné Pusztai Kinga" userId="1282fdc4-838f-4805-a47a-02b770215156" providerId="ADAL" clId="{3C0DE527-7DD5-40DA-BF96-A8D9F6AE488B}" dt="2025-05-09T08:18:23.147" v="793" actId="1076"/>
          <ac:spMkLst>
            <pc:docMk/>
            <pc:sldMk cId="2262765231" sldId="280"/>
            <ac:spMk id="24" creationId="{C3B69055-B076-69D0-E8A9-F96514EC137D}"/>
          </ac:spMkLst>
        </pc:spChg>
        <pc:spChg chg="add mod">
          <ac:chgData name="Kovácsné Pusztai Kinga" userId="1282fdc4-838f-4805-a47a-02b770215156" providerId="ADAL" clId="{3C0DE527-7DD5-40DA-BF96-A8D9F6AE488B}" dt="2025-05-09T08:21:01.712" v="929" actId="1076"/>
          <ac:spMkLst>
            <pc:docMk/>
            <pc:sldMk cId="2262765231" sldId="280"/>
            <ac:spMk id="25" creationId="{A223F002-78B8-FE08-AD61-66A46CF29699}"/>
          </ac:spMkLst>
        </pc:spChg>
        <pc:spChg chg="add mod">
          <ac:chgData name="Kovácsné Pusztai Kinga" userId="1282fdc4-838f-4805-a47a-02b770215156" providerId="ADAL" clId="{3C0DE527-7DD5-40DA-BF96-A8D9F6AE488B}" dt="2025-05-09T08:22:23.792" v="936" actId="1076"/>
          <ac:spMkLst>
            <pc:docMk/>
            <pc:sldMk cId="2262765231" sldId="280"/>
            <ac:spMk id="27" creationId="{543261DA-2361-3357-EA9C-7A23B0884094}"/>
          </ac:spMkLst>
        </pc:spChg>
        <pc:spChg chg="add mod">
          <ac:chgData name="Kovácsné Pusztai Kinga" userId="1282fdc4-838f-4805-a47a-02b770215156" providerId="ADAL" clId="{3C0DE527-7DD5-40DA-BF96-A8D9F6AE488B}" dt="2025-05-09T08:23:53.839" v="939" actId="1076"/>
          <ac:spMkLst>
            <pc:docMk/>
            <pc:sldMk cId="2262765231" sldId="280"/>
            <ac:spMk id="29" creationId="{1C202248-53FB-DDCC-0823-A60879971F25}"/>
          </ac:spMkLst>
        </pc:spChg>
        <pc:spChg chg="add mod">
          <ac:chgData name="Kovácsné Pusztai Kinga" userId="1282fdc4-838f-4805-a47a-02b770215156" providerId="ADAL" clId="{3C0DE527-7DD5-40DA-BF96-A8D9F6AE488B}" dt="2025-05-09T08:30:14.758" v="960" actId="1076"/>
          <ac:spMkLst>
            <pc:docMk/>
            <pc:sldMk cId="2262765231" sldId="280"/>
            <ac:spMk id="30" creationId="{6A2769CD-3206-4D33-394E-F5AC17E17A4D}"/>
          </ac:spMkLst>
        </pc:spChg>
        <pc:spChg chg="add mod">
          <ac:chgData name="Kovácsné Pusztai Kinga" userId="1282fdc4-838f-4805-a47a-02b770215156" providerId="ADAL" clId="{3C0DE527-7DD5-40DA-BF96-A8D9F6AE488B}" dt="2025-05-09T08:30:39.070" v="962" actId="1076"/>
          <ac:spMkLst>
            <pc:docMk/>
            <pc:sldMk cId="2262765231" sldId="280"/>
            <ac:spMk id="34" creationId="{10B07E87-6727-9E5A-A0F7-072FE1DE8455}"/>
          </ac:spMkLst>
        </pc:spChg>
        <pc:spChg chg="add mod">
          <ac:chgData name="Kovácsné Pusztai Kinga" userId="1282fdc4-838f-4805-a47a-02b770215156" providerId="ADAL" clId="{3C0DE527-7DD5-40DA-BF96-A8D9F6AE488B}" dt="2025-05-09T08:31:20.743" v="965" actId="1076"/>
          <ac:spMkLst>
            <pc:docMk/>
            <pc:sldMk cId="2262765231" sldId="280"/>
            <ac:spMk id="35" creationId="{13E4B60A-1899-0D78-AB54-AF82662B2732}"/>
          </ac:spMkLst>
        </pc:spChg>
        <pc:spChg chg="add del mod">
          <ac:chgData name="Kovácsné Pusztai Kinga" userId="1282fdc4-838f-4805-a47a-02b770215156" providerId="ADAL" clId="{3C0DE527-7DD5-40DA-BF96-A8D9F6AE488B}" dt="2025-05-09T08:34:02.954" v="970" actId="478"/>
          <ac:spMkLst>
            <pc:docMk/>
            <pc:sldMk cId="2262765231" sldId="280"/>
            <ac:spMk id="36" creationId="{1FC87099-FF85-D253-0F33-A98D9DDA9C9E}"/>
          </ac:spMkLst>
        </pc:spChg>
        <pc:spChg chg="add mod">
          <ac:chgData name="Kovácsné Pusztai Kinga" userId="1282fdc4-838f-4805-a47a-02b770215156" providerId="ADAL" clId="{3C0DE527-7DD5-40DA-BF96-A8D9F6AE488B}" dt="2025-05-09T08:34:29.052" v="972" actId="1076"/>
          <ac:spMkLst>
            <pc:docMk/>
            <pc:sldMk cId="2262765231" sldId="280"/>
            <ac:spMk id="44" creationId="{A5ABE37C-B363-FB24-B70C-9FB33C33984F}"/>
          </ac:spMkLst>
        </pc:spChg>
      </pc:sldChg>
      <pc:sldChg chg="add">
        <pc:chgData name="Kovácsné Pusztai Kinga" userId="1282fdc4-838f-4805-a47a-02b770215156" providerId="ADAL" clId="{3C0DE527-7DD5-40DA-BF96-A8D9F6AE488B}" dt="2025-02-26T14:30:53.653" v="705"/>
        <pc:sldMkLst>
          <pc:docMk/>
          <pc:sldMk cId="553315828" sldId="281"/>
        </pc:sldMkLst>
      </pc:sldChg>
      <pc:sldChg chg="modSp add mod">
        <pc:chgData name="Kovácsné Pusztai Kinga" userId="1282fdc4-838f-4805-a47a-02b770215156" providerId="ADAL" clId="{3C0DE527-7DD5-40DA-BF96-A8D9F6AE488B}" dt="2025-02-28T23:43:15.828" v="715" actId="313"/>
        <pc:sldMkLst>
          <pc:docMk/>
          <pc:sldMk cId="2972061227" sldId="305"/>
        </pc:sldMkLst>
        <pc:spChg chg="mod">
          <ac:chgData name="Kovácsné Pusztai Kinga" userId="1282fdc4-838f-4805-a47a-02b770215156" providerId="ADAL" clId="{3C0DE527-7DD5-40DA-BF96-A8D9F6AE488B}" dt="2025-02-25T15:53:22.297" v="643" actId="14100"/>
          <ac:spMkLst>
            <pc:docMk/>
            <pc:sldMk cId="2972061227" sldId="305"/>
            <ac:spMk id="2" creationId="{7CE3E27B-C0D2-687C-91E9-AA51A4534E39}"/>
          </ac:spMkLst>
        </pc:spChg>
        <pc:spChg chg="mod">
          <ac:chgData name="Kovácsné Pusztai Kinga" userId="1282fdc4-838f-4805-a47a-02b770215156" providerId="ADAL" clId="{3C0DE527-7DD5-40DA-BF96-A8D9F6AE488B}" dt="2025-02-28T23:43:15.828" v="715" actId="313"/>
          <ac:spMkLst>
            <pc:docMk/>
            <pc:sldMk cId="2972061227" sldId="305"/>
            <ac:spMk id="3" creationId="{B2253D2E-D2FA-577A-E1F7-B012A9D79A3A}"/>
          </ac:spMkLst>
        </pc:spChg>
      </pc:sldChg>
      <pc:sldChg chg="add">
        <pc:chgData name="Kovácsné Pusztai Kinga" userId="1282fdc4-838f-4805-a47a-02b770215156" providerId="ADAL" clId="{3C0DE527-7DD5-40DA-BF96-A8D9F6AE488B}" dt="2025-02-26T14:30:53.653" v="705"/>
        <pc:sldMkLst>
          <pc:docMk/>
          <pc:sldMk cId="2874529568" sldId="306"/>
        </pc:sldMkLst>
      </pc:sldChg>
      <pc:sldChg chg="modSp add del mod">
        <pc:chgData name="Kovácsné Pusztai Kinga" userId="1282fdc4-838f-4805-a47a-02b770215156" providerId="ADAL" clId="{3C0DE527-7DD5-40DA-BF96-A8D9F6AE488B}" dt="2025-02-19T08:03:01.266" v="9" actId="47"/>
        <pc:sldMkLst>
          <pc:docMk/>
          <pc:sldMk cId="48050062" sldId="307"/>
        </pc:sldMkLst>
      </pc:sldChg>
      <pc:sldChg chg="addSp delSp modSp add del mod delAnim modAnim">
        <pc:chgData name="Kovácsné Pusztai Kinga" userId="1282fdc4-838f-4805-a47a-02b770215156" providerId="ADAL" clId="{3C0DE527-7DD5-40DA-BF96-A8D9F6AE488B}" dt="2025-05-09T08:36:03.201" v="974" actId="47"/>
        <pc:sldMkLst>
          <pc:docMk/>
          <pc:sldMk cId="2785657438" sldId="307"/>
        </pc:sldMkLst>
        <pc:spChg chg="add del mod">
          <ac:chgData name="Kovácsné Pusztai Kinga" userId="1282fdc4-838f-4805-a47a-02b770215156" providerId="ADAL" clId="{3C0DE527-7DD5-40DA-BF96-A8D9F6AE488B}" dt="2025-05-09T08:12:47.989" v="791" actId="478"/>
          <ac:spMkLst>
            <pc:docMk/>
            <pc:sldMk cId="2785657438" sldId="307"/>
            <ac:spMk id="8" creationId="{927E7D0E-6D29-1774-D085-603CACD54483}"/>
          </ac:spMkLst>
        </pc:spChg>
      </pc:sldChg>
    </pc:docChg>
  </pc:docChgLst>
  <pc:docChgLst>
    <pc:chgData name="Vendégfelhasználó" userId="S::urn:spo:anon#d4f4b3915c31764cb74a7392e78ece7dd2db9fe15dd10bebf7642929380ec1f1::" providerId="AD" clId="Web-{3AB772CF-40DC-D55D-6460-AED380024B6D}"/>
    <pc:docChg chg="sldOrd">
      <pc:chgData name="Vendégfelhasználó" userId="S::urn:spo:anon#d4f4b3915c31764cb74a7392e78ece7dd2db9fe15dd10bebf7642929380ec1f1::" providerId="AD" clId="Web-{3AB772CF-40DC-D55D-6460-AED380024B6D}" dt="2023-07-04T14:12:11.362" v="0"/>
      <pc:docMkLst>
        <pc:docMk/>
      </pc:docMkLst>
      <pc:sldChg chg="ord">
        <pc:chgData name="Vendégfelhasználó" userId="S::urn:spo:anon#d4f4b3915c31764cb74a7392e78ece7dd2db9fe15dd10bebf7642929380ec1f1::" providerId="AD" clId="Web-{3AB772CF-40DC-D55D-6460-AED380024B6D}" dt="2023-07-04T14:12:11.362" v="0"/>
        <pc:sldMkLst>
          <pc:docMk/>
          <pc:sldMk cId="3559369040" sldId="266"/>
        </pc:sldMkLst>
      </pc:sldChg>
    </pc:docChg>
  </pc:docChgLst>
  <pc:docChgLst>
    <pc:chgData name="Vendégfelhasználó" userId="S::urn:spo:anon#d4f4b3915c31764cb74a7392e78ece7dd2db9fe15dd10bebf7642929380ec1f1::" providerId="AD" clId="Web-{8AB750C8-2094-DC86-0449-98438AC88D85}"/>
    <pc:docChg chg="modSld">
      <pc:chgData name="Vendégfelhasználó" userId="S::urn:spo:anon#d4f4b3915c31764cb74a7392e78ece7dd2db9fe15dd10bebf7642929380ec1f1::" providerId="AD" clId="Web-{8AB750C8-2094-DC86-0449-98438AC88D85}" dt="2023-03-26T10:56:28.068" v="0" actId="1076"/>
      <pc:docMkLst>
        <pc:docMk/>
      </pc:docMkLst>
      <pc:sldChg chg="modSp">
        <pc:chgData name="Vendégfelhasználó" userId="S::urn:spo:anon#d4f4b3915c31764cb74a7392e78ece7dd2db9fe15dd10bebf7642929380ec1f1::" providerId="AD" clId="Web-{8AB750C8-2094-DC86-0449-98438AC88D85}" dt="2023-03-26T10:56:28.068" v="0" actId="1076"/>
        <pc:sldMkLst>
          <pc:docMk/>
          <pc:sldMk cId="2570128719" sldId="275"/>
        </pc:sldMkLst>
      </pc:sldChg>
    </pc:docChg>
  </pc:docChgLst>
  <pc:docChgLst>
    <pc:chgData name="Kovácsné Pusztai Kinga" userId="1282fdc4-838f-4805-a47a-02b770215156" providerId="ADAL" clId="{59C5A106-0B7E-4AE3-8506-5D893FBBFC53}"/>
    <pc:docChg chg="undo custSel delSld modSld">
      <pc:chgData name="Kovácsné Pusztai Kinga" userId="1282fdc4-838f-4805-a47a-02b770215156" providerId="ADAL" clId="{59C5A106-0B7E-4AE3-8506-5D893FBBFC53}" dt="2025-01-29T16:13:34.906" v="732" actId="47"/>
      <pc:docMkLst>
        <pc:docMk/>
      </pc:docMkLst>
      <pc:sldChg chg="addSp delSp modSp mod">
        <pc:chgData name="Kovácsné Pusztai Kinga" userId="1282fdc4-838f-4805-a47a-02b770215156" providerId="ADAL" clId="{59C5A106-0B7E-4AE3-8506-5D893FBBFC53}" dt="2025-01-23T17:46:06.245" v="362" actId="1035"/>
        <pc:sldMkLst>
          <pc:docMk/>
          <pc:sldMk cId="3559369040" sldId="266"/>
        </pc:sldMkLst>
      </pc:sldChg>
      <pc:sldChg chg="modSp mod">
        <pc:chgData name="Kovácsné Pusztai Kinga" userId="1282fdc4-838f-4805-a47a-02b770215156" providerId="ADAL" clId="{59C5A106-0B7E-4AE3-8506-5D893FBBFC53}" dt="2025-01-23T17:46:44.147" v="366" actId="6549"/>
        <pc:sldMkLst>
          <pc:docMk/>
          <pc:sldMk cId="3179000418" sldId="267"/>
        </pc:sldMkLst>
      </pc:sldChg>
      <pc:sldChg chg="addSp delSp modSp mod modAnim">
        <pc:chgData name="Kovácsné Pusztai Kinga" userId="1282fdc4-838f-4805-a47a-02b770215156" providerId="ADAL" clId="{59C5A106-0B7E-4AE3-8506-5D893FBBFC53}" dt="2025-01-29T15:50:45.829" v="450" actId="1076"/>
        <pc:sldMkLst>
          <pc:docMk/>
          <pc:sldMk cId="3025187045" sldId="268"/>
        </pc:sldMkLst>
      </pc:sldChg>
      <pc:sldChg chg="addSp modSp mod modAnim">
        <pc:chgData name="Kovácsné Pusztai Kinga" userId="1282fdc4-838f-4805-a47a-02b770215156" providerId="ADAL" clId="{59C5A106-0B7E-4AE3-8506-5D893FBBFC53}" dt="2025-01-22T19:46:50.686" v="188"/>
        <pc:sldMkLst>
          <pc:docMk/>
          <pc:sldMk cId="2111671007" sldId="269"/>
        </pc:sldMkLst>
      </pc:sldChg>
      <pc:sldChg chg="addSp modSp del mod">
        <pc:chgData name="Kovácsné Pusztai Kinga" userId="1282fdc4-838f-4805-a47a-02b770215156" providerId="ADAL" clId="{59C5A106-0B7E-4AE3-8506-5D893FBBFC53}" dt="2025-01-29T16:12:30.376" v="731" actId="47"/>
        <pc:sldMkLst>
          <pc:docMk/>
          <pc:sldMk cId="3586818689" sldId="271"/>
        </pc:sldMkLst>
      </pc:sldChg>
      <pc:sldChg chg="modSp mod">
        <pc:chgData name="Kovácsné Pusztai Kinga" userId="1282fdc4-838f-4805-a47a-02b770215156" providerId="ADAL" clId="{59C5A106-0B7E-4AE3-8506-5D893FBBFC53}" dt="2025-01-22T20:52:55.107" v="299" actId="14100"/>
        <pc:sldMkLst>
          <pc:docMk/>
          <pc:sldMk cId="2244582942" sldId="273"/>
        </pc:sldMkLst>
      </pc:sldChg>
      <pc:sldChg chg="addSp delSp modSp mod">
        <pc:chgData name="Kovácsné Pusztai Kinga" userId="1282fdc4-838f-4805-a47a-02b770215156" providerId="ADAL" clId="{59C5A106-0B7E-4AE3-8506-5D893FBBFC53}" dt="2025-01-22T18:32:40.323" v="98" actId="1076"/>
        <pc:sldMkLst>
          <pc:docMk/>
          <pc:sldMk cId="2570128719" sldId="275"/>
        </pc:sldMkLst>
      </pc:sldChg>
      <pc:sldChg chg="addSp delSp modSp mod">
        <pc:chgData name="Kovácsné Pusztai Kinga" userId="1282fdc4-838f-4805-a47a-02b770215156" providerId="ADAL" clId="{59C5A106-0B7E-4AE3-8506-5D893FBBFC53}" dt="2025-01-29T15:46:19.053" v="413" actId="1076"/>
        <pc:sldMkLst>
          <pc:docMk/>
          <pc:sldMk cId="2248306033" sldId="276"/>
        </pc:sldMkLst>
      </pc:sldChg>
      <pc:sldChg chg="addSp modSp mod">
        <pc:chgData name="Kovácsné Pusztai Kinga" userId="1282fdc4-838f-4805-a47a-02b770215156" providerId="ADAL" clId="{59C5A106-0B7E-4AE3-8506-5D893FBBFC53}" dt="2025-01-29T16:12:06.049" v="730" actId="20577"/>
        <pc:sldMkLst>
          <pc:docMk/>
          <pc:sldMk cId="2900579702" sldId="277"/>
        </pc:sldMkLst>
      </pc:sldChg>
      <pc:sldChg chg="modSp del mod">
        <pc:chgData name="Kovácsné Pusztai Kinga" userId="1282fdc4-838f-4805-a47a-02b770215156" providerId="ADAL" clId="{59C5A106-0B7E-4AE3-8506-5D893FBBFC53}" dt="2025-01-29T16:13:34.906" v="732" actId="47"/>
        <pc:sldMkLst>
          <pc:docMk/>
          <pc:sldMk cId="3057889014" sldId="278"/>
        </pc:sldMkLst>
      </pc:sldChg>
      <pc:sldChg chg="addSp delSp modSp mod addAnim delAnim modAnim">
        <pc:chgData name="Kovácsné Pusztai Kinga" userId="1282fdc4-838f-4805-a47a-02b770215156" providerId="ADAL" clId="{59C5A106-0B7E-4AE3-8506-5D893FBBFC53}" dt="2025-01-22T20:07:00.449" v="281" actId="1076"/>
        <pc:sldMkLst>
          <pc:docMk/>
          <pc:sldMk cId="2262765231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144AD-2EA0-4741-955A-9DD98642B899}" type="datetimeFigureOut">
              <a:rPr lang="hu-HU" smtClean="0"/>
              <a:t>2025. 05. 09.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C1D8E-BE55-4D42-A9B7-00C5B8ADBA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43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C1D8E-BE55-4D42-A9B7-00C5B8ADBA63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1593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C1D8E-BE55-4D42-A9B7-00C5B8ADBA63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184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hu/photo/89560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névjegykártya látható&#10;&#10;Automatikusan generált leírás">
            <a:extLst>
              <a:ext uri="{FF2B5EF4-FFF2-40B4-BE49-F238E27FC236}">
                <a16:creationId xmlns:a16="http://schemas.microsoft.com/office/drawing/2014/main" id="{7E74CC86-7BF2-81B7-2414-BD09AD0C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4405" t="6530" r="16030" b="1"/>
          <a:stretch/>
        </p:blipFill>
        <p:spPr>
          <a:xfrm>
            <a:off x="20" y="10"/>
            <a:ext cx="5448280" cy="685799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</p:pic>
      <p:grpSp>
        <p:nvGrpSpPr>
          <p:cNvPr id="58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9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b="1"/>
              <a:t>Algoritmusok és adatszerkezetek I.</a:t>
            </a:r>
            <a:br>
              <a:rPr lang="hu-HU" b="1"/>
            </a:br>
            <a:r>
              <a:rPr lang="hu-HU" b="1"/>
              <a:t>3. Előadás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70611" y="4301411"/>
            <a:ext cx="5332411" cy="1388189"/>
          </a:xfrm>
        </p:spPr>
        <p:txBody>
          <a:bodyPr>
            <a:normAutofit fontScale="77500" lnSpcReduction="20000"/>
          </a:bodyPr>
          <a:lstStyle/>
          <a:p>
            <a:r>
              <a:rPr lang="hu-HU" sz="4400" b="1" dirty="0">
                <a:solidFill>
                  <a:srgbClr val="C00000"/>
                </a:solidFill>
              </a:rPr>
              <a:t>Sor megvalósítása listával </a:t>
            </a:r>
          </a:p>
          <a:p>
            <a:r>
              <a:rPr lang="hu-HU" sz="4300" b="1" i="0" u="none" strike="noStrike" baseline="0" dirty="0">
                <a:solidFill>
                  <a:srgbClr val="C00000"/>
                </a:solidFill>
                <a:latin typeface="Calibri" panose="020F0502020204030204" pitchFamily="34" charset="0"/>
              </a:rPr>
              <a:t>Kétirányú listák</a:t>
            </a:r>
            <a:endParaRPr lang="hu-HU" sz="4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hu-HU" sz="13600" dirty="0"/>
          </a:p>
        </p:txBody>
      </p:sp>
    </p:spTree>
    <p:extLst>
      <p:ext uri="{BB962C8B-B14F-4D97-AF65-F5344CB8AC3E}">
        <p14:creationId xmlns:p14="http://schemas.microsoft.com/office/powerpoint/2010/main" val="2431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ercs: vízszintes 9">
            <a:extLst>
              <a:ext uri="{FF2B5EF4-FFF2-40B4-BE49-F238E27FC236}">
                <a16:creationId xmlns:a16="http://schemas.microsoft.com/office/drawing/2014/main" id="{10C64822-5A4E-1A21-3683-46B490D8F7E3}"/>
              </a:ext>
            </a:extLst>
          </p:cNvPr>
          <p:cNvSpPr/>
          <p:nvPr/>
        </p:nvSpPr>
        <p:spPr>
          <a:xfrm>
            <a:off x="9314977" y="5232130"/>
            <a:ext cx="2496919" cy="868381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B3983526-61E1-C02A-4AAC-813CEE8AFAF3}"/>
              </a:ext>
            </a:extLst>
          </p:cNvPr>
          <p:cNvSpPr/>
          <p:nvPr/>
        </p:nvSpPr>
        <p:spPr>
          <a:xfrm>
            <a:off x="5776856" y="5262452"/>
            <a:ext cx="2936838" cy="868381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kercs: vízszintes 2">
            <a:extLst>
              <a:ext uri="{FF2B5EF4-FFF2-40B4-BE49-F238E27FC236}">
                <a16:creationId xmlns:a16="http://schemas.microsoft.com/office/drawing/2014/main" id="{06DD80F1-8310-424E-5F35-281C3B693829}"/>
              </a:ext>
            </a:extLst>
          </p:cNvPr>
          <p:cNvSpPr/>
          <p:nvPr/>
        </p:nvSpPr>
        <p:spPr>
          <a:xfrm>
            <a:off x="2127076" y="5220447"/>
            <a:ext cx="2105025" cy="868381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8C1F8B1-FDF6-28CB-27B5-4363D275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09735"/>
          </a:xfrm>
        </p:spPr>
        <p:txBody>
          <a:bodyPr>
            <a:normAutofit/>
          </a:bodyPr>
          <a:lstStyle/>
          <a:p>
            <a:r>
              <a:rPr lang="hu-HU"/>
              <a:t>Példaprogramok C2L listákra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D10E25F-6535-1784-E7A1-E85BF2DB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44" y="2391567"/>
            <a:ext cx="3368978" cy="276145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691DF52-DF2B-2A10-3F56-5B231F8A8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104" y="2391568"/>
            <a:ext cx="3324472" cy="276145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787A54A-C384-C05D-E465-D328DEAB0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531" y="1973464"/>
            <a:ext cx="2739736" cy="317956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6816BCB-FB97-4765-D19B-109EABA31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8004" y="5444231"/>
            <a:ext cx="2105025" cy="50482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4BC1B99A-56A1-FB71-D06C-2654D2B80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305" y="5415656"/>
            <a:ext cx="1656569" cy="50133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934B233-3D96-A722-C2B7-FAE159888D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710" y="5444231"/>
            <a:ext cx="2571260" cy="4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7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: fazettás 21">
            <a:extLst>
              <a:ext uri="{FF2B5EF4-FFF2-40B4-BE49-F238E27FC236}">
                <a16:creationId xmlns:a16="http://schemas.microsoft.com/office/drawing/2014/main" id="{E7EFC628-839F-D038-08C8-DF05DA1DF9D2}"/>
              </a:ext>
            </a:extLst>
          </p:cNvPr>
          <p:cNvSpPr/>
          <p:nvPr/>
        </p:nvSpPr>
        <p:spPr>
          <a:xfrm>
            <a:off x="5323328" y="0"/>
            <a:ext cx="6868672" cy="6858000"/>
          </a:xfrm>
          <a:prstGeom prst="bevel">
            <a:avLst>
              <a:gd name="adj" fmla="val 204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3AD60AE5-D699-C261-D61C-4AC4CA794049}"/>
              </a:ext>
            </a:extLst>
          </p:cNvPr>
          <p:cNvSpPr/>
          <p:nvPr/>
        </p:nvSpPr>
        <p:spPr>
          <a:xfrm>
            <a:off x="2088862" y="5580114"/>
            <a:ext cx="3029911" cy="1131882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924F7B0-B540-4F24-E98A-1A2DD28D6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583" y="2323273"/>
            <a:ext cx="5395428" cy="891617"/>
          </a:xfrm>
          <a:prstGeom prst="rect">
            <a:avLst/>
          </a:prstGeom>
        </p:spPr>
      </p:pic>
      <p:pic>
        <p:nvPicPr>
          <p:cNvPr id="69" name="Kép 68">
            <a:extLst>
              <a:ext uri="{FF2B5EF4-FFF2-40B4-BE49-F238E27FC236}">
                <a16:creationId xmlns:a16="http://schemas.microsoft.com/office/drawing/2014/main" id="{33A7ED85-881D-81F2-6E14-8C0051A94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313" y="4737952"/>
            <a:ext cx="6408975" cy="899238"/>
          </a:xfrm>
          <a:prstGeom prst="rect">
            <a:avLst/>
          </a:prstGeom>
        </p:spPr>
      </p:pic>
      <p:pic>
        <p:nvPicPr>
          <p:cNvPr id="49" name="Kép 48">
            <a:extLst>
              <a:ext uri="{FF2B5EF4-FFF2-40B4-BE49-F238E27FC236}">
                <a16:creationId xmlns:a16="http://schemas.microsoft.com/office/drawing/2014/main" id="{27254E5A-6C54-D8DA-8733-98260C3E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002" y="4728342"/>
            <a:ext cx="5395428" cy="891617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6E306AFC-FECB-D55D-EA1D-B44F46ECE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186" y="2332589"/>
            <a:ext cx="6408975" cy="899238"/>
          </a:xfrm>
          <a:prstGeom prst="rect">
            <a:avLst/>
          </a:prstGeom>
        </p:spPr>
      </p:pic>
      <p:pic>
        <p:nvPicPr>
          <p:cNvPr id="51" name="Kép 50">
            <a:extLst>
              <a:ext uri="{FF2B5EF4-FFF2-40B4-BE49-F238E27FC236}">
                <a16:creationId xmlns:a16="http://schemas.microsoft.com/office/drawing/2014/main" id="{697AC70D-692A-94D9-08D9-960F3B9B2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06" y="1132701"/>
            <a:ext cx="5395428" cy="89161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40F4CA0-F00D-BE6D-6233-1FC8168F4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313" y="1134253"/>
            <a:ext cx="6408975" cy="899238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0875C441-E2BF-DF48-9130-DCC99EF2A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583" y="1114401"/>
            <a:ext cx="5395428" cy="89161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8C1F8B1-FDF6-28CB-27B5-4363D275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237" y="195848"/>
            <a:ext cx="4055765" cy="1428257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Példaprogramok C2L listákra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721C31E-28B5-C46A-E3A4-D7A4830B4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73" y="1725625"/>
            <a:ext cx="4419983" cy="362743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BF2B88B6-26BB-1FA3-F95C-9F94616F4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3417" y="5789956"/>
            <a:ext cx="2682472" cy="73920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A2D8BB85-5793-DF52-E009-4DC0C9329C0C}"/>
              </a:ext>
            </a:extLst>
          </p:cNvPr>
          <p:cNvSpPr txBox="1"/>
          <p:nvPr/>
        </p:nvSpPr>
        <p:spPr>
          <a:xfrm>
            <a:off x="7487920" y="1378886"/>
            <a:ext cx="4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5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772ECF8-7BFF-6DDD-021E-80BB8AE23C12}"/>
              </a:ext>
            </a:extLst>
          </p:cNvPr>
          <p:cNvSpPr txBox="1"/>
          <p:nvPr/>
        </p:nvSpPr>
        <p:spPr>
          <a:xfrm>
            <a:off x="11374433" y="1378886"/>
            <a:ext cx="4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3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9502621-80B4-3C84-8357-477BBF6BF6B7}"/>
              </a:ext>
            </a:extLst>
          </p:cNvPr>
          <p:cNvSpPr txBox="1"/>
          <p:nvPr/>
        </p:nvSpPr>
        <p:spPr>
          <a:xfrm>
            <a:off x="9425816" y="1378886"/>
            <a:ext cx="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2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28919ED-A3A6-79B9-CA0F-4635DE95F3E1}"/>
              </a:ext>
            </a:extLst>
          </p:cNvPr>
          <p:cNvSpPr txBox="1"/>
          <p:nvPr/>
        </p:nvSpPr>
        <p:spPr>
          <a:xfrm>
            <a:off x="10343940" y="1409366"/>
            <a:ext cx="4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6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62460828-4620-8B43-F69F-713BF89F6004}"/>
              </a:ext>
            </a:extLst>
          </p:cNvPr>
          <p:cNvSpPr txBox="1"/>
          <p:nvPr/>
        </p:nvSpPr>
        <p:spPr>
          <a:xfrm>
            <a:off x="8446166" y="1388101"/>
            <a:ext cx="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1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1F90C96-B104-186A-133D-DE6B9FDFD31B}"/>
              </a:ext>
            </a:extLst>
          </p:cNvPr>
          <p:cNvSpPr txBox="1"/>
          <p:nvPr/>
        </p:nvSpPr>
        <p:spPr>
          <a:xfrm>
            <a:off x="7633344" y="94408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r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34664719-5115-339C-6E4B-A9A20944B55F}"/>
              </a:ext>
            </a:extLst>
          </p:cNvPr>
          <p:cNvSpPr txBox="1"/>
          <p:nvPr/>
        </p:nvSpPr>
        <p:spPr>
          <a:xfrm>
            <a:off x="8551452" y="925417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s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FF8889F-8EF0-1151-FA20-65469B7124C5}"/>
              </a:ext>
            </a:extLst>
          </p:cNvPr>
          <p:cNvSpPr txBox="1"/>
          <p:nvPr/>
        </p:nvSpPr>
        <p:spPr>
          <a:xfrm>
            <a:off x="8454839" y="1366311"/>
            <a:ext cx="4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5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22DC1FF1-78C3-ADA2-9512-ED61798E82AD}"/>
              </a:ext>
            </a:extLst>
          </p:cNvPr>
          <p:cNvSpPr txBox="1"/>
          <p:nvPr/>
        </p:nvSpPr>
        <p:spPr>
          <a:xfrm>
            <a:off x="11374433" y="2577467"/>
            <a:ext cx="4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3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B3AB2168-340B-9EF2-1239-CE0852850B5A}"/>
              </a:ext>
            </a:extLst>
          </p:cNvPr>
          <p:cNvSpPr txBox="1"/>
          <p:nvPr/>
        </p:nvSpPr>
        <p:spPr>
          <a:xfrm>
            <a:off x="9396824" y="2587202"/>
            <a:ext cx="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2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11C3AA96-AC4D-3B0D-1C90-4D1641079DED}"/>
              </a:ext>
            </a:extLst>
          </p:cNvPr>
          <p:cNvSpPr txBox="1"/>
          <p:nvPr/>
        </p:nvSpPr>
        <p:spPr>
          <a:xfrm>
            <a:off x="10409000" y="2599911"/>
            <a:ext cx="4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6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518909C-91A0-8368-9A29-062FE3A7EDE5}"/>
              </a:ext>
            </a:extLst>
          </p:cNvPr>
          <p:cNvSpPr txBox="1"/>
          <p:nvPr/>
        </p:nvSpPr>
        <p:spPr>
          <a:xfrm>
            <a:off x="8585644" y="211949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r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C3B69055-B076-69D0-E8A9-F96514EC137D}"/>
              </a:ext>
            </a:extLst>
          </p:cNvPr>
          <p:cNvSpPr txBox="1"/>
          <p:nvPr/>
        </p:nvSpPr>
        <p:spPr>
          <a:xfrm>
            <a:off x="7609103" y="93619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p</a:t>
            </a:r>
          </a:p>
        </p:txBody>
      </p:sp>
      <p:pic>
        <p:nvPicPr>
          <p:cNvPr id="28" name="Kép 27">
            <a:extLst>
              <a:ext uri="{FF2B5EF4-FFF2-40B4-BE49-F238E27FC236}">
                <a16:creationId xmlns:a16="http://schemas.microsoft.com/office/drawing/2014/main" id="{CA113AE7-D258-3575-889B-102598C6D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1877" y="664451"/>
            <a:ext cx="784832" cy="294937"/>
          </a:xfrm>
          <a:prstGeom prst="rect">
            <a:avLst/>
          </a:prstGeom>
        </p:spPr>
      </p:pic>
      <p:sp>
        <p:nvSpPr>
          <p:cNvPr id="31" name="Szövegdoboz 30">
            <a:extLst>
              <a:ext uri="{FF2B5EF4-FFF2-40B4-BE49-F238E27FC236}">
                <a16:creationId xmlns:a16="http://schemas.microsoft.com/office/drawing/2014/main" id="{14AF28B0-0D46-0D4E-C7D8-32D38EE7F2E8}"/>
              </a:ext>
            </a:extLst>
          </p:cNvPr>
          <p:cNvSpPr txBox="1"/>
          <p:nvPr/>
        </p:nvSpPr>
        <p:spPr>
          <a:xfrm>
            <a:off x="10863430" y="207445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s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F1F99FFC-E698-0EA8-DB41-B9BDD3306F1A}"/>
              </a:ext>
            </a:extLst>
          </p:cNvPr>
          <p:cNvSpPr txBox="1"/>
          <p:nvPr/>
        </p:nvSpPr>
        <p:spPr>
          <a:xfrm>
            <a:off x="10818794" y="588796"/>
            <a:ext cx="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E16BA9F3-1599-6D8F-58B6-C5D13F9F516D}"/>
              </a:ext>
            </a:extLst>
          </p:cNvPr>
          <p:cNvSpPr txBox="1"/>
          <p:nvPr/>
        </p:nvSpPr>
        <p:spPr>
          <a:xfrm>
            <a:off x="8454839" y="91839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r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2BA6D284-3DD8-FA1D-D6CE-ABA4EF638D0C}"/>
              </a:ext>
            </a:extLst>
          </p:cNvPr>
          <p:cNvSpPr txBox="1"/>
          <p:nvPr/>
        </p:nvSpPr>
        <p:spPr>
          <a:xfrm>
            <a:off x="7487920" y="2587209"/>
            <a:ext cx="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1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E997C0C7-DE79-E7B6-B64B-36A80308764F}"/>
              </a:ext>
            </a:extLst>
          </p:cNvPr>
          <p:cNvSpPr txBox="1"/>
          <p:nvPr/>
        </p:nvSpPr>
        <p:spPr>
          <a:xfrm>
            <a:off x="8485227" y="2548459"/>
            <a:ext cx="4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5</a:t>
            </a:r>
          </a:p>
        </p:txBody>
      </p:sp>
      <p:pic>
        <p:nvPicPr>
          <p:cNvPr id="38" name="Kép 37">
            <a:extLst>
              <a:ext uri="{FF2B5EF4-FFF2-40B4-BE49-F238E27FC236}">
                <a16:creationId xmlns:a16="http://schemas.microsoft.com/office/drawing/2014/main" id="{792FA607-81B1-E549-7294-6C9316454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313" y="3539342"/>
            <a:ext cx="6408975" cy="899238"/>
          </a:xfrm>
          <a:prstGeom prst="rect">
            <a:avLst/>
          </a:prstGeom>
        </p:spPr>
      </p:pic>
      <p:sp>
        <p:nvSpPr>
          <p:cNvPr id="39" name="Szövegdoboz 38">
            <a:extLst>
              <a:ext uri="{FF2B5EF4-FFF2-40B4-BE49-F238E27FC236}">
                <a16:creationId xmlns:a16="http://schemas.microsoft.com/office/drawing/2014/main" id="{C9158D74-EA71-331F-0463-153801BE7FCA}"/>
              </a:ext>
            </a:extLst>
          </p:cNvPr>
          <p:cNvSpPr txBox="1"/>
          <p:nvPr/>
        </p:nvSpPr>
        <p:spPr>
          <a:xfrm>
            <a:off x="11390700" y="3794553"/>
            <a:ext cx="4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3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6A68F6FA-F048-5124-39F2-FD32C2AE7749}"/>
              </a:ext>
            </a:extLst>
          </p:cNvPr>
          <p:cNvSpPr txBox="1"/>
          <p:nvPr/>
        </p:nvSpPr>
        <p:spPr>
          <a:xfrm>
            <a:off x="8458888" y="3796359"/>
            <a:ext cx="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2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877C1E5B-A49F-80A3-B595-D719FBCEFA09}"/>
              </a:ext>
            </a:extLst>
          </p:cNvPr>
          <p:cNvSpPr txBox="1"/>
          <p:nvPr/>
        </p:nvSpPr>
        <p:spPr>
          <a:xfrm>
            <a:off x="10384627" y="3816997"/>
            <a:ext cx="4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6</a:t>
            </a:r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3102E624-FCB9-A21E-A220-408F492D783C}"/>
              </a:ext>
            </a:extLst>
          </p:cNvPr>
          <p:cNvSpPr txBox="1"/>
          <p:nvPr/>
        </p:nvSpPr>
        <p:spPr>
          <a:xfrm>
            <a:off x="7504187" y="3804295"/>
            <a:ext cx="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1</a:t>
            </a:r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6915026B-A2E8-B954-D57E-1F66C550B023}"/>
              </a:ext>
            </a:extLst>
          </p:cNvPr>
          <p:cNvSpPr txBox="1"/>
          <p:nvPr/>
        </p:nvSpPr>
        <p:spPr>
          <a:xfrm>
            <a:off x="9404584" y="3776354"/>
            <a:ext cx="4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5</a:t>
            </a: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E03BE8D1-CA04-2F25-0BDA-A00A13072D23}"/>
              </a:ext>
            </a:extLst>
          </p:cNvPr>
          <p:cNvSpPr txBox="1"/>
          <p:nvPr/>
        </p:nvSpPr>
        <p:spPr>
          <a:xfrm>
            <a:off x="10553739" y="439499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r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E719E44E-626D-5B26-B7B5-5D2BA2EE5C36}"/>
              </a:ext>
            </a:extLst>
          </p:cNvPr>
          <p:cNvSpPr txBox="1"/>
          <p:nvPr/>
        </p:nvSpPr>
        <p:spPr>
          <a:xfrm>
            <a:off x="11506658" y="4406586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s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793F0854-3FFB-2666-C6F9-3B61176134C4}"/>
              </a:ext>
            </a:extLst>
          </p:cNvPr>
          <p:cNvSpPr txBox="1"/>
          <p:nvPr/>
        </p:nvSpPr>
        <p:spPr>
          <a:xfrm>
            <a:off x="10823220" y="586745"/>
            <a:ext cx="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D966397C-DB19-A036-CDFC-ACCEB790B049}"/>
              </a:ext>
            </a:extLst>
          </p:cNvPr>
          <p:cNvSpPr txBox="1"/>
          <p:nvPr/>
        </p:nvSpPr>
        <p:spPr>
          <a:xfrm>
            <a:off x="8484247" y="2564930"/>
            <a:ext cx="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1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7F2CE7E1-18F8-CE52-20BC-B89EA9A872D2}"/>
              </a:ext>
            </a:extLst>
          </p:cNvPr>
          <p:cNvSpPr txBox="1"/>
          <p:nvPr/>
        </p:nvSpPr>
        <p:spPr>
          <a:xfrm>
            <a:off x="9377043" y="2545584"/>
            <a:ext cx="4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5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22F0EC84-C83C-4D1D-34CB-4C3D30A0D598}"/>
              </a:ext>
            </a:extLst>
          </p:cNvPr>
          <p:cNvSpPr txBox="1"/>
          <p:nvPr/>
        </p:nvSpPr>
        <p:spPr>
          <a:xfrm>
            <a:off x="8456868" y="20988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p</a:t>
            </a:r>
          </a:p>
        </p:txBody>
      </p:sp>
      <p:pic>
        <p:nvPicPr>
          <p:cNvPr id="55" name="Kép 54">
            <a:extLst>
              <a:ext uri="{FF2B5EF4-FFF2-40B4-BE49-F238E27FC236}">
                <a16:creationId xmlns:a16="http://schemas.microsoft.com/office/drawing/2014/main" id="{B27448AC-FD95-9D6E-6FEC-4397AEEA7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319" y="5812758"/>
            <a:ext cx="6408975" cy="899238"/>
          </a:xfrm>
          <a:prstGeom prst="rect">
            <a:avLst/>
          </a:prstGeom>
        </p:spPr>
      </p:pic>
      <p:sp>
        <p:nvSpPr>
          <p:cNvPr id="56" name="Szövegdoboz 55">
            <a:extLst>
              <a:ext uri="{FF2B5EF4-FFF2-40B4-BE49-F238E27FC236}">
                <a16:creationId xmlns:a16="http://schemas.microsoft.com/office/drawing/2014/main" id="{1E13F88B-9E7B-4245-4827-FA7981B29A50}"/>
              </a:ext>
            </a:extLst>
          </p:cNvPr>
          <p:cNvSpPr txBox="1"/>
          <p:nvPr/>
        </p:nvSpPr>
        <p:spPr>
          <a:xfrm>
            <a:off x="9404584" y="6045242"/>
            <a:ext cx="4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3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15B2CAC4-9677-9B9E-0DD8-20D73CCA5D29}"/>
              </a:ext>
            </a:extLst>
          </p:cNvPr>
          <p:cNvSpPr txBox="1"/>
          <p:nvPr/>
        </p:nvSpPr>
        <p:spPr>
          <a:xfrm>
            <a:off x="8442560" y="6079163"/>
            <a:ext cx="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2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280D8E25-4FF4-8F6E-048F-202D15B6317C}"/>
              </a:ext>
            </a:extLst>
          </p:cNvPr>
          <p:cNvSpPr txBox="1"/>
          <p:nvPr/>
        </p:nvSpPr>
        <p:spPr>
          <a:xfrm>
            <a:off x="11324389" y="6093518"/>
            <a:ext cx="4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6</a:t>
            </a: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9A658504-3169-0DE2-9E47-5FA25DA81549}"/>
              </a:ext>
            </a:extLst>
          </p:cNvPr>
          <p:cNvSpPr txBox="1"/>
          <p:nvPr/>
        </p:nvSpPr>
        <p:spPr>
          <a:xfrm>
            <a:off x="7490806" y="6079163"/>
            <a:ext cx="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1</a:t>
            </a: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0A78066C-FF2C-E006-4B9A-9385B62A8E58}"/>
              </a:ext>
            </a:extLst>
          </p:cNvPr>
          <p:cNvSpPr txBox="1"/>
          <p:nvPr/>
        </p:nvSpPr>
        <p:spPr>
          <a:xfrm>
            <a:off x="10335474" y="6058262"/>
            <a:ext cx="4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5</a:t>
            </a:r>
          </a:p>
        </p:txBody>
      </p: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7B90DBAD-B261-5BCD-B83C-0C4C7E3ABDBD}"/>
              </a:ext>
            </a:extLst>
          </p:cNvPr>
          <p:cNvSpPr txBox="1"/>
          <p:nvPr/>
        </p:nvSpPr>
        <p:spPr>
          <a:xfrm>
            <a:off x="9429694" y="333334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r</a:t>
            </a:r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31495E5E-5C8D-481F-38AA-4A6808189151}"/>
              </a:ext>
            </a:extLst>
          </p:cNvPr>
          <p:cNvSpPr txBox="1"/>
          <p:nvPr/>
        </p:nvSpPr>
        <p:spPr>
          <a:xfrm>
            <a:off x="10473334" y="3347379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s</a:t>
            </a:r>
          </a:p>
        </p:txBody>
      </p: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8B7DB246-7370-AB92-6ACF-8CA99B8EF961}"/>
              </a:ext>
            </a:extLst>
          </p:cNvPr>
          <p:cNvSpPr txBox="1"/>
          <p:nvPr/>
        </p:nvSpPr>
        <p:spPr>
          <a:xfrm>
            <a:off x="9494743" y="209307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s</a:t>
            </a:r>
          </a:p>
        </p:txBody>
      </p: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B9D7F109-B5F2-6D95-7D1B-44C48808CD3F}"/>
              </a:ext>
            </a:extLst>
          </p:cNvPr>
          <p:cNvSpPr txBox="1"/>
          <p:nvPr/>
        </p:nvSpPr>
        <p:spPr>
          <a:xfrm>
            <a:off x="9342578" y="207751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r</a:t>
            </a: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69358752-6BAF-1336-7703-940BF6F7613E}"/>
              </a:ext>
            </a:extLst>
          </p:cNvPr>
          <p:cNvSpPr txBox="1"/>
          <p:nvPr/>
        </p:nvSpPr>
        <p:spPr>
          <a:xfrm>
            <a:off x="11390700" y="4993163"/>
            <a:ext cx="4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3</a:t>
            </a:r>
          </a:p>
        </p:txBody>
      </p: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FB67DD26-8887-05AF-E412-A46646607B47}"/>
              </a:ext>
            </a:extLst>
          </p:cNvPr>
          <p:cNvSpPr txBox="1"/>
          <p:nvPr/>
        </p:nvSpPr>
        <p:spPr>
          <a:xfrm>
            <a:off x="8452578" y="4993163"/>
            <a:ext cx="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2</a:t>
            </a:r>
          </a:p>
        </p:txBody>
      </p:sp>
      <p:sp>
        <p:nvSpPr>
          <p:cNvPr id="72" name="Szövegdoboz 71">
            <a:extLst>
              <a:ext uri="{FF2B5EF4-FFF2-40B4-BE49-F238E27FC236}">
                <a16:creationId xmlns:a16="http://schemas.microsoft.com/office/drawing/2014/main" id="{1CBA83D3-6356-4C29-74FE-0BF6A1AA5B2F}"/>
              </a:ext>
            </a:extLst>
          </p:cNvPr>
          <p:cNvSpPr txBox="1"/>
          <p:nvPr/>
        </p:nvSpPr>
        <p:spPr>
          <a:xfrm>
            <a:off x="10384627" y="5015607"/>
            <a:ext cx="4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6</a:t>
            </a:r>
          </a:p>
        </p:txBody>
      </p: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5B211BF0-37C1-F86D-017F-FF5407039D59}"/>
              </a:ext>
            </a:extLst>
          </p:cNvPr>
          <p:cNvSpPr txBox="1"/>
          <p:nvPr/>
        </p:nvSpPr>
        <p:spPr>
          <a:xfrm>
            <a:off x="7504187" y="5002905"/>
            <a:ext cx="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1</a:t>
            </a:r>
          </a:p>
        </p:txBody>
      </p:sp>
      <p:sp>
        <p:nvSpPr>
          <p:cNvPr id="74" name="Szövegdoboz 73">
            <a:extLst>
              <a:ext uri="{FF2B5EF4-FFF2-40B4-BE49-F238E27FC236}">
                <a16:creationId xmlns:a16="http://schemas.microsoft.com/office/drawing/2014/main" id="{E24FC4AA-7A44-F3F7-43FC-C96D84DCC28B}"/>
              </a:ext>
            </a:extLst>
          </p:cNvPr>
          <p:cNvSpPr txBox="1"/>
          <p:nvPr/>
        </p:nvSpPr>
        <p:spPr>
          <a:xfrm>
            <a:off x="9395712" y="4980351"/>
            <a:ext cx="4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5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A08394E7-F6C1-2F6A-FF78-94F2364EC193}"/>
              </a:ext>
            </a:extLst>
          </p:cNvPr>
          <p:cNvSpPr txBox="1"/>
          <p:nvPr/>
        </p:nvSpPr>
        <p:spPr>
          <a:xfrm>
            <a:off x="9546302" y="43352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p</a:t>
            </a:r>
          </a:p>
        </p:txBody>
      </p:sp>
      <p:sp>
        <p:nvSpPr>
          <p:cNvPr id="83" name="Szövegdoboz 82">
            <a:extLst>
              <a:ext uri="{FF2B5EF4-FFF2-40B4-BE49-F238E27FC236}">
                <a16:creationId xmlns:a16="http://schemas.microsoft.com/office/drawing/2014/main" id="{1BBACC61-C536-3688-F792-E5FC85E5C554}"/>
              </a:ext>
            </a:extLst>
          </p:cNvPr>
          <p:cNvSpPr txBox="1"/>
          <p:nvPr/>
        </p:nvSpPr>
        <p:spPr>
          <a:xfrm>
            <a:off x="10823220" y="586651"/>
            <a:ext cx="40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3E636CB-E165-9A45-7002-C392828D1361}"/>
              </a:ext>
            </a:extLst>
          </p:cNvPr>
          <p:cNvSpPr txBox="1"/>
          <p:nvPr/>
        </p:nvSpPr>
        <p:spPr>
          <a:xfrm>
            <a:off x="6601519" y="20732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p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A223F002-78B8-FE08-AD61-66A46CF29699}"/>
              </a:ext>
            </a:extLst>
          </p:cNvPr>
          <p:cNvSpPr txBox="1"/>
          <p:nvPr/>
        </p:nvSpPr>
        <p:spPr>
          <a:xfrm>
            <a:off x="7534396" y="3253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p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543261DA-2361-3357-EA9C-7A23B0884094}"/>
              </a:ext>
            </a:extLst>
          </p:cNvPr>
          <p:cNvSpPr txBox="1"/>
          <p:nvPr/>
        </p:nvSpPr>
        <p:spPr>
          <a:xfrm>
            <a:off x="8472769" y="55801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p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1C202248-53FB-DDCC-0823-A60879971F25}"/>
              </a:ext>
            </a:extLst>
          </p:cNvPr>
          <p:cNvSpPr txBox="1"/>
          <p:nvPr/>
        </p:nvSpPr>
        <p:spPr>
          <a:xfrm>
            <a:off x="7531739" y="2106846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s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6A2769CD-3206-4D33-394E-F5AC17E17A4D}"/>
              </a:ext>
            </a:extLst>
          </p:cNvPr>
          <p:cNvSpPr txBox="1"/>
          <p:nvPr/>
        </p:nvSpPr>
        <p:spPr>
          <a:xfrm>
            <a:off x="8487802" y="3293825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s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10B07E87-6727-9E5A-A0F7-072FE1DE8455}"/>
              </a:ext>
            </a:extLst>
          </p:cNvPr>
          <p:cNvSpPr txBox="1"/>
          <p:nvPr/>
        </p:nvSpPr>
        <p:spPr>
          <a:xfrm>
            <a:off x="9430929" y="560529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s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13E4B60A-1899-0D78-AB54-AF82662B2732}"/>
              </a:ext>
            </a:extLst>
          </p:cNvPr>
          <p:cNvSpPr txBox="1"/>
          <p:nvPr/>
        </p:nvSpPr>
        <p:spPr>
          <a:xfrm>
            <a:off x="6517247" y="5619959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s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A5ABE37C-B363-FB24-B70C-9FB33C33984F}"/>
              </a:ext>
            </a:extLst>
          </p:cNvPr>
          <p:cNvSpPr txBox="1"/>
          <p:nvPr/>
        </p:nvSpPr>
        <p:spPr>
          <a:xfrm>
            <a:off x="11415305" y="563640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6276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06797 -0.00069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0806 0.00162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-0.09127 0.00139 " pathEditMode="relative" rAng="0" ptsTypes="AA">
                                      <p:cBhvr>
                                        <p:cTn id="26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7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8" grpId="0"/>
      <p:bldP spid="18" grpId="1"/>
      <p:bldP spid="18" grpId="2"/>
      <p:bldP spid="19" grpId="0"/>
      <p:bldP spid="21" grpId="0"/>
      <p:bldP spid="21" grpId="1"/>
      <p:bldP spid="24" grpId="0"/>
      <p:bldP spid="24" grpId="1"/>
      <p:bldP spid="31" grpId="0"/>
      <p:bldP spid="31" grpId="1"/>
      <p:bldP spid="31" grpId="2"/>
      <p:bldP spid="31" grpId="3"/>
      <p:bldP spid="31" grpId="4"/>
      <p:bldP spid="31" grpId="5"/>
      <p:bldP spid="20" grpId="0"/>
      <p:bldP spid="20" grpId="1"/>
      <p:bldP spid="32" grpId="0"/>
      <p:bldP spid="32" grpId="1"/>
      <p:bldP spid="33" grpId="0"/>
      <p:bldP spid="33" grpId="1"/>
      <p:bldP spid="33" grpId="2"/>
      <p:bldP spid="37" grpId="0"/>
      <p:bldP spid="37" grpId="1"/>
      <p:bldP spid="37" grpId="2"/>
      <p:bldP spid="39" grpId="0"/>
      <p:bldP spid="40" grpId="0"/>
      <p:bldP spid="41" grpId="0"/>
      <p:bldP spid="42" grpId="0"/>
      <p:bldP spid="43" grpId="0"/>
      <p:bldP spid="46" grpId="0"/>
      <p:bldP spid="46" grpId="1"/>
      <p:bldP spid="47" grpId="0"/>
      <p:bldP spid="47" grpId="1"/>
      <p:bldP spid="50" grpId="0"/>
      <p:bldP spid="50" grpId="1"/>
      <p:bldP spid="52" grpId="0"/>
      <p:bldP spid="52" grpId="1"/>
      <p:bldP spid="53" grpId="0"/>
      <p:bldP spid="53" grpId="1"/>
      <p:bldP spid="54" grpId="0"/>
      <p:bldP spid="54" grpId="1"/>
      <p:bldP spid="56" grpId="0"/>
      <p:bldP spid="57" grpId="0"/>
      <p:bldP spid="58" grpId="0"/>
      <p:bldP spid="59" grpId="0"/>
      <p:bldP spid="60" grpId="0"/>
      <p:bldP spid="65" grpId="0"/>
      <p:bldP spid="65" grpId="1"/>
      <p:bldP spid="65" grpId="2"/>
      <p:bldP spid="66" grpId="0"/>
      <p:bldP spid="66" grpId="1"/>
      <p:bldP spid="66" grpId="2"/>
      <p:bldP spid="67" grpId="0"/>
      <p:bldP spid="67" grpId="1"/>
      <p:bldP spid="68" grpId="0"/>
      <p:bldP spid="68" grpId="1"/>
      <p:bldP spid="70" grpId="0"/>
      <p:bldP spid="70" grpId="1"/>
      <p:bldP spid="70" grpId="2"/>
      <p:bldP spid="71" grpId="0"/>
      <p:bldP spid="72" grpId="0"/>
      <p:bldP spid="73" grpId="0"/>
      <p:bldP spid="73" grpId="1"/>
      <p:bldP spid="74" grpId="0"/>
      <p:bldP spid="81" grpId="0"/>
      <p:bldP spid="81" grpId="1"/>
      <p:bldP spid="81" grpId="2"/>
      <p:bldP spid="83" grpId="0"/>
      <p:bldP spid="83" grpId="1"/>
      <p:bldP spid="8" grpId="0"/>
      <p:bldP spid="8" grpId="1"/>
      <p:bldP spid="25" grpId="0"/>
      <p:bldP spid="25" grpId="1"/>
      <p:bldP spid="27" grpId="0"/>
      <p:bldP spid="27" grpId="1"/>
      <p:bldP spid="29" grpId="0"/>
      <p:bldP spid="29" grpId="1"/>
      <p:bldP spid="30" grpId="0"/>
      <p:bldP spid="30" grpId="1"/>
      <p:bldP spid="34" grpId="0"/>
      <p:bldP spid="34" grpId="1"/>
      <p:bldP spid="35" grpId="0"/>
      <p:bldP spid="44" grpId="0"/>
      <p:bldP spid="4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C1F8B1-FDF6-28CB-27B5-4363D275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11" y="133350"/>
            <a:ext cx="10018713" cy="909735"/>
          </a:xfrm>
        </p:spPr>
        <p:txBody>
          <a:bodyPr>
            <a:normAutofit/>
          </a:bodyPr>
          <a:lstStyle/>
          <a:p>
            <a:r>
              <a:rPr lang="hu-HU"/>
              <a:t>Halmazműveletek </a:t>
            </a:r>
            <a:r>
              <a:rPr lang="hu-HU" err="1"/>
              <a:t>szig</a:t>
            </a:r>
            <a:r>
              <a:rPr lang="hu-HU"/>
              <a:t>. </a:t>
            </a:r>
            <a:r>
              <a:rPr lang="hu-HU" err="1"/>
              <a:t>mon</a:t>
            </a:r>
            <a:r>
              <a:rPr lang="hu-HU"/>
              <a:t>. </a:t>
            </a:r>
            <a:r>
              <a:rPr lang="hu-HU" err="1"/>
              <a:t>növő</a:t>
            </a:r>
            <a:r>
              <a:rPr lang="hu-HU"/>
              <a:t> C2L listákra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6A33A6-1C3C-B7A8-1A3A-6CAE925A7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673" y="2716183"/>
            <a:ext cx="4169212" cy="4008467"/>
          </a:xfrm>
        </p:spPr>
        <p:txBody>
          <a:bodyPr anchor="t">
            <a:normAutofit fontScale="92500"/>
          </a:bodyPr>
          <a:lstStyle/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dirty="0">
                <a:ea typeface="Calibri" panose="020F0502020204030204" pitchFamily="34" charset="0"/>
                <a:cs typeface="Times New Roman" panose="02020603050405020304" pitchFamily="18" charset="0"/>
              </a:rPr>
              <a:t>Feltételek: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2400" dirty="0">
                <a:ea typeface="Calibri" panose="020F0502020204030204" pitchFamily="34" charset="0"/>
                <a:cs typeface="Times New Roman" panose="02020603050405020304" pitchFamily="18" charset="0"/>
              </a:rPr>
              <a:t>Csak listaelemek átfűzése</a:t>
            </a:r>
          </a:p>
          <a:p>
            <a:pPr marL="1257300" lvl="2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dirty="0">
                <a:ea typeface="Calibri" panose="020F0502020204030204" pitchFamily="34" charset="0"/>
                <a:cs typeface="Times New Roman" panose="02020603050405020304" pitchFamily="18" charset="0"/>
              </a:rPr>
              <a:t>Nincs allokálás/ </a:t>
            </a:r>
            <a:r>
              <a:rPr lang="hu-HU" dirty="0" err="1">
                <a:ea typeface="Calibri" panose="020F0502020204030204" pitchFamily="34" charset="0"/>
                <a:cs typeface="Times New Roman" panose="02020603050405020304" pitchFamily="18" charset="0"/>
              </a:rPr>
              <a:t>deallokálás</a:t>
            </a:r>
            <a:endParaRPr lang="hu-H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24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MT</a:t>
            </a:r>
            <a:r>
              <a:rPr lang="hu-H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24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2400" b="1" i="1" baseline="-25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24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2400" b="1" i="1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hu-H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2400" b="1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hu-H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Θ(</a:t>
            </a:r>
            <a:r>
              <a:rPr lang="hu-HU" sz="2400" b="1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2400" b="1" i="1" baseline="-25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+</a:t>
            </a:r>
            <a:r>
              <a:rPr lang="hu-HU" sz="24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hu-HU" sz="2400" b="1" i="1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hu-H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07000"/>
              </a:lnSpc>
              <a:tabLst>
                <a:tab pos="457200" algn="l"/>
              </a:tabLst>
            </a:pPr>
            <a:r>
              <a:rPr lang="hu-HU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i="1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C2L hossza: </a:t>
            </a:r>
            <a:r>
              <a:rPr lang="hu-HU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i="1" baseline="-25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endParaRPr lang="hu-HU" i="1" baseline="-25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tabLst>
                <a:tab pos="457200" algn="l"/>
              </a:tabLst>
            </a:pPr>
            <a:r>
              <a:rPr lang="hu-HU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i="1" baseline="-25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C2L hossza: </a:t>
            </a:r>
            <a:r>
              <a:rPr lang="hu-HU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i="1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Minkét lista marad 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Szig</a:t>
            </a:r>
            <a:r>
              <a:rPr lang="hu-HU" dirty="0">
                <a:ea typeface="Calibri" panose="020F0502020204030204" pitchFamily="34" charset="0"/>
                <a:cs typeface="Times New Roman" panose="02020603050405020304" pitchFamily="18" charset="0"/>
              </a:rPr>
              <a:t>orúan</a:t>
            </a: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monoton </a:t>
            </a:r>
            <a:b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növekvően</a:t>
            </a: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rendezett C2L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1E95ED3-1CB9-7EE1-0A93-13B9BE4FB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399" y="2735220"/>
            <a:ext cx="6467466" cy="363838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Tartalom helye 2">
            <a:extLst>
              <a:ext uri="{FF2B5EF4-FFF2-40B4-BE49-F238E27FC236}">
                <a16:creationId xmlns:a16="http://schemas.microsoft.com/office/drawing/2014/main" id="{2B208698-7474-E3A8-BE5B-7B74BBECC72C}"/>
              </a:ext>
            </a:extLst>
          </p:cNvPr>
          <p:cNvSpPr txBox="1">
            <a:spLocks/>
          </p:cNvSpPr>
          <p:nvPr/>
        </p:nvSpPr>
        <p:spPr>
          <a:xfrm>
            <a:off x="1543402" y="1043085"/>
            <a:ext cx="5212399" cy="1673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unionIntersection</a:t>
            </a:r>
            <a:r>
              <a:rPr lang="hu-HU" b="1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hu-HU" b="1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b="1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b="1" i="1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b="1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hu-HU" b="1" dirty="0">
                <a:ea typeface="Calibri" panose="020F0502020204030204" pitchFamily="34" charset="0"/>
                <a:cs typeface="Times New Roman" panose="02020603050405020304" pitchFamily="18" charset="0"/>
              </a:rPr>
              <a:t> : E2*) </a:t>
            </a:r>
          </a:p>
          <a:p>
            <a:pPr marL="800100" lvl="1" indent="-342900" algn="just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8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dirty="0">
                <a:ea typeface="Calibri" panose="020F0502020204030204" pitchFamily="34" charset="0"/>
                <a:cs typeface="Times New Roman" panose="02020603050405020304" pitchFamily="18" charset="0"/>
              </a:rPr>
              <a:t> és </a:t>
            </a:r>
            <a:r>
              <a:rPr lang="hu-HU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8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hu-HU" sz="1800" dirty="0"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hu-HU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szig</a:t>
            </a:r>
            <a:r>
              <a:rPr lang="hu-HU" sz="18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hu-HU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mon</a:t>
            </a:r>
            <a:r>
              <a:rPr lang="hu-HU" sz="18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hu-HU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növő</a:t>
            </a:r>
            <a:r>
              <a:rPr lang="hu-HU" sz="1800" dirty="0">
                <a:ea typeface="Calibri" panose="020F0502020204030204" pitchFamily="34" charset="0"/>
                <a:cs typeface="Times New Roman" panose="02020603050405020304" pitchFamily="18" charset="0"/>
              </a:rPr>
              <a:t> rendezett C2L-ek</a:t>
            </a:r>
          </a:p>
          <a:p>
            <a:pPr marL="800100" lvl="1" indent="-342900" algn="just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8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hu-HU" sz="1800" dirty="0">
                <a:ea typeface="Calibri" panose="020F0502020204030204" pitchFamily="34" charset="0"/>
                <a:cs typeface="Times New Roman" panose="02020603050405020304" pitchFamily="18" charset="0"/>
              </a:rPr>
              <a:t> megfelelő elemeit átfűzi a </a:t>
            </a:r>
            <a:r>
              <a:rPr lang="hu-HU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8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dirty="0">
                <a:ea typeface="Calibri" panose="020F0502020204030204" pitchFamily="34" charset="0"/>
                <a:cs typeface="Times New Roman" panose="02020603050405020304" pitchFamily="18" charset="0"/>
              </a:rPr>
              <a:t> listába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0F76F5A-F9F3-6926-6D31-18181F742750}"/>
              </a:ext>
            </a:extLst>
          </p:cNvPr>
          <p:cNvSpPr txBox="1">
            <a:spLocks/>
          </p:cNvSpPr>
          <p:nvPr/>
        </p:nvSpPr>
        <p:spPr>
          <a:xfrm>
            <a:off x="7081520" y="1062122"/>
            <a:ext cx="5019075" cy="1781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2000" dirty="0">
                <a:ea typeface="Calibri" panose="020F0502020204030204" pitchFamily="34" charset="0"/>
                <a:cs typeface="Times New Roman" panose="02020603050405020304" pitchFamily="18" charset="0"/>
              </a:rPr>
              <a:t>Eredmény:</a:t>
            </a:r>
          </a:p>
          <a:p>
            <a:pPr marL="800100" lvl="1" indent="-342900" algn="just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18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800" b="1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 listában:</a:t>
            </a:r>
            <a:r>
              <a:rPr lang="hu-H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400" dirty="0">
                <a:ea typeface="Calibri" panose="020F0502020204030204" pitchFamily="34" charset="0"/>
                <a:cs typeface="Times New Roman" panose="02020603050405020304" pitchFamily="18" charset="0"/>
              </a:rPr>
              <a:t>az eredeti listák ~ halmazok </a:t>
            </a:r>
            <a:r>
              <a:rPr lang="hu-HU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uniója</a:t>
            </a:r>
          </a:p>
          <a:p>
            <a:pPr marL="800100" lvl="1" indent="-342900" algn="just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1800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800" b="1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hu-HU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 listában:</a:t>
            </a:r>
            <a:r>
              <a:rPr lang="hu-HU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a metszetük</a:t>
            </a:r>
            <a:r>
              <a:rPr lang="hu-HU" sz="1800" dirty="0">
                <a:ea typeface="Calibri" panose="020F0502020204030204" pitchFamily="34" charset="0"/>
                <a:cs typeface="Times New Roman" panose="02020603050405020304" pitchFamily="18" charset="0"/>
              </a:rPr>
              <a:t> marad</a:t>
            </a:r>
          </a:p>
        </p:txBody>
      </p:sp>
      <p:sp>
        <p:nvSpPr>
          <p:cNvPr id="5" name="Nyíl: jobbra mutató 4">
            <a:extLst>
              <a:ext uri="{FF2B5EF4-FFF2-40B4-BE49-F238E27FC236}">
                <a16:creationId xmlns:a16="http://schemas.microsoft.com/office/drawing/2014/main" id="{2FEF2AE0-3EF8-967C-0050-7C20D4235D51}"/>
              </a:ext>
            </a:extLst>
          </p:cNvPr>
          <p:cNvSpPr/>
          <p:nvPr/>
        </p:nvSpPr>
        <p:spPr>
          <a:xfrm>
            <a:off x="6646067" y="1952819"/>
            <a:ext cx="435453" cy="221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kercs: vízszintes 6">
            <a:extLst>
              <a:ext uri="{FF2B5EF4-FFF2-40B4-BE49-F238E27FC236}">
                <a16:creationId xmlns:a16="http://schemas.microsoft.com/office/drawing/2014/main" id="{AE3613BD-5AAB-4E79-F0B9-890EB691D584}"/>
              </a:ext>
            </a:extLst>
          </p:cNvPr>
          <p:cNvSpPr/>
          <p:nvPr/>
        </p:nvSpPr>
        <p:spPr>
          <a:xfrm>
            <a:off x="2065468" y="4039718"/>
            <a:ext cx="2829261" cy="613062"/>
          </a:xfrm>
          <a:prstGeom prst="horizontalScroll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0057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3E27B-C0D2-687C-91E9-AA51A45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70263"/>
          </a:xfrm>
        </p:spPr>
        <p:txBody>
          <a:bodyPr/>
          <a:lstStyle/>
          <a:p>
            <a:r>
              <a:rPr lang="hu-HU" dirty="0"/>
              <a:t>Ellenőrző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53D2E-D2FA-577A-E1F7-B012A9D7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56064"/>
            <a:ext cx="10188881" cy="409048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Adja meg a Kétirányú ciklikus listák műveleteit!</a:t>
            </a:r>
          </a:p>
          <a:p>
            <a:r>
              <a:rPr lang="hu-HU" dirty="0"/>
              <a:t>Írja meg a tanult rendező algoritmusokat C2L listára!</a:t>
            </a:r>
          </a:p>
          <a:p>
            <a:pPr algn="l"/>
            <a:r>
              <a:rPr lang="hu-HU" dirty="0"/>
              <a:t>Adott két szigorúan monoton növekedően rendezett C2L. Írjon eljárást, mely a megfelelő elemek átfűzésével előállítja a két lista mint halmazok unióját az első listába! A másik lista lebontható!</a:t>
            </a:r>
          </a:p>
          <a:p>
            <a:pPr lvl="1"/>
            <a:r>
              <a:rPr lang="hu-HU" dirty="0"/>
              <a:t>Írjon eljárást, mely az előző feladathoz hasonlóan a következő halmazműveleteket oldja meg:</a:t>
            </a:r>
          </a:p>
          <a:p>
            <a:pPr lvl="2"/>
            <a:r>
              <a:rPr lang="hu-HU" dirty="0"/>
              <a:t>Két halmaz metszetét</a:t>
            </a:r>
          </a:p>
          <a:p>
            <a:pPr lvl="2"/>
            <a:r>
              <a:rPr lang="hu-HU" dirty="0"/>
              <a:t>Két halmaz különbségét</a:t>
            </a:r>
          </a:p>
          <a:p>
            <a:pPr lvl="2"/>
            <a:r>
              <a:rPr lang="hu-HU" dirty="0"/>
              <a:t>Két halmaz szimmetrikus differenciáját</a:t>
            </a:r>
          </a:p>
        </p:txBody>
      </p:sp>
    </p:spTree>
    <p:extLst>
      <p:ext uri="{BB962C8B-B14F-4D97-AF65-F5344CB8AC3E}">
        <p14:creationId xmlns:p14="http://schemas.microsoft.com/office/powerpoint/2010/main" val="2972061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32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34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8F251FD5-D2E8-68E0-BD0A-F68C306E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790" y="943536"/>
            <a:ext cx="6698127" cy="3842570"/>
          </a:xfrm>
        </p:spPr>
        <p:txBody>
          <a:bodyPr anchor="ctr">
            <a:normAutofit/>
          </a:bodyPr>
          <a:lstStyle/>
          <a:p>
            <a:r>
              <a:rPr lang="hu-HU" b="1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745FFA0C-393D-A955-DE5F-405BE088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0990" y="4019759"/>
            <a:ext cx="2531516" cy="905288"/>
          </a:xfrm>
        </p:spPr>
        <p:txBody>
          <a:bodyPr anchor="ctr">
            <a:normAutofit fontScale="92500"/>
          </a:bodyPr>
          <a:lstStyle/>
          <a:p>
            <a:r>
              <a:rPr lang="hu-HU" sz="3200" b="1">
                <a:solidFill>
                  <a:srgbClr val="C00000"/>
                </a:solidFill>
              </a:rPr>
              <a:t>Pusztai Kinga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F61895-45AB-51B6-C9CB-6F5A07F2E42D}"/>
              </a:ext>
            </a:extLst>
          </p:cNvPr>
          <p:cNvSpPr txBox="1"/>
          <p:nvPr/>
        </p:nvSpPr>
        <p:spPr>
          <a:xfrm>
            <a:off x="5117105" y="5329238"/>
            <a:ext cx="6568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u-HU" sz="2000" dirty="0"/>
              <a:t>A bemutató Ásványi Tibor: </a:t>
            </a:r>
            <a:r>
              <a:rPr lang="hu-HU" sz="2000" b="0" i="0" u="none" strike="noStrike" baseline="0" dirty="0">
                <a:latin typeface="F30"/>
              </a:rPr>
              <a:t>Algoritmusok és adatszerkezetek I.</a:t>
            </a:r>
          </a:p>
          <a:p>
            <a:pPr algn="r"/>
            <a:r>
              <a:rPr lang="hu-HU" sz="2000" b="0" i="0" u="none" strike="noStrike" baseline="0">
                <a:latin typeface="F30"/>
              </a:rPr>
              <a:t>előadásjegyzete alapján készült.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54808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9D3EA-F9B1-EC19-F030-539CC896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2" y="322274"/>
            <a:ext cx="10018713" cy="1005348"/>
          </a:xfrm>
        </p:spPr>
        <p:txBody>
          <a:bodyPr/>
          <a:lstStyle/>
          <a:p>
            <a:r>
              <a:rPr lang="hu-HU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95C4C9-8308-6EBF-95DE-5E025641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5175"/>
            <a:ext cx="10018713" cy="4577878"/>
          </a:xfrm>
        </p:spPr>
        <p:txBody>
          <a:bodyPr>
            <a:normAutofit/>
          </a:bodyPr>
          <a:lstStyle/>
          <a:p>
            <a:r>
              <a:rPr lang="hu-HU" sz="2400" dirty="0">
                <a:hlinkClick r:id="rId2" action="ppaction://hlinksldjump"/>
              </a:rPr>
              <a:t>Sor megvalósítása végelemes listával</a:t>
            </a:r>
            <a:endParaRPr lang="hu-HU" sz="2400" dirty="0"/>
          </a:p>
          <a:p>
            <a:r>
              <a:rPr lang="hu-HU" sz="2400" dirty="0">
                <a:hlinkClick r:id="rId3" action="ppaction://hlinksldjump"/>
              </a:rPr>
              <a:t>Sor műveletek</a:t>
            </a:r>
            <a:endParaRPr lang="hu-HU" sz="2400" dirty="0"/>
          </a:p>
          <a:p>
            <a:r>
              <a:rPr lang="hu-HU" dirty="0">
                <a:hlinkClick r:id="rId4" action="ppaction://hlinksldjump" tooltip="Kétirányú listák "/>
              </a:rPr>
              <a:t>Kétirányú listák (</a:t>
            </a:r>
            <a:r>
              <a:rPr lang="hu-HU" dirty="0" err="1">
                <a:hlinkClick r:id="rId4" action="ppaction://hlinksldjump" tooltip="Kétirányú listák "/>
              </a:rPr>
              <a:t>two-way</a:t>
            </a:r>
            <a:r>
              <a:rPr lang="hu-HU" dirty="0">
                <a:hlinkClick r:id="rId4" action="ppaction://hlinksldjump" tooltip="Kétirányú listák "/>
              </a:rPr>
              <a:t> </a:t>
            </a:r>
            <a:r>
              <a:rPr lang="hu-HU" dirty="0" err="1">
                <a:hlinkClick r:id="rId4" action="ppaction://hlinksldjump" tooltip="Kétirányú listák "/>
              </a:rPr>
              <a:t>or</a:t>
            </a:r>
            <a:r>
              <a:rPr lang="hu-HU" dirty="0">
                <a:hlinkClick r:id="rId4" action="ppaction://hlinksldjump" tooltip="Kétirányú listák "/>
              </a:rPr>
              <a:t> </a:t>
            </a:r>
            <a:r>
              <a:rPr lang="hu-HU" dirty="0" err="1">
                <a:hlinkClick r:id="rId4" action="ppaction://hlinksldjump" tooltip="Kétirányú listák "/>
              </a:rPr>
              <a:t>doubly</a:t>
            </a:r>
            <a:r>
              <a:rPr lang="hu-HU" dirty="0">
                <a:hlinkClick r:id="rId4" action="ppaction://hlinksldjump" tooltip="Kétirányú listák "/>
              </a:rPr>
              <a:t> linked </a:t>
            </a:r>
            <a:r>
              <a:rPr lang="hu-HU" dirty="0" err="1">
                <a:hlinkClick r:id="rId4" action="ppaction://hlinksldjump" tooltip="Kétirányú listák "/>
              </a:rPr>
              <a:t>lists</a:t>
            </a:r>
            <a:r>
              <a:rPr lang="hu-HU" dirty="0">
                <a:hlinkClick r:id="rId4" action="ppaction://hlinksldjump" tooltip="Kétirányú listák "/>
              </a:rPr>
              <a:t>)</a:t>
            </a:r>
          </a:p>
          <a:p>
            <a:r>
              <a:rPr lang="hu-HU" dirty="0">
                <a:hlinkClick r:id="rId5" action="ppaction://hlinksldjump" tooltip="Kétirányú listák "/>
              </a:rPr>
              <a:t>Ciklikus </a:t>
            </a:r>
            <a:r>
              <a:rPr lang="hu-HU" dirty="0" err="1">
                <a:hlinkClick r:id="rId5" action="ppaction://hlinksldjump" tooltip="Kétirányú listák "/>
              </a:rPr>
              <a:t>kétirányú</a:t>
            </a:r>
            <a:r>
              <a:rPr lang="hu-HU" dirty="0">
                <a:hlinkClick r:id="rId5" action="ppaction://hlinksldjump" tooltip="Kétirányú listák "/>
              </a:rPr>
              <a:t> listák</a:t>
            </a:r>
            <a:endParaRPr lang="hu-HU" dirty="0">
              <a:hlinkClick r:id="rId4" action="ppaction://hlinksldjump" tooltip="Kétirányú listák "/>
            </a:endParaRPr>
          </a:p>
          <a:p>
            <a:r>
              <a:rPr lang="hu-HU" dirty="0">
                <a:hlinkClick r:id="rId6" action="ppaction://hlinksldjump" tooltip="Kétirányú listák "/>
              </a:rPr>
              <a:t>Listakezelő műveletek</a:t>
            </a:r>
            <a:endParaRPr lang="hu-HU" dirty="0">
              <a:hlinkClick r:id="rId4" action="ppaction://hlinksldjump" tooltip="Kétirányú listák "/>
            </a:endParaRPr>
          </a:p>
          <a:p>
            <a:r>
              <a:rPr lang="hu-HU" dirty="0">
                <a:hlinkClick r:id="rId7" action="ppaction://hlinksldjump"/>
              </a:rPr>
              <a:t>Példák C2L listákra</a:t>
            </a:r>
            <a:endParaRPr lang="hu-HU" dirty="0"/>
          </a:p>
          <a:p>
            <a:r>
              <a:rPr lang="hu-HU" dirty="0">
                <a:hlinkClick r:id="rId8" action="ppaction://hlinksldjump" tooltip="Kétirányú listák "/>
              </a:rPr>
              <a:t>Halmazműveletek szigorúan monoton </a:t>
            </a:r>
            <a:r>
              <a:rPr lang="hu-HU" dirty="0" err="1">
                <a:hlinkClick r:id="rId8" action="ppaction://hlinksldjump" tooltip="Kétirányú listák "/>
              </a:rPr>
              <a:t>növő</a:t>
            </a:r>
            <a:r>
              <a:rPr lang="hu-HU" dirty="0">
                <a:hlinkClick r:id="rId8" action="ppaction://hlinksldjump" tooltip="Kétirányú listák "/>
              </a:rPr>
              <a:t> C2L listákra</a:t>
            </a:r>
            <a:endParaRPr lang="hu-HU" dirty="0">
              <a:hlinkClick r:id="rId4" action="ppaction://hlinksldjump" tooltip="Kétirányú listák "/>
            </a:endParaRPr>
          </a:p>
          <a:p>
            <a:endParaRPr lang="hu-HU" dirty="0">
              <a:hlinkClick r:id="rId4" action="ppaction://hlinksldjump" tooltip="Kétirányú listák "/>
            </a:endParaRPr>
          </a:p>
        </p:txBody>
      </p:sp>
    </p:spTree>
    <p:extLst>
      <p:ext uri="{BB962C8B-B14F-4D97-AF65-F5344CB8AC3E}">
        <p14:creationId xmlns:p14="http://schemas.microsoft.com/office/powerpoint/2010/main" val="287452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ADF31CA0-8F67-937D-F83E-55E992582231}"/>
              </a:ext>
            </a:extLst>
          </p:cNvPr>
          <p:cNvSpPr/>
          <p:nvPr/>
        </p:nvSpPr>
        <p:spPr>
          <a:xfrm>
            <a:off x="8487783" y="1656677"/>
            <a:ext cx="3281083" cy="2307961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D4300-CBD5-54AA-7CC6-9AA02B2D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078" y="2771"/>
            <a:ext cx="8956474" cy="1504335"/>
          </a:xfrm>
        </p:spPr>
        <p:txBody>
          <a:bodyPr>
            <a:normAutofit/>
          </a:bodyPr>
          <a:lstStyle/>
          <a:p>
            <a:r>
              <a:rPr lang="hu-HU" dirty="0"/>
              <a:t>Sor megvalósítása végelemes listával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FDF426-1607-D876-D5A0-48C4C155B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70000"/>
            <a:ext cx="10199690" cy="522223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Aptos" panose="020B0004020202020204" pitchFamily="34" charset="0"/>
                <a:cs typeface="F78"/>
              </a:rPr>
              <a:t>Va</a:t>
            </a:r>
            <a:r>
              <a:rPr lang="hu-HU" kern="0" dirty="0">
                <a:effectLst/>
                <a:ea typeface="Aptos" panose="020B0004020202020204" pitchFamily="34" charset="0"/>
                <a:cs typeface="F78"/>
              </a:rPr>
              <a:t>lósítsuk meg a </a:t>
            </a:r>
            <a:r>
              <a:rPr lang="hu-HU" kern="0" dirty="0" err="1">
                <a:effectLst/>
                <a:ea typeface="Aptos" panose="020B0004020202020204" pitchFamily="34" charset="0"/>
                <a:cs typeface="F78"/>
              </a:rPr>
              <a:t>Queue</a:t>
            </a:r>
            <a:r>
              <a:rPr lang="hu-HU" kern="0" dirty="0">
                <a:effectLst/>
                <a:ea typeface="Aptos" panose="020B0004020202020204" pitchFamily="34" charset="0"/>
                <a:cs typeface="F78"/>
              </a:rPr>
              <a:t> osztályt egyirányú, végelemes listával! 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hu-HU" kern="0" dirty="0">
                <a:effectLst/>
                <a:ea typeface="Aptos" panose="020B0004020202020204" pitchFamily="34" charset="0"/>
                <a:cs typeface="F78"/>
              </a:rPr>
              <a:t>A listára két külső pointer mutat</a:t>
            </a:r>
          </a:p>
          <a:p>
            <a:pPr lvl="1">
              <a:lnSpc>
                <a:spcPct val="90000"/>
              </a:lnSpc>
              <a:spcAft>
                <a:spcPts val="800"/>
              </a:spcAft>
            </a:pPr>
            <a:r>
              <a:rPr lang="hu-HU" kern="0" dirty="0">
                <a:effectLst/>
                <a:ea typeface="Aptos" panose="020B0004020202020204" pitchFamily="34" charset="0"/>
                <a:cs typeface="F78"/>
              </a:rPr>
              <a:t> </a:t>
            </a:r>
            <a:r>
              <a:rPr lang="hu-HU" i="1" kern="0" dirty="0" err="1">
                <a:effectLst/>
                <a:ea typeface="Aptos" panose="020B0004020202020204" pitchFamily="34" charset="0"/>
                <a:cs typeface="CMMI12"/>
              </a:rPr>
              <a:t>first</a:t>
            </a:r>
            <a:r>
              <a:rPr lang="hu-HU" i="1" kern="0" dirty="0">
                <a:effectLst/>
                <a:ea typeface="Aptos" panose="020B0004020202020204" pitchFamily="34" charset="0"/>
                <a:cs typeface="CMMI12"/>
              </a:rPr>
              <a:t>:</a:t>
            </a:r>
            <a:r>
              <a:rPr lang="hu-HU" kern="0" dirty="0">
                <a:effectLst/>
                <a:ea typeface="Aptos" panose="020B0004020202020204" pitchFamily="34" charset="0"/>
                <a:cs typeface="F78"/>
              </a:rPr>
              <a:t> az első elemre </a:t>
            </a:r>
          </a:p>
          <a:p>
            <a:pPr lvl="1">
              <a:lnSpc>
                <a:spcPct val="90000"/>
              </a:lnSpc>
              <a:spcAft>
                <a:spcPts val="800"/>
              </a:spcAft>
            </a:pPr>
            <a:r>
              <a:rPr lang="hu-HU" i="1" kern="0" dirty="0" err="1">
                <a:ea typeface="Aptos" panose="020B0004020202020204" pitchFamily="34" charset="0"/>
                <a:cs typeface="CMMI12"/>
              </a:rPr>
              <a:t>t</a:t>
            </a:r>
            <a:r>
              <a:rPr lang="hu-HU" i="1" kern="0" dirty="0" err="1">
                <a:effectLst/>
                <a:ea typeface="Aptos" panose="020B0004020202020204" pitchFamily="34" charset="0"/>
                <a:cs typeface="CMMI12"/>
              </a:rPr>
              <a:t>railer</a:t>
            </a:r>
            <a:r>
              <a:rPr lang="hu-HU" i="1" kern="0" dirty="0">
                <a:effectLst/>
                <a:ea typeface="Aptos" panose="020B0004020202020204" pitchFamily="34" charset="0"/>
                <a:cs typeface="CMMI12"/>
              </a:rPr>
              <a:t>:</a:t>
            </a:r>
            <a:r>
              <a:rPr lang="hu-HU" kern="0" dirty="0">
                <a:effectLst/>
                <a:ea typeface="Aptos" panose="020B0004020202020204" pitchFamily="34" charset="0"/>
                <a:cs typeface="F78"/>
              </a:rPr>
              <a:t> a (nemdefiniált kulcsú) végelemére</a:t>
            </a:r>
            <a:r>
              <a:rPr lang="hu-HU" sz="1800" kern="0" dirty="0">
                <a:effectLst/>
                <a:ea typeface="Aptos" panose="020B0004020202020204" pitchFamily="34" charset="0"/>
                <a:cs typeface="F78"/>
              </a:rPr>
              <a:t> 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hu-HU" kern="0" dirty="0">
                <a:effectLst/>
                <a:ea typeface="Aptos" panose="020B0004020202020204" pitchFamily="34" charset="0"/>
                <a:cs typeface="F78"/>
              </a:rPr>
              <a:t>A sor műveleteinek műveletigénye </a:t>
            </a:r>
            <a:r>
              <a:rPr lang="hu-HU" sz="1200" kern="0" dirty="0">
                <a:effectLst/>
                <a:ea typeface="Aptos" panose="020B0004020202020204" pitchFamily="34" charset="0"/>
                <a:cs typeface="F78"/>
              </a:rPr>
              <a:t> </a:t>
            </a:r>
            <a:endParaRPr lang="hu-HU" sz="1200" kern="0" dirty="0">
              <a:ea typeface="Aptos" panose="020B0004020202020204" pitchFamily="34" charset="0"/>
              <a:cs typeface="F78"/>
            </a:endParaRPr>
          </a:p>
          <a:p>
            <a:pPr lvl="1">
              <a:lnSpc>
                <a:spcPct val="90000"/>
              </a:lnSpc>
              <a:spcAft>
                <a:spcPts val="800"/>
              </a:spcAft>
            </a:pPr>
            <a:r>
              <a:rPr lang="hu-HU" kern="0" dirty="0" err="1">
                <a:effectLst/>
                <a:ea typeface="Aptos" panose="020B0004020202020204" pitchFamily="34" charset="0"/>
                <a:cs typeface="F78"/>
              </a:rPr>
              <a:t>setEmpty</a:t>
            </a:r>
            <a:r>
              <a:rPr lang="hu-HU" kern="0" dirty="0">
                <a:effectLst/>
                <a:ea typeface="Aptos" panose="020B0004020202020204" pitchFamily="34" charset="0"/>
                <a:cs typeface="F78"/>
              </a:rPr>
              <a:t>() és a </a:t>
            </a:r>
            <a:r>
              <a:rPr lang="hu-HU" kern="0" dirty="0" err="1">
                <a:effectLst/>
                <a:ea typeface="Aptos" panose="020B0004020202020204" pitchFamily="34" charset="0"/>
                <a:cs typeface="F78"/>
              </a:rPr>
              <a:t>destruktor</a:t>
            </a:r>
            <a:r>
              <a:rPr lang="hu-HU" kern="0" dirty="0">
                <a:effectLst/>
                <a:ea typeface="Aptos" panose="020B0004020202020204" pitchFamily="34" charset="0"/>
                <a:cs typeface="F78"/>
              </a:rPr>
              <a:t> :</a:t>
            </a:r>
            <a:r>
              <a:rPr lang="hu-HU" kern="0" dirty="0">
                <a:effectLst/>
                <a:ea typeface="Aptos" panose="020B0004020202020204" pitchFamily="34" charset="0"/>
                <a:cs typeface="CMR12"/>
              </a:rPr>
              <a:t>Θ(</a:t>
            </a:r>
            <a:r>
              <a:rPr lang="hu-HU" i="1" kern="0" dirty="0">
                <a:effectLst/>
                <a:ea typeface="Aptos" panose="020B0004020202020204" pitchFamily="34" charset="0"/>
                <a:cs typeface="CMMI12"/>
              </a:rPr>
              <a:t>n</a:t>
            </a:r>
            <a:r>
              <a:rPr lang="hu-HU" kern="0" dirty="0">
                <a:effectLst/>
                <a:ea typeface="Aptos" panose="020B0004020202020204" pitchFamily="34" charset="0"/>
                <a:cs typeface="CMR12"/>
              </a:rPr>
              <a:t>)</a:t>
            </a:r>
          </a:p>
          <a:p>
            <a:pPr lvl="1">
              <a:lnSpc>
                <a:spcPct val="90000"/>
              </a:lnSpc>
              <a:spcAft>
                <a:spcPts val="800"/>
              </a:spcAft>
            </a:pPr>
            <a:r>
              <a:rPr lang="hu-HU" kern="0" dirty="0">
                <a:ea typeface="Aptos" panose="020B0004020202020204" pitchFamily="34" charset="0"/>
                <a:cs typeface="CMR12"/>
              </a:rPr>
              <a:t>többi: </a:t>
            </a:r>
            <a:r>
              <a:rPr lang="hu-HU" kern="0" dirty="0">
                <a:effectLst/>
                <a:ea typeface="Aptos" panose="020B0004020202020204" pitchFamily="34" charset="0"/>
                <a:cs typeface="CMR12"/>
              </a:rPr>
              <a:t>Θ(1) </a:t>
            </a:r>
            <a:endParaRPr lang="hu-HU" kern="0" dirty="0">
              <a:ea typeface="Aptos" panose="020B0004020202020204" pitchFamily="34" charset="0"/>
              <a:cs typeface="CMR12"/>
            </a:endParaRPr>
          </a:p>
          <a:p>
            <a:pPr lvl="2">
              <a:lnSpc>
                <a:spcPct val="90000"/>
              </a:lnSpc>
              <a:spcAft>
                <a:spcPts val="800"/>
              </a:spcAft>
            </a:pPr>
            <a:r>
              <a:rPr lang="hu-HU" i="1" kern="0" dirty="0">
                <a:effectLst/>
                <a:ea typeface="Aptos" panose="020B0004020202020204" pitchFamily="34" charset="0"/>
                <a:cs typeface="CMMI12"/>
              </a:rPr>
              <a:t>n</a:t>
            </a:r>
            <a:r>
              <a:rPr lang="hu-HU" kern="0" dirty="0">
                <a:effectLst/>
                <a:ea typeface="Aptos" panose="020B0004020202020204" pitchFamily="34" charset="0"/>
                <a:cs typeface="CMMI12"/>
              </a:rPr>
              <a:t> </a:t>
            </a:r>
            <a:r>
              <a:rPr lang="hu-HU" kern="0" dirty="0">
                <a:effectLst/>
                <a:ea typeface="Aptos" panose="020B0004020202020204" pitchFamily="34" charset="0"/>
                <a:cs typeface="F78"/>
              </a:rPr>
              <a:t>a kiürítendő sor hossza </a:t>
            </a:r>
          </a:p>
          <a:p>
            <a:pPr lvl="2">
              <a:lnSpc>
                <a:spcPct val="90000"/>
              </a:lnSpc>
              <a:spcAft>
                <a:spcPts val="800"/>
              </a:spcAft>
            </a:pPr>
            <a:r>
              <a:rPr lang="hu-HU" i="1" kern="0" dirty="0" err="1">
                <a:effectLst/>
                <a:ea typeface="Aptos" panose="020B0004020202020204" pitchFamily="34" charset="0"/>
                <a:cs typeface="F48"/>
              </a:rPr>
              <a:t>new</a:t>
            </a:r>
            <a:r>
              <a:rPr lang="hu-HU" kern="0" dirty="0">
                <a:effectLst/>
                <a:ea typeface="Aptos" panose="020B0004020202020204" pitchFamily="34" charset="0"/>
                <a:cs typeface="F48"/>
              </a:rPr>
              <a:t> </a:t>
            </a:r>
            <a:r>
              <a:rPr lang="hu-HU" kern="0" dirty="0">
                <a:effectLst/>
                <a:ea typeface="Aptos" panose="020B0004020202020204" pitchFamily="34" charset="0"/>
                <a:cs typeface="F78"/>
              </a:rPr>
              <a:t>és a </a:t>
            </a:r>
            <a:r>
              <a:rPr lang="hu-HU" i="1" kern="0" dirty="0" err="1">
                <a:effectLst/>
                <a:ea typeface="Aptos" panose="020B0004020202020204" pitchFamily="34" charset="0"/>
                <a:cs typeface="F48"/>
              </a:rPr>
              <a:t>delete</a:t>
            </a:r>
            <a:r>
              <a:rPr lang="hu-HU" kern="0" dirty="0">
                <a:effectLst/>
                <a:ea typeface="Aptos" panose="020B0004020202020204" pitchFamily="34" charset="0"/>
                <a:cs typeface="F48"/>
              </a:rPr>
              <a:t> </a:t>
            </a:r>
            <a:r>
              <a:rPr lang="hu-HU" kern="0" dirty="0">
                <a:effectLst/>
                <a:ea typeface="Aptos" panose="020B0004020202020204" pitchFamily="34" charset="0"/>
                <a:cs typeface="F78"/>
              </a:rPr>
              <a:t>utasítások: </a:t>
            </a:r>
            <a:r>
              <a:rPr lang="hu-HU" kern="0" dirty="0">
                <a:effectLst/>
                <a:ea typeface="Aptos" panose="020B0004020202020204" pitchFamily="34" charset="0"/>
                <a:cs typeface="CMR12"/>
              </a:rPr>
              <a:t>Θ(1)</a:t>
            </a:r>
            <a:endParaRPr lang="hu-HU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hu-HU" kern="0" dirty="0" err="1">
                <a:ea typeface="Aptos" panose="020B0004020202020204" pitchFamily="34" charset="0"/>
                <a:cs typeface="F78"/>
              </a:rPr>
              <a:t>Tfh</a:t>
            </a:r>
            <a:r>
              <a:rPr lang="hu-HU" kern="0" dirty="0">
                <a:effectLst/>
                <a:ea typeface="Aptos" panose="020B0004020202020204" pitchFamily="34" charset="0"/>
                <a:cs typeface="F78"/>
              </a:rPr>
              <a:t>. a </a:t>
            </a:r>
            <a:r>
              <a:rPr lang="hu-HU" kern="0" dirty="0" err="1">
                <a:effectLst/>
                <a:ea typeface="Aptos" panose="020B0004020202020204" pitchFamily="34" charset="0"/>
                <a:cs typeface="F48"/>
              </a:rPr>
              <a:t>new</a:t>
            </a:r>
            <a:r>
              <a:rPr lang="hu-HU" kern="0" dirty="0">
                <a:effectLst/>
                <a:ea typeface="Aptos" panose="020B0004020202020204" pitchFamily="34" charset="0"/>
                <a:cs typeface="F48"/>
              </a:rPr>
              <a:t> </a:t>
            </a:r>
            <a:r>
              <a:rPr lang="hu-HU" kern="0" dirty="0">
                <a:effectLst/>
                <a:ea typeface="Aptos" panose="020B0004020202020204" pitchFamily="34" charset="0"/>
                <a:cs typeface="F78"/>
              </a:rPr>
              <a:t>utasításokhoz</a:t>
            </a:r>
          </a:p>
          <a:p>
            <a:pPr lvl="1">
              <a:lnSpc>
                <a:spcPct val="90000"/>
              </a:lnSpc>
              <a:spcAft>
                <a:spcPts val="800"/>
              </a:spcAft>
            </a:pPr>
            <a:r>
              <a:rPr lang="hu-HU" kern="0" dirty="0">
                <a:effectLst/>
                <a:ea typeface="Aptos" panose="020B0004020202020204" pitchFamily="34" charset="0"/>
                <a:cs typeface="F78"/>
              </a:rPr>
              <a:t>elegendő a memória</a:t>
            </a:r>
          </a:p>
        </p:txBody>
      </p:sp>
      <p:pic>
        <p:nvPicPr>
          <p:cNvPr id="5" name="Kép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4C68DE2B-8138-0CC7-F599-225FF0648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81" y="4068778"/>
            <a:ext cx="6240990" cy="252760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EF67868-93C4-B414-BE0C-7F02E08AE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088" y="2044573"/>
            <a:ext cx="2345171" cy="184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0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D24963-78C2-67D7-33A7-B8D92505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689" y="420486"/>
            <a:ext cx="10018713" cy="1063494"/>
          </a:xfrm>
        </p:spPr>
        <p:txBody>
          <a:bodyPr/>
          <a:lstStyle/>
          <a:p>
            <a:r>
              <a:rPr lang="hu-HU" dirty="0" err="1"/>
              <a:t>Queue</a:t>
            </a:r>
            <a:r>
              <a:rPr lang="hu-HU" dirty="0"/>
              <a:t> műveletek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F10836-5FBB-0468-E356-55A811F71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C5DBD34-4CA7-9491-5137-A646AB0F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428536"/>
            <a:ext cx="4434096" cy="178202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2F3B4B8-F117-AD90-7C50-7B95E37E0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756" y="3497381"/>
            <a:ext cx="4366243" cy="294013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E2DEF01-B70A-2723-B3BD-617A3D500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665" y="1538464"/>
            <a:ext cx="4734839" cy="138761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8939026-A624-0F2A-5BB6-52343DA7E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1" y="3429000"/>
            <a:ext cx="3250360" cy="246143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5331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ettős hullám 5">
            <a:extLst>
              <a:ext uri="{FF2B5EF4-FFF2-40B4-BE49-F238E27FC236}">
                <a16:creationId xmlns:a16="http://schemas.microsoft.com/office/drawing/2014/main" id="{2A94B2A6-FA2E-8026-FB29-35F9F58D5B2E}"/>
              </a:ext>
            </a:extLst>
          </p:cNvPr>
          <p:cNvSpPr/>
          <p:nvPr/>
        </p:nvSpPr>
        <p:spPr>
          <a:xfrm>
            <a:off x="9043717" y="5353941"/>
            <a:ext cx="1897177" cy="1409251"/>
          </a:xfrm>
          <a:prstGeom prst="double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FCD446-8407-BCCC-C0E4-CBBA63DBE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26163"/>
            <a:ext cx="10018713" cy="4744561"/>
          </a:xfrm>
        </p:spPr>
        <p:txBody>
          <a:bodyPr>
            <a:normAutofit/>
          </a:bodyPr>
          <a:lstStyle/>
          <a:p>
            <a:pPr algn="l"/>
            <a:r>
              <a:rPr lang="hu-HU" sz="2200" b="0" i="0" u="none" strike="noStrike" baseline="0" dirty="0"/>
              <a:t>Egyszerű </a:t>
            </a:r>
            <a:r>
              <a:rPr lang="hu-HU" sz="2200" b="0" i="0" u="none" strike="noStrike" baseline="0" dirty="0" err="1"/>
              <a:t>kétirányú</a:t>
            </a:r>
            <a:r>
              <a:rPr lang="hu-HU" sz="2200" b="0" i="0" u="none" strike="noStrike" baseline="0" dirty="0"/>
              <a:t> listák (S2L = </a:t>
            </a:r>
            <a:r>
              <a:rPr lang="hu-HU" sz="2200" b="0" i="0" u="none" strike="noStrike" baseline="0" dirty="0" err="1"/>
              <a:t>Simple</a:t>
            </a:r>
            <a:r>
              <a:rPr lang="hu-HU" sz="2200" b="0" i="0" u="none" strike="noStrike" baseline="0" dirty="0"/>
              <a:t> </a:t>
            </a:r>
            <a:r>
              <a:rPr lang="hu-HU" sz="2200" b="0" i="0" u="none" strike="noStrike" baseline="0" dirty="0" err="1"/>
              <a:t>Two-way</a:t>
            </a:r>
            <a:r>
              <a:rPr lang="hu-HU" sz="2200" b="0" i="0" u="none" strike="noStrike" baseline="0" dirty="0"/>
              <a:t> List) </a:t>
            </a:r>
          </a:p>
          <a:p>
            <a:pPr lvl="1"/>
            <a:r>
              <a:rPr lang="hu-HU" sz="1800" b="0" i="0" u="none" strike="noStrike" baseline="0" dirty="0"/>
              <a:t>a lista módosításakor különbözőképpen kell kezelni:</a:t>
            </a:r>
          </a:p>
          <a:p>
            <a:pPr lvl="2"/>
            <a:r>
              <a:rPr lang="hu-HU" sz="1600" b="0" i="0" u="none" strike="noStrike" baseline="0" dirty="0"/>
              <a:t>a lista els</a:t>
            </a:r>
            <a:r>
              <a:rPr lang="hu-HU" sz="1600" dirty="0"/>
              <a:t>ő</a:t>
            </a:r>
            <a:r>
              <a:rPr lang="hu-HU" sz="1600" b="0" i="0" u="none" strike="noStrike" baseline="0" dirty="0"/>
              <a:t> / utolsó / közbüls</a:t>
            </a:r>
            <a:r>
              <a:rPr lang="hu-HU" sz="1600" dirty="0"/>
              <a:t>ő</a:t>
            </a:r>
            <a:r>
              <a:rPr lang="hu-HU" sz="1600" b="0" i="0" u="none" strike="noStrike" baseline="0" dirty="0"/>
              <a:t> elemeit</a:t>
            </a:r>
            <a:endParaRPr lang="hu-HU" sz="1600" dirty="0"/>
          </a:p>
          <a:p>
            <a:pPr lvl="1"/>
            <a:r>
              <a:rPr lang="hu-HU" sz="1800" dirty="0"/>
              <a:t>Hasító táblánál használjuk</a:t>
            </a:r>
          </a:p>
          <a:p>
            <a:pPr lvl="1"/>
            <a:endParaRPr lang="hu-HU" sz="1800" dirty="0"/>
          </a:p>
          <a:p>
            <a:pPr algn="l"/>
            <a:endParaRPr lang="hu-HU" sz="2200" dirty="0"/>
          </a:p>
          <a:p>
            <a:pPr algn="l"/>
            <a:endParaRPr lang="hu-HU" sz="2200" dirty="0"/>
          </a:p>
          <a:p>
            <a:pPr algn="l"/>
            <a:r>
              <a:rPr lang="hu-HU" sz="2200" b="0" i="0" u="none" strike="noStrike" baseline="0" dirty="0"/>
              <a:t>F</a:t>
            </a:r>
            <a:r>
              <a:rPr lang="en-US" sz="2200" b="0" i="0" u="none" strike="noStrike" baseline="0" dirty="0" err="1"/>
              <a:t>ejelemes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ciklikus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kétirányú</a:t>
            </a:r>
            <a:r>
              <a:rPr lang="en-US" sz="2200" b="0" i="0" u="none" strike="noStrike" baseline="0" dirty="0"/>
              <a:t> </a:t>
            </a:r>
            <a:r>
              <a:rPr lang="en-US" sz="2200" b="0" i="0" u="none" strike="noStrike" baseline="0" dirty="0" err="1"/>
              <a:t>listák</a:t>
            </a:r>
            <a:r>
              <a:rPr lang="en-US" sz="2200" b="0" i="0" u="none" strike="noStrike" baseline="0" dirty="0"/>
              <a:t> (C2L = Cyclic </a:t>
            </a:r>
            <a:r>
              <a:rPr lang="hu-HU" sz="2200" b="0" i="0" u="none" strike="noStrike" baseline="0" dirty="0" err="1"/>
              <a:t>Two</a:t>
            </a:r>
            <a:r>
              <a:rPr lang="en-US" sz="2200" b="0" i="0" u="none" strike="noStrike" baseline="0" dirty="0"/>
              <a:t>-way List with header)</a:t>
            </a:r>
            <a:endParaRPr lang="hu-HU" sz="2200" b="0" i="0" u="none" strike="noStrike" baseline="0" dirty="0"/>
          </a:p>
          <a:p>
            <a:pPr lvl="1"/>
            <a:r>
              <a:rPr lang="hu-HU" sz="1800" dirty="0"/>
              <a:t>Gyakoribb</a:t>
            </a:r>
          </a:p>
          <a:p>
            <a:pPr lvl="1"/>
            <a:r>
              <a:rPr lang="hu-HU" sz="1800" b="0" i="0" u="none" strike="noStrike" baseline="0" dirty="0"/>
              <a:t>listamódosító műveletek: </a:t>
            </a:r>
          </a:p>
          <a:p>
            <a:pPr lvl="2"/>
            <a:r>
              <a:rPr lang="hu-HU" sz="1600" b="0" i="0" u="none" strike="noStrike" baseline="0" dirty="0"/>
              <a:t>egyszerűbbek és hatékonyabbak</a:t>
            </a:r>
            <a:endParaRPr lang="hu-HU" sz="2000" dirty="0"/>
          </a:p>
        </p:txBody>
      </p:sp>
      <p:sp>
        <p:nvSpPr>
          <p:cNvPr id="5" name="Kettős hullám 4">
            <a:extLst>
              <a:ext uri="{FF2B5EF4-FFF2-40B4-BE49-F238E27FC236}">
                <a16:creationId xmlns:a16="http://schemas.microsoft.com/office/drawing/2014/main" id="{01043323-9A09-8079-C70F-DBE27D703F82}"/>
              </a:ext>
            </a:extLst>
          </p:cNvPr>
          <p:cNvSpPr/>
          <p:nvPr/>
        </p:nvSpPr>
        <p:spPr>
          <a:xfrm>
            <a:off x="2388198" y="3387313"/>
            <a:ext cx="6917167" cy="1409251"/>
          </a:xfrm>
          <a:prstGeom prst="double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BCE2ADE-CD4E-B66A-0445-8419A350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561" y="190500"/>
            <a:ext cx="10018713" cy="1752599"/>
          </a:xfrm>
        </p:spPr>
        <p:txBody>
          <a:bodyPr/>
          <a:lstStyle/>
          <a:p>
            <a:r>
              <a:rPr lang="hu-HU" dirty="0"/>
              <a:t>Kétirányú</a:t>
            </a:r>
            <a:r>
              <a:rPr lang="en-US" dirty="0"/>
              <a:t> l</a:t>
            </a:r>
            <a:r>
              <a:rPr lang="hu-HU" dirty="0" err="1"/>
              <a:t>isták</a:t>
            </a:r>
            <a:r>
              <a:rPr lang="en-US" dirty="0"/>
              <a:t> </a:t>
            </a:r>
            <a:br>
              <a:rPr lang="hu-HU" dirty="0"/>
            </a:br>
            <a:r>
              <a:rPr lang="en-US" dirty="0"/>
              <a:t>(</a:t>
            </a:r>
            <a:r>
              <a:rPr lang="hu-HU" dirty="0"/>
              <a:t>t</a:t>
            </a:r>
            <a:r>
              <a:rPr lang="en-US" dirty="0"/>
              <a:t>wo-way or doubly linked lists)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F297F7B-0A27-D896-F838-0A27048F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53" y="3589415"/>
            <a:ext cx="6258259" cy="100075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B6DCAF0-769C-931E-402B-C51E73BA6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165" y="5582992"/>
            <a:ext cx="1430766" cy="94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6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D2D4F0-CED4-2B18-E52B-A4E1AED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80527"/>
            <a:ext cx="10336388" cy="1021702"/>
          </a:xfrm>
        </p:spPr>
        <p:txBody>
          <a:bodyPr>
            <a:normAutofit fontScale="90000"/>
          </a:bodyPr>
          <a:lstStyle/>
          <a:p>
            <a:r>
              <a:rPr lang="hu-HU" dirty="0">
                <a:latin typeface="F78"/>
              </a:rPr>
              <a:t>C</a:t>
            </a:r>
            <a:r>
              <a:rPr lang="en-US" sz="4000" b="0" i="0" u="none" strike="noStrike" baseline="0" dirty="0" err="1">
                <a:latin typeface="F78"/>
              </a:rPr>
              <a:t>iklikus</a:t>
            </a:r>
            <a:r>
              <a:rPr lang="en-US" sz="4000" b="0" i="0" u="none" strike="noStrike" baseline="0" dirty="0">
                <a:latin typeface="F78"/>
              </a:rPr>
              <a:t> </a:t>
            </a:r>
            <a:r>
              <a:rPr lang="en-US" sz="4000" b="0" i="0" u="none" strike="noStrike" baseline="0" dirty="0" err="1">
                <a:latin typeface="F78"/>
              </a:rPr>
              <a:t>kétirányú</a:t>
            </a:r>
            <a:r>
              <a:rPr lang="en-US" sz="4000" b="0" i="0" u="none" strike="noStrike" baseline="0" dirty="0">
                <a:latin typeface="F78"/>
              </a:rPr>
              <a:t> </a:t>
            </a:r>
            <a:r>
              <a:rPr lang="en-US" sz="4000" b="0" i="0" u="none" strike="noStrike" baseline="0" dirty="0" err="1">
                <a:latin typeface="F78"/>
              </a:rPr>
              <a:t>listák</a:t>
            </a:r>
            <a:r>
              <a:rPr lang="hu-HU" sz="4000" b="0" i="0" u="none" strike="noStrike" baseline="0" dirty="0">
                <a:latin typeface="F78"/>
              </a:rPr>
              <a:t> </a:t>
            </a:r>
            <a:r>
              <a:rPr lang="hu-HU" dirty="0"/>
              <a:t>(C2L) (</a:t>
            </a:r>
            <a:r>
              <a:rPr lang="hu-HU" dirty="0" err="1"/>
              <a:t>Cyclic</a:t>
            </a:r>
            <a:r>
              <a:rPr lang="hu-HU" dirty="0"/>
              <a:t> </a:t>
            </a:r>
            <a:r>
              <a:rPr lang="hu-HU" dirty="0" err="1"/>
              <a:t>Two-way</a:t>
            </a:r>
            <a:r>
              <a:rPr lang="hu-HU" dirty="0"/>
              <a:t> List)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D09602-1291-49D6-BD71-EADF18F92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382" y="1266826"/>
            <a:ext cx="6805168" cy="5283264"/>
          </a:xfrm>
        </p:spPr>
        <p:txBody>
          <a:bodyPr>
            <a:noAutofit/>
          </a:bodyPr>
          <a:lstStyle/>
          <a:p>
            <a:r>
              <a:rPr lang="hu-HU" sz="2800" dirty="0"/>
              <a:t>Fejelemes </a:t>
            </a:r>
            <a:r>
              <a:rPr lang="hu-HU" sz="2800" dirty="0" err="1"/>
              <a:t>vs</a:t>
            </a:r>
            <a:r>
              <a:rPr lang="hu-HU" sz="2800" dirty="0"/>
              <a:t>. fejelem nélküli C2L</a:t>
            </a:r>
          </a:p>
          <a:p>
            <a:pPr lvl="1"/>
            <a:r>
              <a:rPr lang="hu-HU" sz="2400" dirty="0">
                <a:latin typeface="F29"/>
              </a:rPr>
              <a:t>Megegyeznek:</a:t>
            </a:r>
            <a:r>
              <a:rPr lang="hu-HU" sz="2400" b="0" i="0" u="none" strike="noStrike" baseline="0" dirty="0">
                <a:latin typeface="F29"/>
              </a:rPr>
              <a:t> </a:t>
            </a:r>
          </a:p>
          <a:p>
            <a:pPr lvl="2"/>
            <a:r>
              <a:rPr lang="hu-HU" sz="2400" b="0" i="0" u="none" strike="noStrike" baseline="0" dirty="0">
                <a:latin typeface="F29"/>
              </a:rPr>
              <a:t>a listák elemeinek osztálya (E2)</a:t>
            </a:r>
          </a:p>
          <a:p>
            <a:pPr lvl="2"/>
            <a:r>
              <a:rPr lang="hu-HU" sz="2400" dirty="0">
                <a:latin typeface="F29"/>
              </a:rPr>
              <a:t>alap</a:t>
            </a:r>
            <a:r>
              <a:rPr lang="hu-HU" sz="2400" b="0" i="0" u="none" strike="noStrike" baseline="0" dirty="0">
                <a:latin typeface="F29"/>
              </a:rPr>
              <a:t>vet</a:t>
            </a:r>
            <a:r>
              <a:rPr lang="hu-HU" sz="2400" dirty="0">
                <a:latin typeface="F29"/>
              </a:rPr>
              <a:t>ő</a:t>
            </a:r>
            <a:r>
              <a:rPr lang="hu-HU" sz="2400" b="0" i="0" u="none" strike="noStrike" baseline="0" dirty="0">
                <a:latin typeface="F29"/>
              </a:rPr>
              <a:t> listakezel</a:t>
            </a:r>
            <a:r>
              <a:rPr lang="hu-HU" sz="2400" dirty="0">
                <a:latin typeface="F29"/>
              </a:rPr>
              <a:t>ő</a:t>
            </a:r>
            <a:r>
              <a:rPr lang="hu-HU" sz="2400" b="0" i="0" u="none" strike="noStrike" baseline="0" dirty="0">
                <a:latin typeface="F29"/>
              </a:rPr>
              <a:t> műveleteik (</a:t>
            </a:r>
            <a:r>
              <a:rPr lang="hu-H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Θ</a:t>
            </a:r>
            <a:r>
              <a:rPr lang="hu-HU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(1))</a:t>
            </a:r>
          </a:p>
          <a:p>
            <a:pPr lvl="1"/>
            <a:r>
              <a:rPr lang="hu-HU" sz="2400" b="0" i="0" u="none" strike="noStrike" baseline="0" dirty="0">
                <a:latin typeface="F29"/>
              </a:rPr>
              <a:t>Fejelem használatának előnye:</a:t>
            </a:r>
          </a:p>
          <a:p>
            <a:pPr lvl="2"/>
            <a:r>
              <a:rPr lang="hu-HU" sz="2400" b="0" i="0" u="none" strike="noStrike" baseline="0" dirty="0">
                <a:latin typeface="F29"/>
              </a:rPr>
              <a:t>Nem kell külön kezelni:</a:t>
            </a:r>
          </a:p>
          <a:p>
            <a:pPr lvl="3"/>
            <a:r>
              <a:rPr lang="hu-HU" sz="2400" b="0" i="0" u="none" strike="noStrike" baseline="0" dirty="0">
                <a:latin typeface="F29"/>
              </a:rPr>
              <a:t>az üres listába való beszúrást </a:t>
            </a:r>
          </a:p>
          <a:p>
            <a:pPr lvl="3"/>
            <a:r>
              <a:rPr lang="hu-HU" sz="2400" b="0" i="0" u="none" strike="noStrike" baseline="0" dirty="0">
                <a:latin typeface="F29"/>
              </a:rPr>
              <a:t>az utolsó listaelem törlését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2400" b="0" i="0" u="none" strike="noStrike" baseline="0" dirty="0">
                <a:latin typeface="F29"/>
              </a:rPr>
              <a:t>Listakezelés tovább egyszerűsödik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0BC3A0E-9C46-CF5B-F40D-047DBA3E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817" y="2896620"/>
            <a:ext cx="4160881" cy="148602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A1A490E2-F0A9-1672-3A8D-DDB5A45C994D}"/>
              </a:ext>
            </a:extLst>
          </p:cNvPr>
          <p:cNvSpPr txBox="1">
            <a:spLocks/>
          </p:cNvSpPr>
          <p:nvPr/>
        </p:nvSpPr>
        <p:spPr>
          <a:xfrm>
            <a:off x="7650510" y="4118299"/>
            <a:ext cx="3608040" cy="1873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hu-HU" sz="2800"/>
              <a:t>C2L: Fejelemes</a:t>
            </a:r>
          </a:p>
        </p:txBody>
      </p:sp>
    </p:spTree>
    <p:extLst>
      <p:ext uri="{BB962C8B-B14F-4D97-AF65-F5344CB8AC3E}">
        <p14:creationId xmlns:p14="http://schemas.microsoft.com/office/powerpoint/2010/main" val="317900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AD1ED125-F747-F504-8C0E-FCC3FE342A13}"/>
              </a:ext>
            </a:extLst>
          </p:cNvPr>
          <p:cNvSpPr/>
          <p:nvPr/>
        </p:nvSpPr>
        <p:spPr>
          <a:xfrm>
            <a:off x="6096000" y="2578332"/>
            <a:ext cx="6000612" cy="1869177"/>
          </a:xfrm>
          <a:prstGeom prst="roundRect">
            <a:avLst>
              <a:gd name="adj" fmla="val 247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595CAB2F-62BF-C38F-2F6D-11941F2735AC}"/>
              </a:ext>
            </a:extLst>
          </p:cNvPr>
          <p:cNvSpPr/>
          <p:nvPr/>
        </p:nvSpPr>
        <p:spPr>
          <a:xfrm>
            <a:off x="2269864" y="5495286"/>
            <a:ext cx="4303058" cy="1233718"/>
          </a:xfrm>
          <a:prstGeom prst="roundRect">
            <a:avLst>
              <a:gd name="adj" fmla="val 280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Felirat: lefelé mutató nyíllal 4">
            <a:extLst>
              <a:ext uri="{FF2B5EF4-FFF2-40B4-BE49-F238E27FC236}">
                <a16:creationId xmlns:a16="http://schemas.microsoft.com/office/drawing/2014/main" id="{721EA21C-A706-DE85-56BC-4157AB1E19DF}"/>
              </a:ext>
            </a:extLst>
          </p:cNvPr>
          <p:cNvSpPr/>
          <p:nvPr/>
        </p:nvSpPr>
        <p:spPr>
          <a:xfrm>
            <a:off x="1484312" y="1340140"/>
            <a:ext cx="5371435" cy="4155146"/>
          </a:xfrm>
          <a:prstGeom prst="downArrowCallout">
            <a:avLst>
              <a:gd name="adj1" fmla="val 12672"/>
              <a:gd name="adj2" fmla="val 21795"/>
              <a:gd name="adj3" fmla="val 9243"/>
              <a:gd name="adj4" fmla="val 28990"/>
            </a:avLst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3D2D4F0-CED4-2B18-E52B-A4E1AED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929" y="164351"/>
            <a:ext cx="5821558" cy="1021702"/>
          </a:xfrm>
        </p:spPr>
        <p:txBody>
          <a:bodyPr>
            <a:normAutofit/>
          </a:bodyPr>
          <a:lstStyle/>
          <a:p>
            <a:r>
              <a:rPr lang="hu-HU" b="0" i="0" u="none" strike="noStrike" baseline="0" dirty="0">
                <a:latin typeface="F29"/>
              </a:rPr>
              <a:t>Listakezel</a:t>
            </a:r>
            <a:r>
              <a:rPr lang="hu-HU" dirty="0">
                <a:latin typeface="F29"/>
              </a:rPr>
              <a:t>ő</a:t>
            </a:r>
            <a:r>
              <a:rPr lang="hu-HU" b="0" i="0" u="none" strike="noStrike" baseline="0" dirty="0">
                <a:latin typeface="F29"/>
              </a:rPr>
              <a:t> műveletek</a:t>
            </a:r>
            <a:endParaRPr lang="hu-HU" dirty="0"/>
          </a:p>
        </p:txBody>
      </p:sp>
      <p:pic>
        <p:nvPicPr>
          <p:cNvPr id="12" name="Tartalom helye 11">
            <a:extLst>
              <a:ext uri="{FF2B5EF4-FFF2-40B4-BE49-F238E27FC236}">
                <a16:creationId xmlns:a16="http://schemas.microsoft.com/office/drawing/2014/main" id="{CE09445F-BA43-55A5-DE81-9BD9BACD6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557" y="5590459"/>
            <a:ext cx="3937068" cy="1041004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A47BC42-BF59-CCC2-D69A-BD7112179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962" y="119767"/>
            <a:ext cx="4034097" cy="232877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F84E46A-AB31-2776-500C-E5A906B4C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395" y="4545050"/>
            <a:ext cx="3748834" cy="21839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269E148B-F537-9C4B-28E6-F15579B3C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623" y="2849748"/>
            <a:ext cx="3678508" cy="212480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11856E2-B077-84F6-351C-30661E35F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2929" y="1362714"/>
            <a:ext cx="5342818" cy="1085827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02554340-6CBF-1241-6C7D-155F01843C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3625" y="2635724"/>
            <a:ext cx="5394483" cy="1074317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2398FC43-EC92-1E96-58D7-B0C3EFF8C9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3624" y="3839833"/>
            <a:ext cx="5549435" cy="53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2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yamatábra: Másik feldolgozás 14">
            <a:extLst>
              <a:ext uri="{FF2B5EF4-FFF2-40B4-BE49-F238E27FC236}">
                <a16:creationId xmlns:a16="http://schemas.microsoft.com/office/drawing/2014/main" id="{9CFA4ACA-08E7-5AD7-A517-479021D387DF}"/>
              </a:ext>
            </a:extLst>
          </p:cNvPr>
          <p:cNvSpPr/>
          <p:nvPr/>
        </p:nvSpPr>
        <p:spPr>
          <a:xfrm>
            <a:off x="7422776" y="4823006"/>
            <a:ext cx="4421394" cy="91261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Folyamatábra: Másik feldolgozás 12">
            <a:extLst>
              <a:ext uri="{FF2B5EF4-FFF2-40B4-BE49-F238E27FC236}">
                <a16:creationId xmlns:a16="http://schemas.microsoft.com/office/drawing/2014/main" id="{17E37756-C5D2-5887-8D72-F2BC66F1B063}"/>
              </a:ext>
            </a:extLst>
          </p:cNvPr>
          <p:cNvSpPr/>
          <p:nvPr/>
        </p:nvSpPr>
        <p:spPr>
          <a:xfrm>
            <a:off x="7815466" y="5790462"/>
            <a:ext cx="4028704" cy="97891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Folyamatábra: Másik feldolgozás 10">
            <a:extLst>
              <a:ext uri="{FF2B5EF4-FFF2-40B4-BE49-F238E27FC236}">
                <a16:creationId xmlns:a16="http://schemas.microsoft.com/office/drawing/2014/main" id="{680E8895-FDC8-9FB5-2CB1-5555D30F4A74}"/>
              </a:ext>
            </a:extLst>
          </p:cNvPr>
          <p:cNvSpPr/>
          <p:nvPr/>
        </p:nvSpPr>
        <p:spPr>
          <a:xfrm>
            <a:off x="9815617" y="1197293"/>
            <a:ext cx="2128976" cy="1067538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Folyamatábra: Másik feldolgozás 6">
            <a:extLst>
              <a:ext uri="{FF2B5EF4-FFF2-40B4-BE49-F238E27FC236}">
                <a16:creationId xmlns:a16="http://schemas.microsoft.com/office/drawing/2014/main" id="{5F291EB2-DACA-5612-1716-F6BB9371055E}"/>
              </a:ext>
            </a:extLst>
          </p:cNvPr>
          <p:cNvSpPr/>
          <p:nvPr/>
        </p:nvSpPr>
        <p:spPr>
          <a:xfrm>
            <a:off x="4696447" y="1171406"/>
            <a:ext cx="5039223" cy="1067538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8C1F8B1-FDF6-28CB-27B5-4363D275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8702"/>
            <a:ext cx="10018713" cy="909735"/>
          </a:xfrm>
        </p:spPr>
        <p:txBody>
          <a:bodyPr>
            <a:normAutofit/>
          </a:bodyPr>
          <a:lstStyle/>
          <a:p>
            <a:r>
              <a:rPr lang="hu-HU" dirty="0"/>
              <a:t>Példák C2L listákra: </a:t>
            </a:r>
            <a:r>
              <a:rPr lang="hu-HU" dirty="0" err="1"/>
              <a:t>splice</a:t>
            </a:r>
            <a:r>
              <a:rPr lang="hu-HU" dirty="0"/>
              <a:t> listaművelet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6A33A6-1C3C-B7A8-1A3A-6CAE925A7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134" y="1047200"/>
            <a:ext cx="5940804" cy="5598159"/>
          </a:xfrm>
        </p:spPr>
        <p:txBody>
          <a:bodyPr>
            <a:normAutofit/>
          </a:bodyPr>
          <a:lstStyle/>
          <a:p>
            <a:pPr algn="just"/>
            <a:r>
              <a:rPr lang="hu-HU" b="0" i="0" u="none" strike="noStrike" baseline="0" dirty="0"/>
              <a:t>Előfeltétel:</a:t>
            </a:r>
          </a:p>
          <a:p>
            <a:pPr lvl="1"/>
            <a:r>
              <a:rPr lang="hu-HU" sz="1800" b="0" i="0" u="none" strike="noStrike" baseline="0" dirty="0"/>
              <a:t>∗</a:t>
            </a:r>
            <a:r>
              <a:rPr lang="hu-HU" sz="1800" b="0" i="1" u="none" strike="noStrike" baseline="0" dirty="0"/>
              <a:t>p</a:t>
            </a:r>
            <a:r>
              <a:rPr lang="hu-HU" sz="1800" b="0" i="0" u="none" strike="noStrike" baseline="0" dirty="0"/>
              <a:t> és ∗</a:t>
            </a:r>
            <a:r>
              <a:rPr lang="hu-HU" sz="1800" b="0" i="1" u="none" strike="noStrike" baseline="0" dirty="0"/>
              <a:t>q</a:t>
            </a:r>
            <a:r>
              <a:rPr lang="hu-HU" sz="1800" b="0" i="0" u="none" strike="noStrike" baseline="0" dirty="0"/>
              <a:t> ugyanannak a </a:t>
            </a:r>
            <a:br>
              <a:rPr lang="hu-HU" sz="1800" b="0" i="0" u="none" strike="noStrike" baseline="0" dirty="0"/>
            </a:br>
            <a:r>
              <a:rPr lang="hu-HU" sz="1800" b="0" i="0" u="none" strike="noStrike" baseline="0" dirty="0"/>
              <a:t>C2L-nek az elemei</a:t>
            </a:r>
          </a:p>
          <a:p>
            <a:pPr lvl="1" algn="just"/>
            <a:r>
              <a:rPr lang="hu-HU" sz="1800" b="0" i="0" u="none" strike="noStrike" baseline="0" dirty="0"/>
              <a:t> ∗</a:t>
            </a:r>
            <a:r>
              <a:rPr lang="hu-HU" sz="1800" b="0" i="1" u="none" strike="noStrike" baseline="0" dirty="0"/>
              <a:t>p</a:t>
            </a:r>
            <a:r>
              <a:rPr lang="hu-HU" sz="1800" b="0" i="0" u="none" strike="noStrike" baseline="0" dirty="0"/>
              <a:t> után jön valahol ∗</a:t>
            </a:r>
            <a:r>
              <a:rPr lang="hu-HU" sz="1800" b="0" i="1" u="none" strike="noStrike" baseline="0" dirty="0"/>
              <a:t>q</a:t>
            </a:r>
            <a:r>
              <a:rPr lang="hu-HU" sz="1800" b="0" i="0" u="none" strike="noStrike" baseline="0" dirty="0"/>
              <a:t> ( </a:t>
            </a:r>
            <a:r>
              <a:rPr lang="hu-HU" sz="1800" b="0" i="1" u="none" strike="noStrike" baseline="0" dirty="0"/>
              <a:t>p</a:t>
            </a:r>
            <a:r>
              <a:rPr lang="hu-HU" sz="1800" b="0" i="0" u="none" strike="noStrike" baseline="0" dirty="0"/>
              <a:t> = </a:t>
            </a:r>
            <a:r>
              <a:rPr lang="hu-HU" sz="1800" b="0" i="1" u="none" strike="noStrike" baseline="0" dirty="0"/>
              <a:t>q</a:t>
            </a:r>
            <a:r>
              <a:rPr lang="hu-HU" sz="1800" b="0" i="0" u="none" strike="noStrike" baseline="0" dirty="0"/>
              <a:t> is lehet)</a:t>
            </a:r>
          </a:p>
          <a:p>
            <a:pPr lvl="1" algn="just"/>
            <a:r>
              <a:rPr lang="hu-HU" sz="1800" b="0" i="0" u="none" strike="noStrike" baseline="0" dirty="0"/>
              <a:t>a C2L [</a:t>
            </a:r>
            <a:r>
              <a:rPr lang="hu-HU" sz="1800" b="0" i="1" u="none" strike="noStrike" baseline="0" dirty="0"/>
              <a:t>p</a:t>
            </a:r>
            <a:r>
              <a:rPr lang="hu-HU" sz="1800" b="0" i="0" u="none" strike="noStrike" baseline="0" dirty="0"/>
              <a:t>, . . . , </a:t>
            </a:r>
            <a:r>
              <a:rPr lang="hu-HU" sz="1800" b="0" i="1" u="none" strike="noStrike" baseline="0" dirty="0"/>
              <a:t>q</a:t>
            </a:r>
            <a:r>
              <a:rPr lang="hu-HU" sz="1800" b="0" i="0" u="none" strike="noStrike" baseline="0" dirty="0"/>
              <a:t>] </a:t>
            </a:r>
            <a:r>
              <a:rPr lang="pt-BR" sz="1800" b="0" i="0" u="none" strike="noStrike" baseline="0" dirty="0"/>
              <a:t>szakasza nem tartalmaz</a:t>
            </a:r>
            <a:r>
              <a:rPr lang="hu-HU" sz="1800" b="0" i="0" u="none" strike="noStrike" baseline="0" dirty="0"/>
              <a:t>:</a:t>
            </a:r>
          </a:p>
          <a:p>
            <a:pPr lvl="2" algn="just"/>
            <a:r>
              <a:rPr lang="pt-BR" sz="1600" b="0" i="0" u="none" strike="noStrike" baseline="0" dirty="0"/>
              <a:t>sem fejelemet</a:t>
            </a:r>
            <a:endParaRPr lang="hu-HU" sz="1600" b="0" i="0" u="none" strike="noStrike" baseline="0" dirty="0"/>
          </a:p>
          <a:p>
            <a:pPr lvl="2" algn="just"/>
            <a:r>
              <a:rPr lang="pt-BR" sz="1600" b="0" i="0" u="none" strike="noStrike" baseline="0" dirty="0"/>
              <a:t> sem a ∗</a:t>
            </a:r>
            <a:r>
              <a:rPr lang="pt-BR" sz="1600" b="0" i="1" u="none" strike="noStrike" baseline="0" dirty="0"/>
              <a:t>r</a:t>
            </a:r>
            <a:r>
              <a:rPr lang="pt-BR" sz="1600" b="0" i="0" u="none" strike="noStrike" baseline="0" dirty="0"/>
              <a:t> elemet</a:t>
            </a:r>
            <a:endParaRPr lang="hu-HU" sz="1600" b="0" i="0" u="none" strike="noStrike" baseline="0" dirty="0"/>
          </a:p>
          <a:p>
            <a:pPr lvl="1" algn="just"/>
            <a:r>
              <a:rPr lang="pt-BR" sz="1800" b="0" i="0" u="none" strike="noStrike" baseline="0" dirty="0"/>
              <a:t>∗</a:t>
            </a:r>
            <a:r>
              <a:rPr lang="pt-BR" sz="1800" b="0" i="1" u="none" strike="noStrike" baseline="0" dirty="0"/>
              <a:t>r</a:t>
            </a:r>
            <a:r>
              <a:rPr lang="pt-BR" sz="1800" b="0" i="0" u="none" strike="noStrike" baseline="0" dirty="0"/>
              <a:t> elem</a:t>
            </a:r>
            <a:r>
              <a:rPr lang="hu-HU" sz="1800" b="0" i="0" u="none" strike="noStrike" baseline="0" dirty="0"/>
              <a:t>: </a:t>
            </a:r>
            <a:r>
              <a:rPr lang="pt-BR" sz="1800" b="0" i="0" u="none" strike="noStrike" baseline="0" dirty="0"/>
              <a:t>ennek,</a:t>
            </a:r>
            <a:r>
              <a:rPr lang="hu-HU" sz="1800" b="0" i="0" u="none" strike="noStrike" baseline="0" dirty="0"/>
              <a:t> vagy</a:t>
            </a:r>
            <a:r>
              <a:rPr lang="nl-NL" sz="1800" b="0" i="0" u="none" strike="noStrike" baseline="0" dirty="0"/>
              <a:t> egy másik C2L-nek eleme</a:t>
            </a:r>
          </a:p>
          <a:p>
            <a:pPr algn="just"/>
            <a:r>
              <a:rPr lang="hu-HU" b="1" i="0" u="none" strike="noStrike" baseline="0" dirty="0" err="1"/>
              <a:t>splice</a:t>
            </a:r>
            <a:r>
              <a:rPr lang="hu-HU" b="1" i="0" u="none" strike="noStrike" baseline="0" dirty="0"/>
              <a:t>(</a:t>
            </a:r>
            <a:r>
              <a:rPr lang="hu-HU" b="1" i="1" u="none" strike="noStrike" baseline="0" dirty="0"/>
              <a:t>p</a:t>
            </a:r>
            <a:r>
              <a:rPr lang="hu-HU" b="1" i="0" u="none" strike="noStrike" baseline="0" dirty="0"/>
              <a:t>, </a:t>
            </a:r>
            <a:r>
              <a:rPr lang="hu-HU" b="1" i="1" u="none" strike="noStrike" baseline="0" dirty="0"/>
              <a:t>q</a:t>
            </a:r>
            <a:r>
              <a:rPr lang="hu-HU" b="1" i="0" u="none" strike="noStrike" baseline="0" dirty="0"/>
              <a:t>, </a:t>
            </a:r>
            <a:r>
              <a:rPr lang="hu-HU" b="1" i="1" u="none" strike="noStrike" baseline="0" dirty="0"/>
              <a:t>r</a:t>
            </a:r>
            <a:r>
              <a:rPr lang="hu-HU" b="1" i="0" u="none" strike="noStrike" baseline="0" dirty="0"/>
              <a:t>)</a:t>
            </a:r>
            <a:r>
              <a:rPr lang="hu-HU" b="0" i="0" u="none" strike="noStrike" baseline="0" dirty="0"/>
              <a:t> elemi listaművelet</a:t>
            </a:r>
          </a:p>
          <a:p>
            <a:pPr lvl="1" algn="just"/>
            <a:r>
              <a:rPr lang="hu-HU" sz="1800" b="0" i="0" u="none" strike="noStrike" baseline="0" dirty="0"/>
              <a:t>A fenti előfeltétellel</a:t>
            </a:r>
          </a:p>
          <a:p>
            <a:pPr lvl="1"/>
            <a:r>
              <a:rPr lang="hu-HU" sz="1800" b="0" i="0" u="none" strike="noStrike" baseline="0" dirty="0"/>
              <a:t> </a:t>
            </a:r>
            <a:r>
              <a:rPr lang="hu-HU" sz="1800" b="1" i="0" u="none" strike="noStrike" baseline="0" dirty="0"/>
              <a:t>C2L egy adott [</a:t>
            </a:r>
            <a:r>
              <a:rPr lang="hu-HU" sz="1800" b="1" i="1" u="none" strike="noStrike" baseline="0" dirty="0"/>
              <a:t>p</a:t>
            </a:r>
            <a:r>
              <a:rPr lang="hu-HU" sz="1800" b="1" i="0" u="none" strike="noStrike" baseline="0" dirty="0"/>
              <a:t>, . . . , </a:t>
            </a:r>
            <a:r>
              <a:rPr lang="hu-HU" sz="1800" b="1" i="1" u="none" strike="noStrike" baseline="0" dirty="0"/>
              <a:t>q</a:t>
            </a:r>
            <a:r>
              <a:rPr lang="hu-HU" sz="1800" b="1" i="0" u="none" strike="noStrike" baseline="0" dirty="0"/>
              <a:t>] szakaszát eltávolítja</a:t>
            </a:r>
          </a:p>
          <a:p>
            <a:pPr lvl="1" algn="just"/>
            <a:r>
              <a:rPr lang="hu-HU" sz="1800" b="1" i="0" u="none" strike="noStrike" baseline="0" dirty="0"/>
              <a:t>majd</a:t>
            </a:r>
            <a:r>
              <a:rPr lang="hu-HU" sz="1800" b="0" i="0" u="none" strike="noStrike" baseline="0" dirty="0"/>
              <a:t> az eltávolított szakaszt egy </a:t>
            </a:r>
            <a:r>
              <a:rPr lang="hu-HU" sz="1800" b="1" i="0" u="none" strike="noStrike" baseline="0" dirty="0"/>
              <a:t>∗</a:t>
            </a:r>
            <a:r>
              <a:rPr lang="hu-HU" sz="1800" b="1" i="1" u="none" strike="noStrike" baseline="0" dirty="0"/>
              <a:t>r</a:t>
            </a:r>
            <a:r>
              <a:rPr lang="hu-HU" sz="1800" b="1" i="0" u="none" strike="noStrike" baseline="0" dirty="0"/>
              <a:t> eleme elé fűzi </a:t>
            </a:r>
            <a:endParaRPr lang="hu-HU" sz="1800" b="0" i="0" u="none" strike="noStrike" baseline="0" dirty="0"/>
          </a:p>
          <a:p>
            <a:pPr lvl="1" algn="just"/>
            <a:endParaRPr lang="hu-HU" sz="800" b="0" i="0" u="none" strike="noStrike" baseline="0" dirty="0"/>
          </a:p>
          <a:p>
            <a:pPr marL="0" indent="0" algn="ctr">
              <a:buNone/>
            </a:pPr>
            <a:r>
              <a:rPr lang="hu-HU" sz="2000" b="1" i="0" u="none" strike="noStrike" baseline="0" dirty="0"/>
              <a:t>Műveletigény:</a:t>
            </a:r>
            <a:r>
              <a:rPr lang="hu-HU" sz="2000" b="0" i="0" u="none" strike="noStrike" baseline="0" dirty="0"/>
              <a:t> </a:t>
            </a:r>
            <a:r>
              <a:rPr lang="el-GR" sz="2000" b="1" i="0" u="none" strike="noStrike" baseline="0" dirty="0"/>
              <a:t>Θ(1)</a:t>
            </a:r>
            <a:endParaRPr lang="hu-HU" sz="2000" b="0" i="0" u="none" strike="noStrike" baseline="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C412FA-EB24-8D67-47CB-8D0F86DB6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465" y="2437881"/>
            <a:ext cx="3888855" cy="228125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22F96D47-AFD6-6398-A40A-FB4E177E1329}"/>
              </a:ext>
            </a:extLst>
          </p:cNvPr>
          <p:cNvSpPr/>
          <p:nvPr/>
        </p:nvSpPr>
        <p:spPr>
          <a:xfrm>
            <a:off x="2951147" y="5948265"/>
            <a:ext cx="2850776" cy="909735"/>
          </a:xfrm>
          <a:prstGeom prst="horizontalScroll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3AB7087C-C256-D94D-9C13-848DB6B0B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410" y="1247372"/>
            <a:ext cx="4848902" cy="952633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4860B601-1AD4-2895-F7F2-B5EA6C07C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548" y="1156755"/>
            <a:ext cx="2038635" cy="1066949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9DBDC1E2-BC2D-B719-52EB-BC34DAD9F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5019" y="4796209"/>
            <a:ext cx="4220164" cy="1028844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C42537F1-0028-FECF-2EE6-EC677B8DB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5683" y="5851850"/>
            <a:ext cx="3848637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0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6A33A6-1C3C-B7A8-1A3A-6CAE925A7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648" y="1119179"/>
            <a:ext cx="6389122" cy="4238054"/>
          </a:xfrm>
        </p:spPr>
        <p:txBody>
          <a:bodyPr anchor="t">
            <a:normAutofit fontScale="92500"/>
          </a:bodyPr>
          <a:lstStyle/>
          <a:p>
            <a:pPr algn="just"/>
            <a:r>
              <a:rPr lang="hu-HU" b="0" i="0" u="none" strike="noStrike" baseline="0" dirty="0"/>
              <a:t>Előfeltétel:</a:t>
            </a:r>
          </a:p>
          <a:p>
            <a:pPr lvl="1" algn="just"/>
            <a:r>
              <a:rPr lang="hu-HU" sz="1800" b="0" i="0" u="none" strike="noStrike" baseline="0" dirty="0"/>
              <a:t>∗</a:t>
            </a:r>
            <a:r>
              <a:rPr lang="hu-HU" sz="1800" b="0" i="1" u="none" strike="noStrike" baseline="0" dirty="0"/>
              <a:t>p</a:t>
            </a:r>
            <a:r>
              <a:rPr lang="hu-HU" sz="1800" b="0" i="0" u="none" strike="noStrike" baseline="0" dirty="0"/>
              <a:t> és ∗</a:t>
            </a:r>
            <a:r>
              <a:rPr lang="hu-HU" sz="1800" b="0" i="1" u="none" strike="noStrike" baseline="0" dirty="0"/>
              <a:t>q</a:t>
            </a:r>
            <a:r>
              <a:rPr lang="hu-HU" sz="1800" b="0" i="0" u="none" strike="noStrike" baseline="0" dirty="0"/>
              <a:t> ugyanannak a C2L-nek az elemei</a:t>
            </a:r>
          </a:p>
          <a:p>
            <a:pPr lvl="1" algn="just"/>
            <a:r>
              <a:rPr lang="hu-HU" sz="1800" b="0" i="0" u="none" strike="noStrike" baseline="0" dirty="0"/>
              <a:t> ∗</a:t>
            </a:r>
            <a:r>
              <a:rPr lang="hu-HU" sz="1800" b="0" i="1" u="none" strike="noStrike" baseline="0" dirty="0"/>
              <a:t>p</a:t>
            </a:r>
            <a:r>
              <a:rPr lang="hu-HU" sz="1800" b="0" i="0" u="none" strike="noStrike" baseline="0" dirty="0"/>
              <a:t> után jön valahol ∗</a:t>
            </a:r>
            <a:r>
              <a:rPr lang="hu-HU" sz="1800" b="0" i="1" u="none" strike="noStrike" baseline="0" dirty="0"/>
              <a:t>q</a:t>
            </a:r>
            <a:r>
              <a:rPr lang="hu-HU" sz="1800" b="0" i="0" u="none" strike="noStrike" baseline="0" dirty="0"/>
              <a:t> ( </a:t>
            </a:r>
            <a:r>
              <a:rPr lang="hu-HU" sz="1800" b="0" i="1" u="none" strike="noStrike" baseline="0" dirty="0"/>
              <a:t>p</a:t>
            </a:r>
            <a:r>
              <a:rPr lang="hu-HU" sz="1800" b="0" i="0" u="none" strike="noStrike" baseline="0" dirty="0"/>
              <a:t> = </a:t>
            </a:r>
            <a:r>
              <a:rPr lang="hu-HU" sz="1800" b="0" i="1" u="none" strike="noStrike" baseline="0" dirty="0"/>
              <a:t>q</a:t>
            </a:r>
            <a:r>
              <a:rPr lang="hu-HU" sz="1800" b="0" i="0" u="none" strike="noStrike" baseline="0" dirty="0"/>
              <a:t> is lehet)</a:t>
            </a:r>
          </a:p>
          <a:p>
            <a:pPr lvl="1" algn="just"/>
            <a:r>
              <a:rPr lang="hu-HU" sz="1800" b="0" i="0" u="none" strike="noStrike" baseline="0" dirty="0"/>
              <a:t>[</a:t>
            </a:r>
            <a:r>
              <a:rPr lang="hu-HU" sz="1800" b="0" i="1" u="none" strike="noStrike" baseline="0" dirty="0"/>
              <a:t>p</a:t>
            </a:r>
            <a:r>
              <a:rPr lang="hu-HU" sz="1800" b="0" i="0" u="none" strike="noStrike" baseline="0" dirty="0"/>
              <a:t>, . . . , </a:t>
            </a:r>
            <a:r>
              <a:rPr lang="hu-HU" sz="1800" b="0" i="1" u="none" strike="noStrike" baseline="0" dirty="0"/>
              <a:t>q</a:t>
            </a:r>
            <a:r>
              <a:rPr lang="hu-HU" sz="1800" b="0" i="0" u="none" strike="noStrike" baseline="0" dirty="0"/>
              <a:t>] </a:t>
            </a:r>
            <a:r>
              <a:rPr lang="pt-BR" sz="1800" b="0" i="0" u="none" strike="noStrike" baseline="0" dirty="0"/>
              <a:t>nem tartalmazza sem a fejelemet, sem a ∗</a:t>
            </a:r>
            <a:r>
              <a:rPr lang="pt-BR" sz="1800" b="0" i="1" u="none" strike="noStrike" baseline="0" dirty="0"/>
              <a:t>r</a:t>
            </a:r>
            <a:r>
              <a:rPr lang="pt-BR" sz="1800" b="0" i="0" u="none" strike="noStrike" baseline="0" dirty="0"/>
              <a:t> elemet</a:t>
            </a:r>
            <a:endParaRPr lang="hu-HU" sz="1800" b="0" i="0" u="none" strike="noStrike" baseline="0" dirty="0"/>
          </a:p>
          <a:p>
            <a:pPr lvl="1" algn="just"/>
            <a:r>
              <a:rPr lang="pt-BR" sz="1800" b="0" i="0" u="none" strike="noStrike" baseline="0" dirty="0"/>
              <a:t>∗</a:t>
            </a:r>
            <a:r>
              <a:rPr lang="pt-BR" sz="1800" b="0" i="1" u="none" strike="noStrike" baseline="0" dirty="0"/>
              <a:t>r</a:t>
            </a:r>
            <a:r>
              <a:rPr lang="pt-BR" sz="1800" b="0" i="0" u="none" strike="noStrike" baseline="0" dirty="0"/>
              <a:t> elem</a:t>
            </a:r>
            <a:r>
              <a:rPr lang="hu-HU" sz="1800" b="0" i="0" u="none" strike="noStrike" baseline="0" dirty="0"/>
              <a:t>: </a:t>
            </a:r>
            <a:r>
              <a:rPr lang="pt-BR" sz="1800" b="0" i="0" u="none" strike="noStrike" baseline="0" dirty="0"/>
              <a:t>ennek,</a:t>
            </a:r>
            <a:r>
              <a:rPr lang="hu-HU" sz="1800" b="0" i="0" u="none" strike="noStrike" baseline="0" dirty="0"/>
              <a:t> vagy</a:t>
            </a:r>
            <a:r>
              <a:rPr lang="nl-NL" sz="1800" b="0" i="0" u="none" strike="noStrike" baseline="0" dirty="0"/>
              <a:t> egy másik C2L-nek is lehet eleme</a:t>
            </a:r>
          </a:p>
          <a:p>
            <a:pPr algn="just"/>
            <a:r>
              <a:rPr lang="hu-HU" b="1" i="0" u="none" strike="noStrike" baseline="0" dirty="0" err="1"/>
              <a:t>append</a:t>
            </a:r>
            <a:r>
              <a:rPr lang="hu-HU" b="1" i="0" u="none" strike="noStrike" baseline="0" dirty="0"/>
              <a:t>(</a:t>
            </a:r>
            <a:r>
              <a:rPr lang="hu-HU" b="1" i="1" u="none" strike="noStrike" baseline="0" dirty="0"/>
              <a:t>L</a:t>
            </a:r>
            <a:r>
              <a:rPr lang="hu-HU" b="1" i="0" u="none" strike="noStrike" baseline="0" dirty="0"/>
              <a:t>,</a:t>
            </a:r>
            <a:r>
              <a:rPr lang="hu-HU" b="1" i="1" u="none" strike="noStrike" baseline="0" dirty="0"/>
              <a:t>H</a:t>
            </a:r>
            <a:r>
              <a:rPr lang="hu-HU" b="1" i="0" u="none" strike="noStrike" baseline="0" dirty="0"/>
              <a:t>)</a:t>
            </a:r>
            <a:r>
              <a:rPr lang="hu-HU" b="0" i="0" u="none" strike="noStrike" baseline="0" dirty="0"/>
              <a:t> eljárás</a:t>
            </a:r>
            <a:r>
              <a:rPr lang="hu-HU" sz="1800" dirty="0"/>
              <a:t> </a:t>
            </a:r>
          </a:p>
          <a:p>
            <a:pPr lvl="1" algn="just"/>
            <a:r>
              <a:rPr lang="hu-HU" sz="1800" b="1" i="0" u="none" strike="noStrike" baseline="0" dirty="0"/>
              <a:t>átfűzi az </a:t>
            </a:r>
            <a:r>
              <a:rPr lang="hu-HU" sz="1800" b="1" i="1" u="none" strike="noStrike" baseline="0" dirty="0"/>
              <a:t>L</a:t>
            </a:r>
            <a:r>
              <a:rPr lang="hu-HU" sz="1800" b="0" i="0" u="none" strike="noStrike" baseline="0" dirty="0"/>
              <a:t> C2L </a:t>
            </a:r>
            <a:r>
              <a:rPr lang="hu-HU" sz="1800" b="1" i="0" u="none" strike="noStrike" baseline="0" dirty="0"/>
              <a:t>végére a </a:t>
            </a:r>
            <a:r>
              <a:rPr lang="hu-HU" sz="1800" b="1" i="1" u="none" strike="noStrike" baseline="0" dirty="0"/>
              <a:t>H</a:t>
            </a:r>
            <a:r>
              <a:rPr lang="hu-HU" sz="1800" b="0" i="0" u="none" strike="noStrike" baseline="0" dirty="0"/>
              <a:t> C2L </a:t>
            </a:r>
            <a:r>
              <a:rPr lang="hu-HU" sz="1800" b="1" i="0" u="none" strike="noStrike" baseline="0" dirty="0"/>
              <a:t>elemeit</a:t>
            </a:r>
          </a:p>
          <a:p>
            <a:pPr lvl="1" algn="just"/>
            <a:r>
              <a:rPr lang="hu-HU" sz="1800" b="0" i="0" u="none" strike="noStrike" baseline="0" dirty="0"/>
              <a:t> </a:t>
            </a:r>
            <a:r>
              <a:rPr lang="hu-HU" sz="1800" dirty="0"/>
              <a:t>e</a:t>
            </a:r>
            <a:r>
              <a:rPr lang="hu-HU" sz="1800" b="0" i="0" u="none" strike="noStrike" baseline="0" dirty="0"/>
              <a:t>redeti sorrendben</a:t>
            </a:r>
          </a:p>
          <a:p>
            <a:pPr lvl="1" algn="just"/>
            <a:r>
              <a:rPr lang="hu-HU" sz="1800" dirty="0"/>
              <a:t>h</a:t>
            </a:r>
            <a:r>
              <a:rPr lang="hu-HU" sz="1800" b="0" i="0" u="none" strike="noStrike" baseline="0" dirty="0"/>
              <a:t>asználja a </a:t>
            </a:r>
            <a:r>
              <a:rPr lang="hu-HU" sz="1800" b="0" i="0" u="none" strike="noStrike" baseline="0" dirty="0" err="1"/>
              <a:t>slice</a:t>
            </a:r>
            <a:r>
              <a:rPr lang="hu-HU" sz="1800" b="0" i="0" u="none" strike="noStrike" baseline="0" dirty="0"/>
              <a:t>(</a:t>
            </a:r>
            <a:r>
              <a:rPr lang="hu-HU" sz="1800" i="1" dirty="0" err="1"/>
              <a:t>p</a:t>
            </a:r>
            <a:r>
              <a:rPr lang="hu-HU" sz="1800" dirty="0" err="1"/>
              <a:t>,</a:t>
            </a:r>
            <a:r>
              <a:rPr lang="hu-HU" sz="1800" i="1" dirty="0" err="1"/>
              <a:t>q</a:t>
            </a:r>
            <a:r>
              <a:rPr lang="hu-HU" sz="1800" dirty="0" err="1"/>
              <a:t>,</a:t>
            </a:r>
            <a:r>
              <a:rPr lang="hu-HU" sz="1800" i="1" dirty="0" err="1"/>
              <a:t>r</a:t>
            </a:r>
            <a:r>
              <a:rPr lang="hu-HU" sz="1800" dirty="0"/>
              <a:t>)</a:t>
            </a:r>
            <a:r>
              <a:rPr lang="hu-HU" sz="1800" b="0" i="0" u="none" strike="noStrike" baseline="0" dirty="0"/>
              <a:t> </a:t>
            </a:r>
          </a:p>
          <a:p>
            <a:pPr marL="0" indent="0" algn="ctr">
              <a:buNone/>
            </a:pPr>
            <a:r>
              <a:rPr lang="hu-HU" b="1" i="0" u="none" strike="noStrike" baseline="0" dirty="0"/>
              <a:t>Műveletigény:</a:t>
            </a:r>
            <a:r>
              <a:rPr lang="hu-HU" b="0" i="0" u="none" strike="noStrike" baseline="0" dirty="0"/>
              <a:t> </a:t>
            </a:r>
            <a:r>
              <a:rPr lang="el-GR" b="1" i="0" u="none" strike="noStrike" baseline="0" dirty="0"/>
              <a:t>Θ(1)</a:t>
            </a:r>
            <a:endParaRPr lang="hu-HU" b="0" i="0" u="none" strike="noStrike" baseline="0" dirty="0"/>
          </a:p>
        </p:txBody>
      </p:sp>
      <p:sp>
        <p:nvSpPr>
          <p:cNvPr id="6" name="Téglalap: fazettás 5">
            <a:extLst>
              <a:ext uri="{FF2B5EF4-FFF2-40B4-BE49-F238E27FC236}">
                <a16:creationId xmlns:a16="http://schemas.microsoft.com/office/drawing/2014/main" id="{C6F209F8-32AD-5FFA-0FD7-A87F0B1B0A17}"/>
              </a:ext>
            </a:extLst>
          </p:cNvPr>
          <p:cNvSpPr/>
          <p:nvPr/>
        </p:nvSpPr>
        <p:spPr>
          <a:xfrm>
            <a:off x="1258644" y="5367991"/>
            <a:ext cx="10822193" cy="1500767"/>
          </a:xfrm>
          <a:prstGeom prst="bevel">
            <a:avLst>
              <a:gd name="adj" fmla="val 8916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E74715AE-F929-F0B8-54C8-2178366F3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164" y="5783689"/>
            <a:ext cx="4891357" cy="72464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8C1F8B1-FDF6-28CB-27B5-4363D275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911" y="342627"/>
            <a:ext cx="8939849" cy="909735"/>
          </a:xfrm>
        </p:spPr>
        <p:txBody>
          <a:bodyPr>
            <a:normAutofit/>
          </a:bodyPr>
          <a:lstStyle/>
          <a:p>
            <a:r>
              <a:rPr lang="hu-HU"/>
              <a:t>Példák C2L listákra: </a:t>
            </a:r>
            <a:r>
              <a:rPr lang="hu-HU" err="1"/>
              <a:t>append</a:t>
            </a:r>
            <a:r>
              <a:rPr lang="hu-HU"/>
              <a:t> eljárás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D41882A-3A17-1194-2624-4D68EF853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092" y="3756598"/>
            <a:ext cx="5517358" cy="12802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C1C5B89-AC08-46F2-6B4D-379CF4C06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944" y="1256742"/>
            <a:ext cx="3538506" cy="20757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1F4D1CA0-D8C6-C09D-CC87-F32653078F87}"/>
              </a:ext>
            </a:extLst>
          </p:cNvPr>
          <p:cNvSpPr txBox="1"/>
          <p:nvPr/>
        </p:nvSpPr>
        <p:spPr>
          <a:xfrm>
            <a:off x="7651834" y="544358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p1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2364ADC-CE19-8E41-7DC9-2BBF9899EE28}"/>
              </a:ext>
            </a:extLst>
          </p:cNvPr>
          <p:cNvSpPr txBox="1"/>
          <p:nvPr/>
        </p:nvSpPr>
        <p:spPr>
          <a:xfrm>
            <a:off x="2287321" y="5443546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23C5EDB-B719-A0F4-302A-6EB67E15C200}"/>
              </a:ext>
            </a:extLst>
          </p:cNvPr>
          <p:cNvSpPr txBox="1"/>
          <p:nvPr/>
        </p:nvSpPr>
        <p:spPr>
          <a:xfrm>
            <a:off x="11283523" y="544358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q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ED11A45C-4665-39D4-F764-FD0A22510475}"/>
              </a:ext>
            </a:extLst>
          </p:cNvPr>
          <p:cNvSpPr txBox="1"/>
          <p:nvPr/>
        </p:nvSpPr>
        <p:spPr>
          <a:xfrm>
            <a:off x="8430722" y="5461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p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E93EEB89-C911-6657-BC34-CB9D83AD9082}"/>
              </a:ext>
            </a:extLst>
          </p:cNvPr>
          <p:cNvSpPr txBox="1"/>
          <p:nvPr/>
        </p:nvSpPr>
        <p:spPr>
          <a:xfrm>
            <a:off x="7359708" y="544354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q2 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EBD3C1F7-1FE9-FC85-D8A7-AB3B4A57B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5911" y="5790728"/>
            <a:ext cx="5190834" cy="724646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D83515F7-5169-F274-94F1-CA10E52515A2}"/>
              </a:ext>
            </a:extLst>
          </p:cNvPr>
          <p:cNvSpPr txBox="1"/>
          <p:nvPr/>
        </p:nvSpPr>
        <p:spPr>
          <a:xfrm>
            <a:off x="6110521" y="544354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p1</a:t>
            </a:r>
          </a:p>
        </p:txBody>
      </p:sp>
      <p:pic>
        <p:nvPicPr>
          <p:cNvPr id="33" name="Kép 32">
            <a:extLst>
              <a:ext uri="{FF2B5EF4-FFF2-40B4-BE49-F238E27FC236}">
                <a16:creationId xmlns:a16="http://schemas.microsoft.com/office/drawing/2014/main" id="{6ADBDB61-1E4E-E0B5-76DA-6C3A08865D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163" y="6032808"/>
            <a:ext cx="4891357" cy="329833"/>
          </a:xfrm>
          <a:prstGeom prst="rect">
            <a:avLst/>
          </a:prstGeom>
        </p:spPr>
      </p:pic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78DC7835-D67F-0B00-C028-6FDF56C99338}"/>
              </a:ext>
            </a:extLst>
          </p:cNvPr>
          <p:cNvGrpSpPr/>
          <p:nvPr/>
        </p:nvGrpSpPr>
        <p:grpSpPr>
          <a:xfrm>
            <a:off x="7804234" y="5891957"/>
            <a:ext cx="204386" cy="265003"/>
            <a:chOff x="7734300" y="5913120"/>
            <a:chExt cx="274320" cy="243840"/>
          </a:xfrm>
        </p:grpSpPr>
        <p:cxnSp>
          <p:nvCxnSpPr>
            <p:cNvPr id="24" name="Egyenes összekötő nyíllal 23">
              <a:extLst>
                <a:ext uri="{FF2B5EF4-FFF2-40B4-BE49-F238E27FC236}">
                  <a16:creationId xmlns:a16="http://schemas.microsoft.com/office/drawing/2014/main" id="{58DCE683-8293-A802-B4B4-931A1DEFBC48}"/>
                </a:ext>
              </a:extLst>
            </p:cNvPr>
            <p:cNvCxnSpPr/>
            <p:nvPr/>
          </p:nvCxnSpPr>
          <p:spPr>
            <a:xfrm rot="10800000" flipV="1">
              <a:off x="7736840" y="5913120"/>
              <a:ext cx="0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gyenes összekötő 24">
              <a:extLst>
                <a:ext uri="{FF2B5EF4-FFF2-40B4-BE49-F238E27FC236}">
                  <a16:creationId xmlns:a16="http://schemas.microsoft.com/office/drawing/2014/main" id="{4900C1B2-A66F-3501-71DC-EDF578FFE204}"/>
                </a:ext>
              </a:extLst>
            </p:cNvPr>
            <p:cNvCxnSpPr/>
            <p:nvPr/>
          </p:nvCxnSpPr>
          <p:spPr>
            <a:xfrm rot="10800000" flipH="1" flipV="1">
              <a:off x="7734300" y="5915025"/>
              <a:ext cx="2743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gyenes összekötő 25">
              <a:extLst>
                <a:ext uri="{FF2B5EF4-FFF2-40B4-BE49-F238E27FC236}">
                  <a16:creationId xmlns:a16="http://schemas.microsoft.com/office/drawing/2014/main" id="{03F3B6FA-324B-7EC5-4681-84A69C7ECE34}"/>
                </a:ext>
              </a:extLst>
            </p:cNvPr>
            <p:cNvCxnSpPr/>
            <p:nvPr/>
          </p:nvCxnSpPr>
          <p:spPr>
            <a:xfrm rot="10800000">
              <a:off x="8001000" y="5915025"/>
              <a:ext cx="0" cy="24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2036CA02-4A1B-ADD8-99D8-5A4A9761671D}"/>
              </a:ext>
            </a:extLst>
          </p:cNvPr>
          <p:cNvGrpSpPr/>
          <p:nvPr/>
        </p:nvGrpSpPr>
        <p:grpSpPr>
          <a:xfrm>
            <a:off x="7590790" y="6234747"/>
            <a:ext cx="220980" cy="245110"/>
            <a:chOff x="7590790" y="6234747"/>
            <a:chExt cx="220980" cy="245110"/>
          </a:xfrm>
        </p:grpSpPr>
        <p:cxnSp>
          <p:nvCxnSpPr>
            <p:cNvPr id="28" name="Egyenes összekötő nyíllal 27">
              <a:extLst>
                <a:ext uri="{FF2B5EF4-FFF2-40B4-BE49-F238E27FC236}">
                  <a16:creationId xmlns:a16="http://schemas.microsoft.com/office/drawing/2014/main" id="{FDA5951A-C648-0A7B-B69C-E64C8927EF85}"/>
                </a:ext>
              </a:extLst>
            </p:cNvPr>
            <p:cNvCxnSpPr/>
            <p:nvPr/>
          </p:nvCxnSpPr>
          <p:spPr>
            <a:xfrm flipV="1">
              <a:off x="7811770" y="6295072"/>
              <a:ext cx="0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>
              <a:extLst>
                <a:ext uri="{FF2B5EF4-FFF2-40B4-BE49-F238E27FC236}">
                  <a16:creationId xmlns:a16="http://schemas.microsoft.com/office/drawing/2014/main" id="{0CBAD328-D74F-DC8A-381D-9088C78D8692}"/>
                </a:ext>
              </a:extLst>
            </p:cNvPr>
            <p:cNvCxnSpPr/>
            <p:nvPr/>
          </p:nvCxnSpPr>
          <p:spPr>
            <a:xfrm>
              <a:off x="7590790" y="6234747"/>
              <a:ext cx="0" cy="24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gyenes összekötő 29">
              <a:extLst>
                <a:ext uri="{FF2B5EF4-FFF2-40B4-BE49-F238E27FC236}">
                  <a16:creationId xmlns:a16="http://schemas.microsoft.com/office/drawing/2014/main" id="{A9E8EBE8-19E1-133B-E0DA-53A9E4EA3AE1}"/>
                </a:ext>
              </a:extLst>
            </p:cNvPr>
            <p:cNvCxnSpPr/>
            <p:nvPr/>
          </p:nvCxnSpPr>
          <p:spPr>
            <a:xfrm flipH="1" flipV="1">
              <a:off x="7590790" y="6474142"/>
              <a:ext cx="220980" cy="57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Csoportba foglalás 37">
            <a:extLst>
              <a:ext uri="{FF2B5EF4-FFF2-40B4-BE49-F238E27FC236}">
                <a16:creationId xmlns:a16="http://schemas.microsoft.com/office/drawing/2014/main" id="{69927BD2-BBAA-A2DF-2BA5-9167EB19F61D}"/>
              </a:ext>
            </a:extLst>
          </p:cNvPr>
          <p:cNvGrpSpPr/>
          <p:nvPr/>
        </p:nvGrpSpPr>
        <p:grpSpPr>
          <a:xfrm>
            <a:off x="6305706" y="5877492"/>
            <a:ext cx="1976120" cy="243840"/>
            <a:chOff x="6305706" y="5877492"/>
            <a:chExt cx="1976120" cy="243840"/>
          </a:xfrm>
        </p:grpSpPr>
        <p:cxnSp>
          <p:nvCxnSpPr>
            <p:cNvPr id="34" name="Egyenes összekötő nyíllal 33">
              <a:extLst>
                <a:ext uri="{FF2B5EF4-FFF2-40B4-BE49-F238E27FC236}">
                  <a16:creationId xmlns:a16="http://schemas.microsoft.com/office/drawing/2014/main" id="{8FB2417F-37F6-9E21-263D-F782E535CFAD}"/>
                </a:ext>
              </a:extLst>
            </p:cNvPr>
            <p:cNvCxnSpPr/>
            <p:nvPr/>
          </p:nvCxnSpPr>
          <p:spPr>
            <a:xfrm rot="10800000" flipV="1">
              <a:off x="6305706" y="5878127"/>
              <a:ext cx="0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>
              <a:extLst>
                <a:ext uri="{FF2B5EF4-FFF2-40B4-BE49-F238E27FC236}">
                  <a16:creationId xmlns:a16="http://schemas.microsoft.com/office/drawing/2014/main" id="{CD70DC2D-26D1-13B7-1702-CF437BC733A2}"/>
                </a:ext>
              </a:extLst>
            </p:cNvPr>
            <p:cNvCxnSpPr>
              <a:cxnSpLocks/>
            </p:cNvCxnSpPr>
            <p:nvPr/>
          </p:nvCxnSpPr>
          <p:spPr>
            <a:xfrm>
              <a:off x="6305706" y="5877492"/>
              <a:ext cx="1976119" cy="82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gyenes összekötő 35">
              <a:extLst>
                <a:ext uri="{FF2B5EF4-FFF2-40B4-BE49-F238E27FC236}">
                  <a16:creationId xmlns:a16="http://schemas.microsoft.com/office/drawing/2014/main" id="{2A35051B-6683-0CFF-FB08-F08009F2A4D2}"/>
                </a:ext>
              </a:extLst>
            </p:cNvPr>
            <p:cNvCxnSpPr/>
            <p:nvPr/>
          </p:nvCxnSpPr>
          <p:spPr>
            <a:xfrm rot="10800000">
              <a:off x="8281826" y="5879397"/>
              <a:ext cx="0" cy="24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Csoportba foglalás 42">
            <a:extLst>
              <a:ext uri="{FF2B5EF4-FFF2-40B4-BE49-F238E27FC236}">
                <a16:creationId xmlns:a16="http://schemas.microsoft.com/office/drawing/2014/main" id="{8F35FCBF-5093-B6AB-FD1E-D2E580545D2E}"/>
              </a:ext>
            </a:extLst>
          </p:cNvPr>
          <p:cNvGrpSpPr/>
          <p:nvPr/>
        </p:nvGrpSpPr>
        <p:grpSpPr>
          <a:xfrm>
            <a:off x="2434501" y="5881608"/>
            <a:ext cx="9210039" cy="183515"/>
            <a:chOff x="2434501" y="5881608"/>
            <a:chExt cx="9210039" cy="183515"/>
          </a:xfrm>
        </p:grpSpPr>
        <p:cxnSp>
          <p:nvCxnSpPr>
            <p:cNvPr id="39" name="Egyenes összekötő nyíllal 38">
              <a:extLst>
                <a:ext uri="{FF2B5EF4-FFF2-40B4-BE49-F238E27FC236}">
                  <a16:creationId xmlns:a16="http://schemas.microsoft.com/office/drawing/2014/main" id="{3D69A7CF-881E-3A03-8203-BCCA00BDEF8D}"/>
                </a:ext>
              </a:extLst>
            </p:cNvPr>
            <p:cNvCxnSpPr/>
            <p:nvPr/>
          </p:nvCxnSpPr>
          <p:spPr>
            <a:xfrm rot="10800000" flipV="1">
              <a:off x="2434501" y="5882243"/>
              <a:ext cx="0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gyenes összekötő 39">
              <a:extLst>
                <a:ext uri="{FF2B5EF4-FFF2-40B4-BE49-F238E27FC236}">
                  <a16:creationId xmlns:a16="http://schemas.microsoft.com/office/drawing/2014/main" id="{5C61F357-6D20-D8D3-9AE6-567678433C60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01" y="5881608"/>
              <a:ext cx="9210039" cy="358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11724855-F69F-66E5-6E3D-2E35D7B6EA35}"/>
              </a:ext>
            </a:extLst>
          </p:cNvPr>
          <p:cNvCxnSpPr/>
          <p:nvPr/>
        </p:nvCxnSpPr>
        <p:spPr>
          <a:xfrm rot="10800000">
            <a:off x="11644541" y="5883513"/>
            <a:ext cx="0" cy="241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>
            <a:extLst>
              <a:ext uri="{FF2B5EF4-FFF2-40B4-BE49-F238E27FC236}">
                <a16:creationId xmlns:a16="http://schemas.microsoft.com/office/drawing/2014/main" id="{7FB99A66-0E70-4722-957F-04FA5772E121}"/>
              </a:ext>
            </a:extLst>
          </p:cNvPr>
          <p:cNvCxnSpPr/>
          <p:nvPr/>
        </p:nvCxnSpPr>
        <p:spPr>
          <a:xfrm flipV="1">
            <a:off x="7770891" y="6313546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Csoportba foglalás 52">
            <a:extLst>
              <a:ext uri="{FF2B5EF4-FFF2-40B4-BE49-F238E27FC236}">
                <a16:creationId xmlns:a16="http://schemas.microsoft.com/office/drawing/2014/main" id="{609365CB-D94C-A6C4-73EB-776C16478473}"/>
              </a:ext>
            </a:extLst>
          </p:cNvPr>
          <p:cNvGrpSpPr/>
          <p:nvPr/>
        </p:nvGrpSpPr>
        <p:grpSpPr>
          <a:xfrm>
            <a:off x="6518671" y="6253221"/>
            <a:ext cx="1252220" cy="242570"/>
            <a:chOff x="6518671" y="6253221"/>
            <a:chExt cx="1252220" cy="242570"/>
          </a:xfrm>
        </p:grpSpPr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D9353E84-4C1D-28D0-E0EB-BF4DC2267D57}"/>
                </a:ext>
              </a:extLst>
            </p:cNvPr>
            <p:cNvCxnSpPr/>
            <p:nvPr/>
          </p:nvCxnSpPr>
          <p:spPr>
            <a:xfrm>
              <a:off x="6518671" y="6253221"/>
              <a:ext cx="0" cy="24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gyenes összekötő 45">
              <a:extLst>
                <a:ext uri="{FF2B5EF4-FFF2-40B4-BE49-F238E27FC236}">
                  <a16:creationId xmlns:a16="http://schemas.microsoft.com/office/drawing/2014/main" id="{692F689C-894C-ECC2-557B-B766423F4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1211" y="6485197"/>
              <a:ext cx="1249680" cy="105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Egyenes összekötő nyíllal 53">
            <a:extLst>
              <a:ext uri="{FF2B5EF4-FFF2-40B4-BE49-F238E27FC236}">
                <a16:creationId xmlns:a16="http://schemas.microsoft.com/office/drawing/2014/main" id="{BBD2237B-3DB0-9D91-1DE1-710877ED6BF7}"/>
              </a:ext>
            </a:extLst>
          </p:cNvPr>
          <p:cNvCxnSpPr>
            <a:cxnSpLocks/>
          </p:cNvCxnSpPr>
          <p:nvPr/>
        </p:nvCxnSpPr>
        <p:spPr>
          <a:xfrm flipV="1">
            <a:off x="11460480" y="6244272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Csoportba foglalás 60">
            <a:extLst>
              <a:ext uri="{FF2B5EF4-FFF2-40B4-BE49-F238E27FC236}">
                <a16:creationId xmlns:a16="http://schemas.microsoft.com/office/drawing/2014/main" id="{862EA12C-DA88-C940-12B8-21C3EE0A1F36}"/>
              </a:ext>
            </a:extLst>
          </p:cNvPr>
          <p:cNvGrpSpPr/>
          <p:nvPr/>
        </p:nvGrpSpPr>
        <p:grpSpPr>
          <a:xfrm>
            <a:off x="2184401" y="6173916"/>
            <a:ext cx="9276079" cy="261751"/>
            <a:chOff x="2184401" y="6173916"/>
            <a:chExt cx="9276079" cy="261751"/>
          </a:xfrm>
        </p:grpSpPr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EA2EB684-1531-835A-56F4-CB9F12748EF6}"/>
                </a:ext>
              </a:extLst>
            </p:cNvPr>
            <p:cNvCxnSpPr>
              <a:cxnSpLocks/>
            </p:cNvCxnSpPr>
            <p:nvPr/>
          </p:nvCxnSpPr>
          <p:spPr>
            <a:xfrm>
              <a:off x="2184401" y="6173916"/>
              <a:ext cx="0" cy="241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gyenes összekötő 55">
              <a:extLst>
                <a:ext uri="{FF2B5EF4-FFF2-40B4-BE49-F238E27FC236}">
                  <a16:creationId xmlns:a16="http://schemas.microsoft.com/office/drawing/2014/main" id="{FE8AC6BB-C8B2-27AF-B601-A24A82CD62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86941" y="6416486"/>
              <a:ext cx="9273539" cy="191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02000482-BF42-E84A-40FC-FBE92B06AD46}"/>
              </a:ext>
            </a:extLst>
          </p:cNvPr>
          <p:cNvSpPr/>
          <p:nvPr/>
        </p:nvSpPr>
        <p:spPr>
          <a:xfrm>
            <a:off x="3135839" y="4491810"/>
            <a:ext cx="2697079" cy="1000386"/>
          </a:xfrm>
          <a:prstGeom prst="horizontalScroll">
            <a:avLst>
              <a:gd name="adj" fmla="val 229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51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1" grpId="1"/>
      <p:bldP spid="12" grpId="0"/>
      <p:bldP spid="13" grpId="0"/>
      <p:bldP spid="14" grpId="0"/>
      <p:bldP spid="15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8909</TotalTime>
  <Words>713</Words>
  <Application>Microsoft Office PowerPoint</Application>
  <PresentationFormat>Szélesvásznú</PresentationFormat>
  <Paragraphs>163</Paragraphs>
  <Slides>14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3" baseType="lpstr">
      <vt:lpstr>Aptos</vt:lpstr>
      <vt:lpstr>Arial</vt:lpstr>
      <vt:lpstr>Calibri</vt:lpstr>
      <vt:lpstr>Corbel</vt:lpstr>
      <vt:lpstr>F29</vt:lpstr>
      <vt:lpstr>F30</vt:lpstr>
      <vt:lpstr>F78</vt:lpstr>
      <vt:lpstr>Wingdings</vt:lpstr>
      <vt:lpstr>Parallax</vt:lpstr>
      <vt:lpstr>Algoritmusok és adatszerkezetek I. 3. Előadás</vt:lpstr>
      <vt:lpstr>Tartalom</vt:lpstr>
      <vt:lpstr>Sor megvalósítása végelemes listával</vt:lpstr>
      <vt:lpstr>Queue műveletek</vt:lpstr>
      <vt:lpstr>Kétirányú listák  (two-way or doubly linked lists)</vt:lpstr>
      <vt:lpstr>Ciklikus kétirányú listák (C2L) (Cyclic Two-way List)</vt:lpstr>
      <vt:lpstr>Listakezelő műveletek</vt:lpstr>
      <vt:lpstr>Példák C2L listákra: splice listaművelet</vt:lpstr>
      <vt:lpstr>Példák C2L listákra: append eljárás</vt:lpstr>
      <vt:lpstr>Példaprogramok C2L listákra</vt:lpstr>
      <vt:lpstr>Példaprogramok C2L listákra</vt:lpstr>
      <vt:lpstr>Halmazműveletek szig. mon. növő C2L listákra</vt:lpstr>
      <vt:lpstr>Ellenőrző kérdések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Kinga</dc:creator>
  <cp:lastModifiedBy>Kovácsné Pusztai Kinga</cp:lastModifiedBy>
  <cp:revision>5</cp:revision>
  <dcterms:created xsi:type="dcterms:W3CDTF">2022-02-02T14:32:23Z</dcterms:created>
  <dcterms:modified xsi:type="dcterms:W3CDTF">2025-05-09T08:36:23Z</dcterms:modified>
</cp:coreProperties>
</file>