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305" r:id="rId3"/>
    <p:sldId id="271" r:id="rId4"/>
    <p:sldId id="272" r:id="rId5"/>
    <p:sldId id="273" r:id="rId6"/>
    <p:sldId id="282" r:id="rId7"/>
    <p:sldId id="319" r:id="rId8"/>
    <p:sldId id="274" r:id="rId9"/>
    <p:sldId id="315" r:id="rId10"/>
    <p:sldId id="275" r:id="rId11"/>
    <p:sldId id="300" r:id="rId12"/>
    <p:sldId id="277" r:id="rId13"/>
    <p:sldId id="278" r:id="rId14"/>
    <p:sldId id="301" r:id="rId15"/>
    <p:sldId id="280" r:id="rId16"/>
    <p:sldId id="281" r:id="rId17"/>
    <p:sldId id="276" r:id="rId18"/>
    <p:sldId id="323" r:id="rId19"/>
    <p:sldId id="324" r:id="rId20"/>
    <p:sldId id="325" r:id="rId21"/>
    <p:sldId id="322" r:id="rId22"/>
    <p:sldId id="283" r:id="rId23"/>
    <p:sldId id="316" r:id="rId24"/>
    <p:sldId id="284" r:id="rId25"/>
    <p:sldId id="317" r:id="rId26"/>
    <p:sldId id="285" r:id="rId27"/>
    <p:sldId id="286" r:id="rId28"/>
    <p:sldId id="292" r:id="rId29"/>
    <p:sldId id="318" r:id="rId30"/>
    <p:sldId id="257" r:id="rId31"/>
    <p:sldId id="303" r:id="rId32"/>
    <p:sldId id="297" r:id="rId33"/>
    <p:sldId id="299" r:id="rId34"/>
    <p:sldId id="314" r:id="rId35"/>
    <p:sldId id="313" r:id="rId36"/>
    <p:sldId id="312" r:id="rId37"/>
    <p:sldId id="298" r:id="rId38"/>
    <p:sldId id="306" r:id="rId39"/>
    <p:sldId id="26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9E88E-E371-4E62-A1FE-BECD5EAB7961}" v="429" dt="2025-05-10T11:27:51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4692FAC5-EBB2-4D5F-ADCA-EE9369BF4268}"/>
    <pc:docChg chg="undo custSel addSld delSld modSld">
      <pc:chgData name="Kovácsné Pusztai Kinga" userId="1282fdc4-838f-4805-a47a-02b770215156" providerId="ADAL" clId="{4692FAC5-EBB2-4D5F-ADCA-EE9369BF4268}" dt="2024-04-23T09:35:08.809" v="790"/>
      <pc:docMkLst>
        <pc:docMk/>
      </pc:docMkLst>
      <pc:sldChg chg="addSp modSp mod modAnim modShow">
        <pc:chgData name="Kovácsné Pusztai Kinga" userId="1282fdc4-838f-4805-a47a-02b770215156" providerId="ADAL" clId="{4692FAC5-EBB2-4D5F-ADCA-EE9369BF4268}" dt="2024-04-16T18:50:13.073" v="91" actId="1076"/>
        <pc:sldMkLst>
          <pc:docMk/>
          <pc:sldMk cId="0" sldId="257"/>
        </pc:sldMkLst>
      </pc:sldChg>
      <pc:sldChg chg="modSp del mod modAnim modShow">
        <pc:chgData name="Kovácsné Pusztai Kinga" userId="1282fdc4-838f-4805-a47a-02b770215156" providerId="ADAL" clId="{4692FAC5-EBB2-4D5F-ADCA-EE9369BF4268}" dt="2024-04-16T19:17:06.519" v="266" actId="47"/>
        <pc:sldMkLst>
          <pc:docMk/>
          <pc:sldMk cId="0" sldId="293"/>
        </pc:sldMkLst>
      </pc:sldChg>
      <pc:sldChg chg="delSp modSp del mod modAnim modShow">
        <pc:chgData name="Kovácsné Pusztai Kinga" userId="1282fdc4-838f-4805-a47a-02b770215156" providerId="ADAL" clId="{4692FAC5-EBB2-4D5F-ADCA-EE9369BF4268}" dt="2024-04-16T19:50:04.919" v="608" actId="47"/>
        <pc:sldMkLst>
          <pc:docMk/>
          <pc:sldMk cId="0" sldId="295"/>
        </pc:sldMkLst>
      </pc:sldChg>
      <pc:sldChg chg="modSp add del">
        <pc:chgData name="Kovácsné Pusztai Kinga" userId="1282fdc4-838f-4805-a47a-02b770215156" providerId="ADAL" clId="{4692FAC5-EBB2-4D5F-ADCA-EE9369BF4268}" dt="2024-04-16T19:17:14.423" v="267" actId="47"/>
        <pc:sldMkLst>
          <pc:docMk/>
          <pc:sldMk cId="1249372564" sldId="302"/>
        </pc:sldMkLst>
      </pc:sldChg>
      <pc:sldChg chg="addSp delSp modSp add mod modAnim modShow">
        <pc:chgData name="Kovácsné Pusztai Kinga" userId="1282fdc4-838f-4805-a47a-02b770215156" providerId="ADAL" clId="{4692FAC5-EBB2-4D5F-ADCA-EE9369BF4268}" dt="2024-04-17T21:03:17.477" v="770"/>
        <pc:sldMkLst>
          <pc:docMk/>
          <pc:sldMk cId="0" sldId="303"/>
        </pc:sldMkLst>
      </pc:sldChg>
      <pc:sldChg chg="delSp modSp add mod modAnim">
        <pc:chgData name="Kovácsné Pusztai Kinga" userId="1282fdc4-838f-4805-a47a-02b770215156" providerId="ADAL" clId="{4692FAC5-EBB2-4D5F-ADCA-EE9369BF4268}" dt="2024-04-23T09:27:50.157" v="771"/>
        <pc:sldMkLst>
          <pc:docMk/>
          <pc:sldMk cId="0" sldId="304"/>
        </pc:sldMkLst>
      </pc:sldChg>
      <pc:sldChg chg="addSp modSp add modAnim">
        <pc:chgData name="Kovácsné Pusztai Kinga" userId="1282fdc4-838f-4805-a47a-02b770215156" providerId="ADAL" clId="{4692FAC5-EBB2-4D5F-ADCA-EE9369BF4268}" dt="2024-04-23T09:35:08.809" v="790"/>
        <pc:sldMkLst>
          <pc:docMk/>
          <pc:sldMk cId="2149306580" sldId="305"/>
        </pc:sldMkLst>
      </pc:sldChg>
    </pc:docChg>
  </pc:docChgLst>
  <pc:docChgLst>
    <pc:chgData name="Kovácsné Pusztai Kinga" userId="1282fdc4-838f-4805-a47a-02b770215156" providerId="ADAL" clId="{C989E88E-E371-4E62-A1FE-BECD5EAB7961}"/>
    <pc:docChg chg="undo redo custSel addSld delSld modSld sldOrd">
      <pc:chgData name="Kovácsné Pusztai Kinga" userId="1282fdc4-838f-4805-a47a-02b770215156" providerId="ADAL" clId="{C989E88E-E371-4E62-A1FE-BECD5EAB7961}" dt="2025-05-10T18:59:55.317" v="1653" actId="20577"/>
      <pc:docMkLst>
        <pc:docMk/>
      </pc:docMkLst>
      <pc:sldChg chg="mod modShow">
        <pc:chgData name="Kovácsné Pusztai Kinga" userId="1282fdc4-838f-4805-a47a-02b770215156" providerId="ADAL" clId="{C989E88E-E371-4E62-A1FE-BECD5EAB7961}" dt="2025-01-23T07:38:39.379" v="298" actId="729"/>
        <pc:sldMkLst>
          <pc:docMk/>
          <pc:sldMk cId="0" sldId="257"/>
        </pc:sldMkLst>
      </pc:sldChg>
      <pc:sldChg chg="modSp mod">
        <pc:chgData name="Kovácsné Pusztai Kinga" userId="1282fdc4-838f-4805-a47a-02b770215156" providerId="ADAL" clId="{C989E88E-E371-4E62-A1FE-BECD5EAB7961}" dt="2025-05-08T21:03:25.876" v="1399" actId="20577"/>
        <pc:sldMkLst>
          <pc:docMk/>
          <pc:sldMk cId="3166015993" sldId="269"/>
        </pc:sldMkLst>
        <pc:spChg chg="mod">
          <ac:chgData name="Kovácsné Pusztai Kinga" userId="1282fdc4-838f-4805-a47a-02b770215156" providerId="ADAL" clId="{C989E88E-E371-4E62-A1FE-BECD5EAB7961}" dt="2025-05-08T21:03:25.876" v="1399" actId="20577"/>
          <ac:spMkLst>
            <pc:docMk/>
            <pc:sldMk cId="3166015993" sldId="269"/>
            <ac:spMk id="2" creationId="{ABF61895-45AB-51B6-C9CB-6F5A07F2E42D}"/>
          </ac:spMkLst>
        </pc:spChg>
      </pc:sldChg>
      <pc:sldChg chg="addSp modSp mod">
        <pc:chgData name="Kovácsné Pusztai Kinga" userId="1282fdc4-838f-4805-a47a-02b770215156" providerId="ADAL" clId="{C989E88E-E371-4E62-A1FE-BECD5EAB7961}" dt="2025-05-03T10:01:30.091" v="1038" actId="6549"/>
        <pc:sldMkLst>
          <pc:docMk/>
          <pc:sldMk cId="327899329" sldId="271"/>
        </pc:sldMkLst>
        <pc:spChg chg="mod">
          <ac:chgData name="Kovácsné Pusztai Kinga" userId="1282fdc4-838f-4805-a47a-02b770215156" providerId="ADAL" clId="{C989E88E-E371-4E62-A1FE-BECD5EAB7961}" dt="2025-05-03T10:00:54.647" v="1035" actId="27636"/>
          <ac:spMkLst>
            <pc:docMk/>
            <pc:sldMk cId="327899329" sldId="271"/>
            <ac:spMk id="2" creationId="{77AE4AEE-8A0A-907F-BED9-259CD7DA9D91}"/>
          </ac:spMkLst>
        </pc:spChg>
        <pc:spChg chg="mod">
          <ac:chgData name="Kovácsné Pusztai Kinga" userId="1282fdc4-838f-4805-a47a-02b770215156" providerId="ADAL" clId="{C989E88E-E371-4E62-A1FE-BECD5EAB7961}" dt="2025-05-03T10:01:30.091" v="1038" actId="6549"/>
          <ac:spMkLst>
            <pc:docMk/>
            <pc:sldMk cId="327899329" sldId="271"/>
            <ac:spMk id="3" creationId="{DB6FD35D-86C2-04D3-9C8B-BA4C1C397BBE}"/>
          </ac:spMkLst>
        </pc:spChg>
        <pc:spChg chg="add mod ord">
          <ac:chgData name="Kovácsné Pusztai Kinga" userId="1282fdc4-838f-4805-a47a-02b770215156" providerId="ADAL" clId="{C989E88E-E371-4E62-A1FE-BECD5EAB7961}" dt="2025-04-03T17:22:49.846" v="718" actId="167"/>
          <ac:spMkLst>
            <pc:docMk/>
            <pc:sldMk cId="327899329" sldId="271"/>
            <ac:spMk id="4" creationId="{02717A49-D044-9B15-C32A-8921DE2A24CB}"/>
          </ac:spMkLst>
        </pc:spChg>
      </pc:sldChg>
      <pc:sldChg chg="addSp delSp modSp mod">
        <pc:chgData name="Kovácsné Pusztai Kinga" userId="1282fdc4-838f-4805-a47a-02b770215156" providerId="ADAL" clId="{C989E88E-E371-4E62-A1FE-BECD5EAB7961}" dt="2025-05-08T20:39:46.954" v="1319" actId="478"/>
        <pc:sldMkLst>
          <pc:docMk/>
          <pc:sldMk cId="861394541" sldId="272"/>
        </pc:sldMkLst>
      </pc:sldChg>
      <pc:sldChg chg="addSp delSp modSp mod">
        <pc:chgData name="Kovácsné Pusztai Kinga" userId="1282fdc4-838f-4805-a47a-02b770215156" providerId="ADAL" clId="{C989E88E-E371-4E62-A1FE-BECD5EAB7961}" dt="2025-05-08T20:40:09.337" v="1320" actId="478"/>
        <pc:sldMkLst>
          <pc:docMk/>
          <pc:sldMk cId="1162094657" sldId="273"/>
        </pc:sldMkLst>
      </pc:sldChg>
      <pc:sldChg chg="addSp modSp mod">
        <pc:chgData name="Kovácsné Pusztai Kinga" userId="1282fdc4-838f-4805-a47a-02b770215156" providerId="ADAL" clId="{C989E88E-E371-4E62-A1FE-BECD5EAB7961}" dt="2025-05-03T10:09:19.780" v="1058" actId="1036"/>
        <pc:sldMkLst>
          <pc:docMk/>
          <pc:sldMk cId="2940254733" sldId="274"/>
        </pc:sldMkLst>
        <pc:spChg chg="mod ord">
          <ac:chgData name="Kovácsné Pusztai Kinga" userId="1282fdc4-838f-4805-a47a-02b770215156" providerId="ADAL" clId="{C989E88E-E371-4E62-A1FE-BECD5EAB7961}" dt="2025-04-03T17:27:21.360" v="798" actId="2711"/>
          <ac:spMkLst>
            <pc:docMk/>
            <pc:sldMk cId="2940254733" sldId="274"/>
            <ac:spMk id="3" creationId="{4386FB72-7B93-1F49-2348-48A591AE02B2}"/>
          </ac:spMkLst>
        </pc:spChg>
        <pc:spChg chg="mod">
          <ac:chgData name="Kovácsné Pusztai Kinga" userId="1282fdc4-838f-4805-a47a-02b770215156" providerId="ADAL" clId="{C989E88E-E371-4E62-A1FE-BECD5EAB7961}" dt="2025-05-03T10:09:19.780" v="1058" actId="1036"/>
          <ac:spMkLst>
            <pc:docMk/>
            <pc:sldMk cId="2940254733" sldId="274"/>
            <ac:spMk id="4" creationId="{C990AFC0-5D6B-4DC9-1071-54E06A7CBFFD}"/>
          </ac:spMkLst>
        </pc:spChg>
      </pc:sldChg>
      <pc:sldChg chg="addSp modSp mod setBg">
        <pc:chgData name="Kovácsné Pusztai Kinga" userId="1282fdc4-838f-4805-a47a-02b770215156" providerId="ADAL" clId="{C989E88E-E371-4E62-A1FE-BECD5EAB7961}" dt="2025-05-08T20:55:49.218" v="1384" actId="6549"/>
        <pc:sldMkLst>
          <pc:docMk/>
          <pc:sldMk cId="1593007268" sldId="275"/>
        </pc:sldMkLst>
        <pc:spChg chg="mod">
          <ac:chgData name="Kovácsné Pusztai Kinga" userId="1282fdc4-838f-4805-a47a-02b770215156" providerId="ADAL" clId="{C989E88E-E371-4E62-A1FE-BECD5EAB7961}" dt="2025-05-08T20:53:33.122" v="1342" actId="1076"/>
          <ac:spMkLst>
            <pc:docMk/>
            <pc:sldMk cId="1593007268" sldId="275"/>
            <ac:spMk id="2" creationId="{6FA5F885-2675-2B55-2C6B-15C317EF727E}"/>
          </ac:spMkLst>
        </pc:spChg>
        <pc:spChg chg="mod">
          <ac:chgData name="Kovácsné Pusztai Kinga" userId="1282fdc4-838f-4805-a47a-02b770215156" providerId="ADAL" clId="{C989E88E-E371-4E62-A1FE-BECD5EAB7961}" dt="2025-05-08T20:55:49.218" v="1384" actId="6549"/>
          <ac:spMkLst>
            <pc:docMk/>
            <pc:sldMk cId="1593007268" sldId="275"/>
            <ac:spMk id="3" creationId="{A6F87AE5-0378-42D7-36C1-88D6C4E1611C}"/>
          </ac:spMkLst>
        </pc:spChg>
        <pc:picChg chg="add mod ord">
          <ac:chgData name="Kovácsné Pusztai Kinga" userId="1282fdc4-838f-4805-a47a-02b770215156" providerId="ADAL" clId="{C989E88E-E371-4E62-A1FE-BECD5EAB7961}" dt="2025-05-08T20:55:48.605" v="1383" actId="1076"/>
          <ac:picMkLst>
            <pc:docMk/>
            <pc:sldMk cId="1593007268" sldId="275"/>
            <ac:picMk id="5" creationId="{B8114637-E92E-E950-59B7-ED691B07B4FC}"/>
          </ac:picMkLst>
        </pc:picChg>
        <pc:picChg chg="add mod">
          <ac:chgData name="Kovácsné Pusztai Kinga" userId="1282fdc4-838f-4805-a47a-02b770215156" providerId="ADAL" clId="{C989E88E-E371-4E62-A1FE-BECD5EAB7961}" dt="2025-05-08T20:54:05.457" v="1353" actId="14100"/>
          <ac:picMkLst>
            <pc:docMk/>
            <pc:sldMk cId="1593007268" sldId="275"/>
            <ac:picMk id="7" creationId="{3B0873A2-B53B-C53F-4336-FADEF90B6CEE}"/>
          </ac:picMkLst>
        </pc:picChg>
      </pc:sldChg>
      <pc:sldChg chg="addSp delSp modSp mod modShow">
        <pc:chgData name="Kovácsné Pusztai Kinga" userId="1282fdc4-838f-4805-a47a-02b770215156" providerId="ADAL" clId="{C989E88E-E371-4E62-A1FE-BECD5EAB7961}" dt="2025-05-10T11:23:02.749" v="1555" actId="1076"/>
        <pc:sldMkLst>
          <pc:docMk/>
          <pc:sldMk cId="4072021306" sldId="276"/>
        </pc:sldMkLst>
        <pc:spChg chg="mod">
          <ac:chgData name="Kovácsné Pusztai Kinga" userId="1282fdc4-838f-4805-a47a-02b770215156" providerId="ADAL" clId="{C989E88E-E371-4E62-A1FE-BECD5EAB7961}" dt="2025-05-10T11:12:27.761" v="1412" actId="1076"/>
          <ac:spMkLst>
            <pc:docMk/>
            <pc:sldMk cId="4072021306" sldId="276"/>
            <ac:spMk id="2" creationId="{94DAFBA9-F1EF-9677-2DDD-11BF233BB3BE}"/>
          </ac:spMkLst>
        </pc:spChg>
        <pc:spChg chg="mod">
          <ac:chgData name="Kovácsné Pusztai Kinga" userId="1282fdc4-838f-4805-a47a-02b770215156" providerId="ADAL" clId="{C989E88E-E371-4E62-A1FE-BECD5EAB7961}" dt="2025-05-10T11:22:44.620" v="1549" actId="20577"/>
          <ac:spMkLst>
            <pc:docMk/>
            <pc:sldMk cId="4072021306" sldId="276"/>
            <ac:spMk id="3" creationId="{E36C6AA9-A728-5D21-E13E-3F88C83F5102}"/>
          </ac:spMkLst>
        </pc:spChg>
        <pc:spChg chg="del">
          <ac:chgData name="Kovácsné Pusztai Kinga" userId="1282fdc4-838f-4805-a47a-02b770215156" providerId="ADAL" clId="{C989E88E-E371-4E62-A1FE-BECD5EAB7961}" dt="2025-05-10T11:22:17.766" v="1514" actId="478"/>
          <ac:spMkLst>
            <pc:docMk/>
            <pc:sldMk cId="4072021306" sldId="276"/>
            <ac:spMk id="6" creationId="{82E2EF32-B6A9-DB35-4003-AA9E66142620}"/>
          </ac:spMkLst>
        </pc:spChg>
        <pc:spChg chg="add mod">
          <ac:chgData name="Kovácsné Pusztai Kinga" userId="1282fdc4-838f-4805-a47a-02b770215156" providerId="ADAL" clId="{C989E88E-E371-4E62-A1FE-BECD5EAB7961}" dt="2025-05-10T11:14:48.257" v="1510" actId="27636"/>
          <ac:spMkLst>
            <pc:docMk/>
            <pc:sldMk cId="4072021306" sldId="276"/>
            <ac:spMk id="8" creationId="{739240AA-A46D-E4E2-1096-8260D723ACCE}"/>
          </ac:spMkLst>
        </pc:spChg>
        <pc:picChg chg="mod">
          <ac:chgData name="Kovácsné Pusztai Kinga" userId="1282fdc4-838f-4805-a47a-02b770215156" providerId="ADAL" clId="{C989E88E-E371-4E62-A1FE-BECD5EAB7961}" dt="2025-05-10T11:23:02.749" v="1555" actId="1076"/>
          <ac:picMkLst>
            <pc:docMk/>
            <pc:sldMk cId="4072021306" sldId="276"/>
            <ac:picMk id="4" creationId="{00000000-0000-0000-0000-000000000000}"/>
          </ac:picMkLst>
        </pc:picChg>
        <pc:picChg chg="mod">
          <ac:chgData name="Kovácsné Pusztai Kinga" userId="1282fdc4-838f-4805-a47a-02b770215156" providerId="ADAL" clId="{C989E88E-E371-4E62-A1FE-BECD5EAB7961}" dt="2025-05-10T11:23:00.283" v="1554" actId="1076"/>
          <ac:picMkLst>
            <pc:docMk/>
            <pc:sldMk cId="4072021306" sldId="276"/>
            <ac:picMk id="5" creationId="{00000000-0000-0000-0000-000000000000}"/>
          </ac:picMkLst>
        </pc:picChg>
        <pc:picChg chg="add mod">
          <ac:chgData name="Kovácsné Pusztai Kinga" userId="1282fdc4-838f-4805-a47a-02b770215156" providerId="ADAL" clId="{C989E88E-E371-4E62-A1FE-BECD5EAB7961}" dt="2025-05-10T11:22:57.569" v="1553" actId="1076"/>
          <ac:picMkLst>
            <pc:docMk/>
            <pc:sldMk cId="4072021306" sldId="276"/>
            <ac:picMk id="7" creationId="{8DF7BEC0-97E0-17C6-7101-BACF908B939B}"/>
          </ac:picMkLst>
        </pc:picChg>
      </pc:sldChg>
      <pc:sldChg chg="addSp delSp modSp mod">
        <pc:chgData name="Kovácsné Pusztai Kinga" userId="1282fdc4-838f-4805-a47a-02b770215156" providerId="ADAL" clId="{C989E88E-E371-4E62-A1FE-BECD5EAB7961}" dt="2025-05-10T18:59:55.317" v="1653" actId="20577"/>
        <pc:sldMkLst>
          <pc:docMk/>
          <pc:sldMk cId="2278313416" sldId="277"/>
        </pc:sldMkLst>
        <pc:spChg chg="mod">
          <ac:chgData name="Kovácsné Pusztai Kinga" userId="1282fdc4-838f-4805-a47a-02b770215156" providerId="ADAL" clId="{C989E88E-E371-4E62-A1FE-BECD5EAB7961}" dt="2025-05-10T18:59:55.317" v="1653" actId="20577"/>
          <ac:spMkLst>
            <pc:docMk/>
            <pc:sldMk cId="2278313416" sldId="277"/>
            <ac:spMk id="3" creationId="{A6F87AE5-0378-42D7-36C1-88D6C4E1611C}"/>
          </ac:spMkLst>
        </pc:spChg>
        <pc:spChg chg="add mod">
          <ac:chgData name="Kovácsné Pusztai Kinga" userId="1282fdc4-838f-4805-a47a-02b770215156" providerId="ADAL" clId="{C989E88E-E371-4E62-A1FE-BECD5EAB7961}" dt="2025-04-03T17:43:16.181" v="969" actId="207"/>
          <ac:spMkLst>
            <pc:docMk/>
            <pc:sldMk cId="2278313416" sldId="277"/>
            <ac:spMk id="4" creationId="{DB305DB0-EB8C-C457-4652-F4BFCAAA95C1}"/>
          </ac:spMkLst>
        </pc:spChg>
      </pc:sldChg>
      <pc:sldChg chg="modSp mod">
        <pc:chgData name="Kovácsné Pusztai Kinga" userId="1282fdc4-838f-4805-a47a-02b770215156" providerId="ADAL" clId="{C989E88E-E371-4E62-A1FE-BECD5EAB7961}" dt="2025-04-03T17:46:02.518" v="997"/>
        <pc:sldMkLst>
          <pc:docMk/>
          <pc:sldMk cId="841431441" sldId="278"/>
        </pc:sldMkLst>
        <pc:spChg chg="mod">
          <ac:chgData name="Kovácsné Pusztai Kinga" userId="1282fdc4-838f-4805-a47a-02b770215156" providerId="ADAL" clId="{C989E88E-E371-4E62-A1FE-BECD5EAB7961}" dt="2025-04-03T17:46:02.518" v="997"/>
          <ac:spMkLst>
            <pc:docMk/>
            <pc:sldMk cId="841431441" sldId="278"/>
            <ac:spMk id="3" creationId="{A6F87AE5-0378-42D7-36C1-88D6C4E1611C}"/>
          </ac:spMkLst>
        </pc:spChg>
      </pc:sldChg>
      <pc:sldChg chg="addSp delSp modSp mod">
        <pc:chgData name="Kovácsné Pusztai Kinga" userId="1282fdc4-838f-4805-a47a-02b770215156" providerId="ADAL" clId="{C989E88E-E371-4E62-A1FE-BECD5EAB7961}" dt="2025-05-08T21:00:23.673" v="1395" actId="6549"/>
        <pc:sldMkLst>
          <pc:docMk/>
          <pc:sldMk cId="1831856895" sldId="280"/>
        </pc:sldMkLst>
        <pc:spChg chg="mod">
          <ac:chgData name="Kovácsné Pusztai Kinga" userId="1282fdc4-838f-4805-a47a-02b770215156" providerId="ADAL" clId="{C989E88E-E371-4E62-A1FE-BECD5EAB7961}" dt="2025-05-08T21:00:23.673" v="1395" actId="6549"/>
          <ac:spMkLst>
            <pc:docMk/>
            <pc:sldMk cId="1831856895" sldId="280"/>
            <ac:spMk id="3" creationId="{A6F87AE5-0378-42D7-36C1-88D6C4E1611C}"/>
          </ac:spMkLst>
        </pc:spChg>
      </pc:sldChg>
      <pc:sldChg chg="addSp modSp mod">
        <pc:chgData name="Kovácsné Pusztai Kinga" userId="1282fdc4-838f-4805-a47a-02b770215156" providerId="ADAL" clId="{C989E88E-E371-4E62-A1FE-BECD5EAB7961}" dt="2025-05-03T10:35:57.480" v="1316" actId="1076"/>
        <pc:sldMkLst>
          <pc:docMk/>
          <pc:sldMk cId="3845369149" sldId="281"/>
        </pc:sldMkLst>
        <pc:spChg chg="mod">
          <ac:chgData name="Kovácsné Pusztai Kinga" userId="1282fdc4-838f-4805-a47a-02b770215156" providerId="ADAL" clId="{C989E88E-E371-4E62-A1FE-BECD5EAB7961}" dt="2025-05-03T10:35:57.480" v="1316" actId="1076"/>
          <ac:spMkLst>
            <pc:docMk/>
            <pc:sldMk cId="3845369149" sldId="281"/>
            <ac:spMk id="2" creationId="{6FA5F885-2675-2B55-2C6B-15C317EF727E}"/>
          </ac:spMkLst>
        </pc:spChg>
        <pc:spChg chg="mod ord">
          <ac:chgData name="Kovácsné Pusztai Kinga" userId="1282fdc4-838f-4805-a47a-02b770215156" providerId="ADAL" clId="{C989E88E-E371-4E62-A1FE-BECD5EAB7961}" dt="2025-05-03T10:35:27.865" v="1311" actId="14100"/>
          <ac:spMkLst>
            <pc:docMk/>
            <pc:sldMk cId="3845369149" sldId="281"/>
            <ac:spMk id="3" creationId="{A6F87AE5-0378-42D7-36C1-88D6C4E1611C}"/>
          </ac:spMkLst>
        </pc:spChg>
        <pc:spChg chg="mod ord">
          <ac:chgData name="Kovácsné Pusztai Kinga" userId="1282fdc4-838f-4805-a47a-02b770215156" providerId="ADAL" clId="{C989E88E-E371-4E62-A1FE-BECD5EAB7961}" dt="2025-05-03T10:35:51.711" v="1315" actId="167"/>
          <ac:spMkLst>
            <pc:docMk/>
            <pc:sldMk cId="3845369149" sldId="281"/>
            <ac:spMk id="4" creationId="{147BB491-9090-E084-F454-0D677D5E936E}"/>
          </ac:spMkLst>
        </pc:spChg>
      </pc:sldChg>
      <pc:sldChg chg="addSp delSp modSp mod">
        <pc:chgData name="Kovácsné Pusztai Kinga" userId="1282fdc4-838f-4805-a47a-02b770215156" providerId="ADAL" clId="{C989E88E-E371-4E62-A1FE-BECD5EAB7961}" dt="2025-01-26T20:53:41.615" v="455" actId="207"/>
        <pc:sldMkLst>
          <pc:docMk/>
          <pc:sldMk cId="2405128707" sldId="282"/>
        </pc:sldMkLst>
      </pc:sldChg>
      <pc:sldChg chg="modSp mod modShow">
        <pc:chgData name="Kovácsné Pusztai Kinga" userId="1282fdc4-838f-4805-a47a-02b770215156" providerId="ADAL" clId="{C989E88E-E371-4E62-A1FE-BECD5EAB7961}" dt="2025-04-03T17:55:48.389" v="1015" actId="729"/>
        <pc:sldMkLst>
          <pc:docMk/>
          <pc:sldMk cId="2613630341" sldId="283"/>
        </pc:sldMkLst>
        <pc:spChg chg="mod">
          <ac:chgData name="Kovácsné Pusztai Kinga" userId="1282fdc4-838f-4805-a47a-02b770215156" providerId="ADAL" clId="{C989E88E-E371-4E62-A1FE-BECD5EAB7961}" dt="2025-04-03T17:51:52.632" v="1008" actId="20577"/>
          <ac:spMkLst>
            <pc:docMk/>
            <pc:sldMk cId="2613630341" sldId="283"/>
            <ac:spMk id="2" creationId="{9D62D8A1-E088-E855-CB9E-351380A369EF}"/>
          </ac:spMkLst>
        </pc:spChg>
        <pc:spChg chg="mod">
          <ac:chgData name="Kovácsné Pusztai Kinga" userId="1282fdc4-838f-4805-a47a-02b770215156" providerId="ADAL" clId="{C989E88E-E371-4E62-A1FE-BECD5EAB7961}" dt="2025-04-03T17:48:42.243" v="1007" actId="20577"/>
          <ac:spMkLst>
            <pc:docMk/>
            <pc:sldMk cId="2613630341" sldId="283"/>
            <ac:spMk id="3" creationId="{60DE1CC7-2F81-5449-7FF2-8698E3334DE8}"/>
          </ac:spMkLst>
        </pc:spChg>
      </pc:sldChg>
      <pc:sldChg chg="modSp mod modShow">
        <pc:chgData name="Kovácsné Pusztai Kinga" userId="1282fdc4-838f-4805-a47a-02b770215156" providerId="ADAL" clId="{C989E88E-E371-4E62-A1FE-BECD5EAB7961}" dt="2025-04-03T17:55:56.219" v="1017" actId="729"/>
        <pc:sldMkLst>
          <pc:docMk/>
          <pc:sldMk cId="694967868" sldId="284"/>
        </pc:sldMkLst>
        <pc:spChg chg="mod">
          <ac:chgData name="Kovácsné Pusztai Kinga" userId="1282fdc4-838f-4805-a47a-02b770215156" providerId="ADAL" clId="{C989E88E-E371-4E62-A1FE-BECD5EAB7961}" dt="2025-04-03T17:52:05.870" v="1010" actId="20577"/>
          <ac:spMkLst>
            <pc:docMk/>
            <pc:sldMk cId="694967868" sldId="284"/>
            <ac:spMk id="2" creationId="{B0D7054C-666F-19A8-8CC3-B7B91E9EC20B}"/>
          </ac:spMkLst>
        </pc:spChg>
      </pc:sldChg>
      <pc:sldChg chg="modSp mod modShow">
        <pc:chgData name="Kovácsné Pusztai Kinga" userId="1282fdc4-838f-4805-a47a-02b770215156" providerId="ADAL" clId="{C989E88E-E371-4E62-A1FE-BECD5EAB7961}" dt="2025-04-03T17:56:10.209" v="1019" actId="729"/>
        <pc:sldMkLst>
          <pc:docMk/>
          <pc:sldMk cId="118124063" sldId="285"/>
        </pc:sldMkLst>
        <pc:spChg chg="mod">
          <ac:chgData name="Kovácsné Pusztai Kinga" userId="1282fdc4-838f-4805-a47a-02b770215156" providerId="ADAL" clId="{C989E88E-E371-4E62-A1FE-BECD5EAB7961}" dt="2025-04-03T17:52:23.521" v="1012" actId="20577"/>
          <ac:spMkLst>
            <pc:docMk/>
            <pc:sldMk cId="118124063" sldId="285"/>
            <ac:spMk id="2" creationId="{8E4DE354-2BE3-1876-F5F6-E1854F8FAE01}"/>
          </ac:spMkLst>
        </pc:spChg>
      </pc:sldChg>
      <pc:sldChg chg="addSp modSp mod modShow">
        <pc:chgData name="Kovácsné Pusztai Kinga" userId="1282fdc4-838f-4805-a47a-02b770215156" providerId="ADAL" clId="{C989E88E-E371-4E62-A1FE-BECD5EAB7961}" dt="2025-04-03T17:56:16.265" v="1020" actId="729"/>
        <pc:sldMkLst>
          <pc:docMk/>
          <pc:sldMk cId="1758205275" sldId="286"/>
        </pc:sldMkLst>
        <pc:spChg chg="mod">
          <ac:chgData name="Kovácsné Pusztai Kinga" userId="1282fdc4-838f-4805-a47a-02b770215156" providerId="ADAL" clId="{C989E88E-E371-4E62-A1FE-BECD5EAB7961}" dt="2025-04-03T17:52:33.170" v="1013" actId="20577"/>
          <ac:spMkLst>
            <pc:docMk/>
            <pc:sldMk cId="1758205275" sldId="286"/>
            <ac:spMk id="2" creationId="{F95D917D-6341-0320-8478-BB688DD4C7C5}"/>
          </ac:spMkLst>
        </pc:spChg>
      </pc:sldChg>
      <pc:sldChg chg="modSp mod modShow">
        <pc:chgData name="Kovácsné Pusztai Kinga" userId="1282fdc4-838f-4805-a47a-02b770215156" providerId="ADAL" clId="{C989E88E-E371-4E62-A1FE-BECD5EAB7961}" dt="2025-01-26T21:44:41.253" v="673" actId="1076"/>
        <pc:sldMkLst>
          <pc:docMk/>
          <pc:sldMk cId="3407161672" sldId="292"/>
        </pc:sldMkLst>
      </pc:sldChg>
      <pc:sldChg chg="mod modShow">
        <pc:chgData name="Kovácsné Pusztai Kinga" userId="1282fdc4-838f-4805-a47a-02b770215156" providerId="ADAL" clId="{C989E88E-E371-4E62-A1FE-BECD5EAB7961}" dt="2025-01-23T07:38:39.379" v="298" actId="729"/>
        <pc:sldMkLst>
          <pc:docMk/>
          <pc:sldMk cId="3100483169" sldId="297"/>
        </pc:sldMkLst>
      </pc:sldChg>
      <pc:sldChg chg="add del mod modShow">
        <pc:chgData name="Kovácsné Pusztai Kinga" userId="1282fdc4-838f-4805-a47a-02b770215156" providerId="ADAL" clId="{C989E88E-E371-4E62-A1FE-BECD5EAB7961}" dt="2025-01-23T07:38:39.379" v="298" actId="729"/>
        <pc:sldMkLst>
          <pc:docMk/>
          <pc:sldMk cId="3485921659" sldId="298"/>
        </pc:sldMkLst>
      </pc:sldChg>
      <pc:sldChg chg="mod modShow">
        <pc:chgData name="Kovácsné Pusztai Kinga" userId="1282fdc4-838f-4805-a47a-02b770215156" providerId="ADAL" clId="{C989E88E-E371-4E62-A1FE-BECD5EAB7961}" dt="2025-01-23T07:38:39.379" v="298" actId="729"/>
        <pc:sldMkLst>
          <pc:docMk/>
          <pc:sldMk cId="3081313348" sldId="299"/>
        </pc:sldMkLst>
      </pc:sldChg>
      <pc:sldChg chg="modSp mod">
        <pc:chgData name="Kovácsné Pusztai Kinga" userId="1282fdc4-838f-4805-a47a-02b770215156" providerId="ADAL" clId="{C989E88E-E371-4E62-A1FE-BECD5EAB7961}" dt="2025-05-08T20:56:31.499" v="1385" actId="6549"/>
        <pc:sldMkLst>
          <pc:docMk/>
          <pc:sldMk cId="2452108828" sldId="300"/>
        </pc:sldMkLst>
        <pc:spChg chg="mod">
          <ac:chgData name="Kovácsné Pusztai Kinga" userId="1282fdc4-838f-4805-a47a-02b770215156" providerId="ADAL" clId="{C989E88E-E371-4E62-A1FE-BECD5EAB7961}" dt="2025-05-08T20:56:31.499" v="1385" actId="6549"/>
          <ac:spMkLst>
            <pc:docMk/>
            <pc:sldMk cId="2452108828" sldId="300"/>
            <ac:spMk id="3" creationId="{A6F87AE5-0378-42D7-36C1-88D6C4E1611C}"/>
          </ac:spMkLst>
        </pc:spChg>
      </pc:sldChg>
      <pc:sldChg chg="addSp delSp modSp mod">
        <pc:chgData name="Kovácsné Pusztai Kinga" userId="1282fdc4-838f-4805-a47a-02b770215156" providerId="ADAL" clId="{C989E88E-E371-4E62-A1FE-BECD5EAB7961}" dt="2025-05-03T10:33:28.522" v="1303" actId="20577"/>
        <pc:sldMkLst>
          <pc:docMk/>
          <pc:sldMk cId="4135918570" sldId="301"/>
        </pc:sldMkLst>
        <pc:spChg chg="mod">
          <ac:chgData name="Kovácsné Pusztai Kinga" userId="1282fdc4-838f-4805-a47a-02b770215156" providerId="ADAL" clId="{C989E88E-E371-4E62-A1FE-BECD5EAB7961}" dt="2025-05-03T10:33:28.522" v="1303" actId="20577"/>
          <ac:spMkLst>
            <pc:docMk/>
            <pc:sldMk cId="4135918570" sldId="301"/>
            <ac:spMk id="3" creationId="{A6F87AE5-0378-42D7-36C1-88D6C4E1611C}"/>
          </ac:spMkLst>
        </pc:spChg>
        <pc:spChg chg="add mod ord">
          <ac:chgData name="Kovácsné Pusztai Kinga" userId="1282fdc4-838f-4805-a47a-02b770215156" providerId="ADAL" clId="{C989E88E-E371-4E62-A1FE-BECD5EAB7961}" dt="2025-04-03T17:47:16.178" v="1002" actId="207"/>
          <ac:spMkLst>
            <pc:docMk/>
            <pc:sldMk cId="4135918570" sldId="301"/>
            <ac:spMk id="4" creationId="{B44E2DA2-8636-0F6B-EEFC-6EEB917AAC25}"/>
          </ac:spMkLst>
        </pc:spChg>
      </pc:sldChg>
      <pc:sldChg chg="mod modShow">
        <pc:chgData name="Kovácsné Pusztai Kinga" userId="1282fdc4-838f-4805-a47a-02b770215156" providerId="ADAL" clId="{C989E88E-E371-4E62-A1FE-BECD5EAB7961}" dt="2025-01-23T07:38:39.379" v="298" actId="729"/>
        <pc:sldMkLst>
          <pc:docMk/>
          <pc:sldMk cId="0" sldId="303"/>
        </pc:sldMkLst>
      </pc:sldChg>
      <pc:sldChg chg="addSp modSp del mod ord">
        <pc:chgData name="Kovácsné Pusztai Kinga" userId="1282fdc4-838f-4805-a47a-02b770215156" providerId="ADAL" clId="{C989E88E-E371-4E62-A1FE-BECD5EAB7961}" dt="2025-01-22T22:22:56.273" v="235" actId="47"/>
        <pc:sldMkLst>
          <pc:docMk/>
          <pc:sldMk cId="0" sldId="304"/>
        </pc:sldMkLst>
      </pc:sldChg>
      <pc:sldChg chg="modSp add mod">
        <pc:chgData name="Kovácsné Pusztai Kinga" userId="1282fdc4-838f-4805-a47a-02b770215156" providerId="ADAL" clId="{C989E88E-E371-4E62-A1FE-BECD5EAB7961}" dt="2025-01-23T07:39:04.580" v="303" actId="6549"/>
        <pc:sldMkLst>
          <pc:docMk/>
          <pc:sldMk cId="2244582942" sldId="305"/>
        </pc:sldMkLst>
      </pc:sldChg>
      <pc:sldChg chg="modSp add mod">
        <pc:chgData name="Kovácsné Pusztai Kinga" userId="1282fdc4-838f-4805-a47a-02b770215156" providerId="ADAL" clId="{C989E88E-E371-4E62-A1FE-BECD5EAB7961}" dt="2025-04-02T07:38:08.882" v="712" actId="6549"/>
        <pc:sldMkLst>
          <pc:docMk/>
          <pc:sldMk cId="48050062" sldId="306"/>
        </pc:sldMkLst>
        <pc:spChg chg="mod">
          <ac:chgData name="Kovácsné Pusztai Kinga" userId="1282fdc4-838f-4805-a47a-02b770215156" providerId="ADAL" clId="{C989E88E-E371-4E62-A1FE-BECD5EAB7961}" dt="2025-03-31T07:58:54.704" v="710" actId="1076"/>
          <ac:spMkLst>
            <pc:docMk/>
            <pc:sldMk cId="48050062" sldId="306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C989E88E-E371-4E62-A1FE-BECD5EAB7961}" dt="2025-04-02T07:38:08.882" v="712" actId="6549"/>
          <ac:spMkLst>
            <pc:docMk/>
            <pc:sldMk cId="48050062" sldId="306"/>
            <ac:spMk id="3" creationId="{B2253D2E-D2FA-577A-E1F7-B012A9D79A3A}"/>
          </ac:spMkLst>
        </pc:spChg>
      </pc:sldChg>
      <pc:sldChg chg="delSp modSp add del modAnim">
        <pc:chgData name="Kovácsné Pusztai Kinga" userId="1282fdc4-838f-4805-a47a-02b770215156" providerId="ADAL" clId="{C989E88E-E371-4E62-A1FE-BECD5EAB7961}" dt="2025-01-22T21:39:29.927" v="69" actId="47"/>
        <pc:sldMkLst>
          <pc:docMk/>
          <pc:sldMk cId="3680991600" sldId="306"/>
        </pc:sldMkLst>
      </pc:sldChg>
      <pc:sldChg chg="add del ord">
        <pc:chgData name="Kovácsné Pusztai Kinga" userId="1282fdc4-838f-4805-a47a-02b770215156" providerId="ADAL" clId="{C989E88E-E371-4E62-A1FE-BECD5EAB7961}" dt="2025-01-22T21:41:30.624" v="74" actId="47"/>
        <pc:sldMkLst>
          <pc:docMk/>
          <pc:sldMk cId="3013453199" sldId="307"/>
        </pc:sldMkLst>
      </pc:sldChg>
      <pc:sldChg chg="addSp delSp modSp add del mod ord modAnim modShow">
        <pc:chgData name="Kovácsné Pusztai Kinga" userId="1282fdc4-838f-4805-a47a-02b770215156" providerId="ADAL" clId="{C989E88E-E371-4E62-A1FE-BECD5EAB7961}" dt="2025-01-23T08:26:17.127" v="327" actId="47"/>
        <pc:sldMkLst>
          <pc:docMk/>
          <pc:sldMk cId="269975840" sldId="308"/>
        </pc:sldMkLst>
      </pc:sldChg>
      <pc:sldChg chg="addSp modSp add del mod ord modAnim">
        <pc:chgData name="Kovácsné Pusztai Kinga" userId="1282fdc4-838f-4805-a47a-02b770215156" providerId="ADAL" clId="{C989E88E-E371-4E62-A1FE-BECD5EAB7961}" dt="2025-01-22T22:22:56.273" v="235" actId="47"/>
        <pc:sldMkLst>
          <pc:docMk/>
          <pc:sldMk cId="820229588" sldId="309"/>
        </pc:sldMkLst>
      </pc:sldChg>
      <pc:sldChg chg="addSp delSp modSp add del mod ord modAnim">
        <pc:chgData name="Kovácsné Pusztai Kinga" userId="1282fdc4-838f-4805-a47a-02b770215156" providerId="ADAL" clId="{C989E88E-E371-4E62-A1FE-BECD5EAB7961}" dt="2025-01-23T07:35:05.736" v="286" actId="47"/>
        <pc:sldMkLst>
          <pc:docMk/>
          <pc:sldMk cId="1187790159" sldId="310"/>
        </pc:sldMkLst>
      </pc:sldChg>
      <pc:sldChg chg="addSp modSp add del mod ord modAnim">
        <pc:chgData name="Kovácsné Pusztai Kinga" userId="1282fdc4-838f-4805-a47a-02b770215156" providerId="ADAL" clId="{C989E88E-E371-4E62-A1FE-BECD5EAB7961}" dt="2025-01-22T22:22:56.273" v="235" actId="47"/>
        <pc:sldMkLst>
          <pc:docMk/>
          <pc:sldMk cId="1774164625" sldId="311"/>
        </pc:sldMkLst>
      </pc:sldChg>
      <pc:sldChg chg="new del setBg">
        <pc:chgData name="Kovácsné Pusztai Kinga" userId="1282fdc4-838f-4805-a47a-02b770215156" providerId="ADAL" clId="{C989E88E-E371-4E62-A1FE-BECD5EAB7961}" dt="2025-01-22T21:57:06.235" v="157" actId="47"/>
        <pc:sldMkLst>
          <pc:docMk/>
          <pc:sldMk cId="2899124344" sldId="312"/>
        </pc:sldMkLst>
      </pc:sldChg>
      <pc:sldChg chg="addSp delSp modSp add mod ord modAnim modShow">
        <pc:chgData name="Kovácsné Pusztai Kinga" userId="1282fdc4-838f-4805-a47a-02b770215156" providerId="ADAL" clId="{C989E88E-E371-4E62-A1FE-BECD5EAB7961}" dt="2025-01-23T08:28:32.308" v="330" actId="171"/>
        <pc:sldMkLst>
          <pc:docMk/>
          <pc:sldMk cId="2903542648" sldId="312"/>
        </pc:sldMkLst>
      </pc:sldChg>
      <pc:sldChg chg="add del">
        <pc:chgData name="Kovácsné Pusztai Kinga" userId="1282fdc4-838f-4805-a47a-02b770215156" providerId="ADAL" clId="{C989E88E-E371-4E62-A1FE-BECD5EAB7961}" dt="2025-01-22T21:56:54.901" v="156" actId="47"/>
        <pc:sldMkLst>
          <pc:docMk/>
          <pc:sldMk cId="0" sldId="313"/>
        </pc:sldMkLst>
      </pc:sldChg>
      <pc:sldChg chg="delSp add modAnim">
        <pc:chgData name="Kovácsné Pusztai Kinga" userId="1282fdc4-838f-4805-a47a-02b770215156" providerId="ADAL" clId="{C989E88E-E371-4E62-A1FE-BECD5EAB7961}" dt="2025-01-23T08:23:57.700" v="319"/>
        <pc:sldMkLst>
          <pc:docMk/>
          <pc:sldMk cId="1494122110" sldId="313"/>
        </pc:sldMkLst>
      </pc:sldChg>
      <pc:sldChg chg="addSp modSp add del mod">
        <pc:chgData name="Kovácsné Pusztai Kinga" userId="1282fdc4-838f-4805-a47a-02b770215156" providerId="ADAL" clId="{C989E88E-E371-4E62-A1FE-BECD5EAB7961}" dt="2025-01-22T22:22:56.273" v="235" actId="47"/>
        <pc:sldMkLst>
          <pc:docMk/>
          <pc:sldMk cId="3252948531" sldId="313"/>
        </pc:sldMkLst>
      </pc:sldChg>
      <pc:sldChg chg="add del">
        <pc:chgData name="Kovácsné Pusztai Kinga" userId="1282fdc4-838f-4805-a47a-02b770215156" providerId="ADAL" clId="{C989E88E-E371-4E62-A1FE-BECD5EAB7961}" dt="2025-01-23T07:38:03.279" v="295" actId="47"/>
        <pc:sldMkLst>
          <pc:docMk/>
          <pc:sldMk cId="3435669170" sldId="313"/>
        </pc:sldMkLst>
      </pc:sldChg>
      <pc:sldChg chg="add del">
        <pc:chgData name="Kovácsné Pusztai Kinga" userId="1282fdc4-838f-4805-a47a-02b770215156" providerId="ADAL" clId="{C989E88E-E371-4E62-A1FE-BECD5EAB7961}" dt="2025-01-22T21:56:51.889" v="155" actId="47"/>
        <pc:sldMkLst>
          <pc:docMk/>
          <pc:sldMk cId="0" sldId="314"/>
        </pc:sldMkLst>
      </pc:sldChg>
      <pc:sldChg chg="add del ord">
        <pc:chgData name="Kovácsné Pusztai Kinga" userId="1282fdc4-838f-4805-a47a-02b770215156" providerId="ADAL" clId="{C989E88E-E371-4E62-A1FE-BECD5EAB7961}" dt="2025-01-23T07:38:02.097" v="294" actId="47"/>
        <pc:sldMkLst>
          <pc:docMk/>
          <pc:sldMk cId="2684126412" sldId="314"/>
        </pc:sldMkLst>
      </pc:sldChg>
      <pc:sldChg chg="delSp add modAnim">
        <pc:chgData name="Kovácsné Pusztai Kinga" userId="1282fdc4-838f-4805-a47a-02b770215156" providerId="ADAL" clId="{C989E88E-E371-4E62-A1FE-BECD5EAB7961}" dt="2025-01-23T08:18:24.809" v="312" actId="478"/>
        <pc:sldMkLst>
          <pc:docMk/>
          <pc:sldMk cId="2866753770" sldId="314"/>
        </pc:sldMkLst>
      </pc:sldChg>
      <pc:sldChg chg="addSp modSp add mod">
        <pc:chgData name="Kovácsné Pusztai Kinga" userId="1282fdc4-838f-4805-a47a-02b770215156" providerId="ADAL" clId="{C989E88E-E371-4E62-A1FE-BECD5EAB7961}" dt="2025-04-03T17:27:33.471" v="811" actId="1035"/>
        <pc:sldMkLst>
          <pc:docMk/>
          <pc:sldMk cId="2758940755" sldId="315"/>
        </pc:sldMkLst>
        <pc:spChg chg="mod">
          <ac:chgData name="Kovácsné Pusztai Kinga" userId="1282fdc4-838f-4805-a47a-02b770215156" providerId="ADAL" clId="{C989E88E-E371-4E62-A1FE-BECD5EAB7961}" dt="2025-04-03T17:26:52.614" v="795" actId="6549"/>
          <ac:spMkLst>
            <pc:docMk/>
            <pc:sldMk cId="2758940755" sldId="315"/>
            <ac:spMk id="3" creationId="{DF73E722-E7CD-FAD6-1B54-FB391F640932}"/>
          </ac:spMkLst>
        </pc:spChg>
        <pc:spChg chg="add mod ord">
          <ac:chgData name="Kovácsné Pusztai Kinga" userId="1282fdc4-838f-4805-a47a-02b770215156" providerId="ADAL" clId="{C989E88E-E371-4E62-A1FE-BECD5EAB7961}" dt="2025-04-03T17:27:33.471" v="811" actId="1035"/>
          <ac:spMkLst>
            <pc:docMk/>
            <pc:sldMk cId="2758940755" sldId="315"/>
            <ac:spMk id="4" creationId="{F8E6F56C-9235-6844-42B0-CF4FCA974072}"/>
          </ac:spMkLst>
        </pc:spChg>
      </pc:sldChg>
      <pc:sldChg chg="add del">
        <pc:chgData name="Kovácsné Pusztai Kinga" userId="1282fdc4-838f-4805-a47a-02b770215156" providerId="ADAL" clId="{C989E88E-E371-4E62-A1FE-BECD5EAB7961}" dt="2025-01-23T07:38:00.935" v="293" actId="47"/>
        <pc:sldMkLst>
          <pc:docMk/>
          <pc:sldMk cId="3880550947" sldId="315"/>
        </pc:sldMkLst>
      </pc:sldChg>
      <pc:sldChg chg="modSp add mod modShow">
        <pc:chgData name="Kovácsné Pusztai Kinga" userId="1282fdc4-838f-4805-a47a-02b770215156" providerId="ADAL" clId="{C989E88E-E371-4E62-A1FE-BECD5EAB7961}" dt="2025-04-03T17:55:51.975" v="1016" actId="729"/>
        <pc:sldMkLst>
          <pc:docMk/>
          <pc:sldMk cId="3507878077" sldId="316"/>
        </pc:sldMkLst>
        <pc:spChg chg="mod">
          <ac:chgData name="Kovácsné Pusztai Kinga" userId="1282fdc4-838f-4805-a47a-02b770215156" providerId="ADAL" clId="{C989E88E-E371-4E62-A1FE-BECD5EAB7961}" dt="2025-04-03T17:51:58.177" v="1009" actId="20577"/>
          <ac:spMkLst>
            <pc:docMk/>
            <pc:sldMk cId="3507878077" sldId="316"/>
            <ac:spMk id="2" creationId="{7D9F24A8-2634-DFEC-88ED-5224043AD8B9}"/>
          </ac:spMkLst>
        </pc:spChg>
      </pc:sldChg>
      <pc:sldChg chg="modSp add mod modShow">
        <pc:chgData name="Kovácsné Pusztai Kinga" userId="1282fdc4-838f-4805-a47a-02b770215156" providerId="ADAL" clId="{C989E88E-E371-4E62-A1FE-BECD5EAB7961}" dt="2025-04-03T17:56:02.734" v="1018" actId="729"/>
        <pc:sldMkLst>
          <pc:docMk/>
          <pc:sldMk cId="1177833084" sldId="317"/>
        </pc:sldMkLst>
        <pc:spChg chg="mod">
          <ac:chgData name="Kovácsné Pusztai Kinga" userId="1282fdc4-838f-4805-a47a-02b770215156" providerId="ADAL" clId="{C989E88E-E371-4E62-A1FE-BECD5EAB7961}" dt="2025-04-03T17:52:13.212" v="1011" actId="20577"/>
          <ac:spMkLst>
            <pc:docMk/>
            <pc:sldMk cId="1177833084" sldId="317"/>
            <ac:spMk id="2" creationId="{4515D454-125B-C13A-1117-A326B6C73674}"/>
          </ac:spMkLst>
        </pc:spChg>
      </pc:sldChg>
      <pc:sldChg chg="modSp add mod">
        <pc:chgData name="Kovácsné Pusztai Kinga" userId="1282fdc4-838f-4805-a47a-02b770215156" providerId="ADAL" clId="{C989E88E-E371-4E62-A1FE-BECD5EAB7961}" dt="2025-05-03T10:36:25.195" v="1318" actId="20577"/>
        <pc:sldMkLst>
          <pc:docMk/>
          <pc:sldMk cId="609319630" sldId="318"/>
        </pc:sldMkLst>
        <pc:spChg chg="mod">
          <ac:chgData name="Kovácsné Pusztai Kinga" userId="1282fdc4-838f-4805-a47a-02b770215156" providerId="ADAL" clId="{C989E88E-E371-4E62-A1FE-BECD5EAB7961}" dt="2025-05-03T10:36:25.195" v="1318" actId="20577"/>
          <ac:spMkLst>
            <pc:docMk/>
            <pc:sldMk cId="609319630" sldId="318"/>
            <ac:spMk id="3" creationId="{C7D2F1A0-7D1C-7CBA-B1A9-66C9E7D5AFA2}"/>
          </ac:spMkLst>
        </pc:spChg>
      </pc:sldChg>
      <pc:sldChg chg="addSp modSp new mod">
        <pc:chgData name="Kovácsné Pusztai Kinga" userId="1282fdc4-838f-4805-a47a-02b770215156" providerId="ADAL" clId="{C989E88E-E371-4E62-A1FE-BECD5EAB7961}" dt="2025-05-03T10:21:02.269" v="1299" actId="14100"/>
        <pc:sldMkLst>
          <pc:docMk/>
          <pc:sldMk cId="2598682560" sldId="319"/>
        </pc:sldMkLst>
        <pc:spChg chg="mod">
          <ac:chgData name="Kovácsné Pusztai Kinga" userId="1282fdc4-838f-4805-a47a-02b770215156" providerId="ADAL" clId="{C989E88E-E371-4E62-A1FE-BECD5EAB7961}" dt="2025-05-03T10:20:47.403" v="1298" actId="1076"/>
          <ac:spMkLst>
            <pc:docMk/>
            <pc:sldMk cId="2598682560" sldId="319"/>
            <ac:spMk id="2" creationId="{BD5A9E9B-D9CD-E1BE-8F85-B542B0D93158}"/>
          </ac:spMkLst>
        </pc:spChg>
        <pc:spChg chg="mod">
          <ac:chgData name="Kovácsné Pusztai Kinga" userId="1282fdc4-838f-4805-a47a-02b770215156" providerId="ADAL" clId="{C989E88E-E371-4E62-A1FE-BECD5EAB7961}" dt="2025-05-03T10:20:31.606" v="1296" actId="20577"/>
          <ac:spMkLst>
            <pc:docMk/>
            <pc:sldMk cId="2598682560" sldId="319"/>
            <ac:spMk id="3" creationId="{AAC47C47-8280-F878-2C90-BF50E7D85CD8}"/>
          </ac:spMkLst>
        </pc:spChg>
        <pc:spChg chg="add mod ord">
          <ac:chgData name="Kovácsné Pusztai Kinga" userId="1282fdc4-838f-4805-a47a-02b770215156" providerId="ADAL" clId="{C989E88E-E371-4E62-A1FE-BECD5EAB7961}" dt="2025-05-03T10:21:02.269" v="1299" actId="14100"/>
          <ac:spMkLst>
            <pc:docMk/>
            <pc:sldMk cId="2598682560" sldId="319"/>
            <ac:spMk id="6" creationId="{D850532B-A8EB-330A-CE04-E3B093B6CD0B}"/>
          </ac:spMkLst>
        </pc:spChg>
        <pc:spChg chg="add mod ord">
          <ac:chgData name="Kovácsné Pusztai Kinga" userId="1282fdc4-838f-4805-a47a-02b770215156" providerId="ADAL" clId="{C989E88E-E371-4E62-A1FE-BECD5EAB7961}" dt="2025-05-03T10:20:39.872" v="1297" actId="14100"/>
          <ac:spMkLst>
            <pc:docMk/>
            <pc:sldMk cId="2598682560" sldId="319"/>
            <ac:spMk id="7" creationId="{D17A32A1-B8C2-ADB9-B7E0-4EAAD58D0611}"/>
          </ac:spMkLst>
        </pc:spChg>
        <pc:picChg chg="add mod">
          <ac:chgData name="Kovácsné Pusztai Kinga" userId="1282fdc4-838f-4805-a47a-02b770215156" providerId="ADAL" clId="{C989E88E-E371-4E62-A1FE-BECD5EAB7961}" dt="2025-05-03T10:18:14.550" v="1274" actId="108"/>
          <ac:picMkLst>
            <pc:docMk/>
            <pc:sldMk cId="2598682560" sldId="319"/>
            <ac:picMk id="5" creationId="{F844B968-A4E2-3DF3-45D5-3BC00B3D853E}"/>
          </ac:picMkLst>
        </pc:picChg>
      </pc:sldChg>
      <pc:sldChg chg="addSp delSp new add del mod modShow">
        <pc:chgData name="Kovácsné Pusztai Kinga" userId="1282fdc4-838f-4805-a47a-02b770215156" providerId="ADAL" clId="{C989E88E-E371-4E62-A1FE-BECD5EAB7961}" dt="2025-05-10T11:14:56.568" v="1511" actId="47"/>
        <pc:sldMkLst>
          <pc:docMk/>
          <pc:sldMk cId="638987418" sldId="320"/>
        </pc:sldMkLst>
        <pc:picChg chg="add del">
          <ac:chgData name="Kovácsné Pusztai Kinga" userId="1282fdc4-838f-4805-a47a-02b770215156" providerId="ADAL" clId="{C989E88E-E371-4E62-A1FE-BECD5EAB7961}" dt="2025-05-10T11:11:56.166" v="1407" actId="21"/>
          <ac:picMkLst>
            <pc:docMk/>
            <pc:sldMk cId="638987418" sldId="320"/>
            <ac:picMk id="5" creationId="{8DF7BEC0-97E0-17C6-7101-BACF908B939B}"/>
          </ac:picMkLst>
        </pc:picChg>
      </pc:sldChg>
      <pc:sldChg chg="add del">
        <pc:chgData name="Kovácsné Pusztai Kinga" userId="1282fdc4-838f-4805-a47a-02b770215156" providerId="ADAL" clId="{C989E88E-E371-4E62-A1FE-BECD5EAB7961}" dt="2025-05-10T11:14:59.338" v="1512" actId="47"/>
        <pc:sldMkLst>
          <pc:docMk/>
          <pc:sldMk cId="70962807" sldId="321"/>
        </pc:sldMkLst>
      </pc:sldChg>
      <pc:sldChg chg="add">
        <pc:chgData name="Kovácsné Pusztai Kinga" userId="1282fdc4-838f-4805-a47a-02b770215156" providerId="ADAL" clId="{C989E88E-E371-4E62-A1FE-BECD5EAB7961}" dt="2025-05-10T11:12:04.450" v="1408" actId="2890"/>
        <pc:sldMkLst>
          <pc:docMk/>
          <pc:sldMk cId="3067791913" sldId="322"/>
        </pc:sldMkLst>
      </pc:sldChg>
      <pc:sldChg chg="addSp delSp modSp new mod modShow">
        <pc:chgData name="Kovácsné Pusztai Kinga" userId="1282fdc4-838f-4805-a47a-02b770215156" providerId="ADAL" clId="{C989E88E-E371-4E62-A1FE-BECD5EAB7961}" dt="2025-05-10T11:24:50.362" v="1567" actId="729"/>
        <pc:sldMkLst>
          <pc:docMk/>
          <pc:sldMk cId="3491763308" sldId="323"/>
        </pc:sldMkLst>
        <pc:spChg chg="del">
          <ac:chgData name="Kovácsné Pusztai Kinga" userId="1282fdc4-838f-4805-a47a-02b770215156" providerId="ADAL" clId="{C989E88E-E371-4E62-A1FE-BECD5EAB7961}" dt="2025-05-10T11:23:14.477" v="1558" actId="478"/>
          <ac:spMkLst>
            <pc:docMk/>
            <pc:sldMk cId="3491763308" sldId="323"/>
            <ac:spMk id="2" creationId="{7360A760-76D0-584A-FCA2-211349BFB888}"/>
          </ac:spMkLst>
        </pc:spChg>
        <pc:spChg chg="del">
          <ac:chgData name="Kovácsné Pusztai Kinga" userId="1282fdc4-838f-4805-a47a-02b770215156" providerId="ADAL" clId="{C989E88E-E371-4E62-A1FE-BECD5EAB7961}" dt="2025-05-10T11:23:12.057" v="1557" actId="478"/>
          <ac:spMkLst>
            <pc:docMk/>
            <pc:sldMk cId="3491763308" sldId="323"/>
            <ac:spMk id="3" creationId="{C670AF47-DEF3-8BFA-C98B-DDD796972A79}"/>
          </ac:spMkLst>
        </pc:spChg>
        <pc:spChg chg="add mod">
          <ac:chgData name="Kovácsné Pusztai Kinga" userId="1282fdc4-838f-4805-a47a-02b770215156" providerId="ADAL" clId="{C989E88E-E371-4E62-A1FE-BECD5EAB7961}" dt="2025-05-10T11:24:41.149" v="1566" actId="14100"/>
          <ac:spMkLst>
            <pc:docMk/>
            <pc:sldMk cId="3491763308" sldId="323"/>
            <ac:spMk id="6" creationId="{A55955E7-CB42-35E6-89EB-325DB61E277B}"/>
          </ac:spMkLst>
        </pc:spChg>
        <pc:picChg chg="add mod">
          <ac:chgData name="Kovácsné Pusztai Kinga" userId="1282fdc4-838f-4805-a47a-02b770215156" providerId="ADAL" clId="{C989E88E-E371-4E62-A1FE-BECD5EAB7961}" dt="2025-05-10T11:24:30.435" v="1565" actId="1076"/>
          <ac:picMkLst>
            <pc:docMk/>
            <pc:sldMk cId="3491763308" sldId="323"/>
            <ac:picMk id="5" creationId="{0BEB1754-D375-AB6C-04C3-0F9778EEA5C1}"/>
          </ac:picMkLst>
        </pc:picChg>
      </pc:sldChg>
      <pc:sldChg chg="addSp delSp modSp new mod setBg modShow">
        <pc:chgData name="Kovácsné Pusztai Kinga" userId="1282fdc4-838f-4805-a47a-02b770215156" providerId="ADAL" clId="{C989E88E-E371-4E62-A1FE-BECD5EAB7961}" dt="2025-05-10T11:27:44.727" v="1585" actId="1076"/>
        <pc:sldMkLst>
          <pc:docMk/>
          <pc:sldMk cId="3786494610" sldId="324"/>
        </pc:sldMkLst>
        <pc:spChg chg="del">
          <ac:chgData name="Kovácsné Pusztai Kinga" userId="1282fdc4-838f-4805-a47a-02b770215156" providerId="ADAL" clId="{C989E88E-E371-4E62-A1FE-BECD5EAB7961}" dt="2025-05-10T11:25:40.610" v="1570" actId="478"/>
          <ac:spMkLst>
            <pc:docMk/>
            <pc:sldMk cId="3786494610" sldId="324"/>
            <ac:spMk id="2" creationId="{D2DF8D18-7754-F345-494D-26181A9AD61A}"/>
          </ac:spMkLst>
        </pc:spChg>
        <pc:spChg chg="del">
          <ac:chgData name="Kovácsné Pusztai Kinga" userId="1282fdc4-838f-4805-a47a-02b770215156" providerId="ADAL" clId="{C989E88E-E371-4E62-A1FE-BECD5EAB7961}" dt="2025-05-10T11:25:38.253" v="1569" actId="478"/>
          <ac:spMkLst>
            <pc:docMk/>
            <pc:sldMk cId="3786494610" sldId="324"/>
            <ac:spMk id="3" creationId="{80A970F8-09FD-A22D-0CA3-B8F0BBFBAAB6}"/>
          </ac:spMkLst>
        </pc:spChg>
        <pc:spChg chg="add mod">
          <ac:chgData name="Kovácsné Pusztai Kinga" userId="1282fdc4-838f-4805-a47a-02b770215156" providerId="ADAL" clId="{C989E88E-E371-4E62-A1FE-BECD5EAB7961}" dt="2025-05-10T11:27:44.727" v="1585" actId="1076"/>
          <ac:spMkLst>
            <pc:docMk/>
            <pc:sldMk cId="3786494610" sldId="324"/>
            <ac:spMk id="8" creationId="{80AEF1C8-2901-4104-ABD5-C8CF49BD43EC}"/>
          </ac:spMkLst>
        </pc:spChg>
        <pc:grpChg chg="add">
          <ac:chgData name="Kovácsné Pusztai Kinga" userId="1282fdc4-838f-4805-a47a-02b770215156" providerId="ADAL" clId="{C989E88E-E371-4E62-A1FE-BECD5EAB7961}" dt="2025-05-10T11:25:51.542" v="1573" actId="26606"/>
          <ac:grpSpMkLst>
            <pc:docMk/>
            <pc:sldMk cId="3786494610" sldId="324"/>
            <ac:grpSpMk id="10" creationId="{6ADA8EC3-01C5-453C-91A6-D01B9E15BF0B}"/>
          </ac:grpSpMkLst>
        </pc:grpChg>
        <pc:picChg chg="add mod">
          <ac:chgData name="Kovácsné Pusztai Kinga" userId="1282fdc4-838f-4805-a47a-02b770215156" providerId="ADAL" clId="{C989E88E-E371-4E62-A1FE-BECD5EAB7961}" dt="2025-05-10T11:25:55.950" v="1575" actId="962"/>
          <ac:picMkLst>
            <pc:docMk/>
            <pc:sldMk cId="3786494610" sldId="324"/>
            <ac:picMk id="5" creationId="{087443AD-2CB8-F568-F9A4-30DD86A96F53}"/>
          </ac:picMkLst>
        </pc:picChg>
        <pc:picChg chg="add del">
          <ac:chgData name="Kovácsné Pusztai Kinga" userId="1282fdc4-838f-4805-a47a-02b770215156" providerId="ADAL" clId="{C989E88E-E371-4E62-A1FE-BECD5EAB7961}" dt="2025-05-10T11:26:53.871" v="1577" actId="22"/>
          <ac:picMkLst>
            <pc:docMk/>
            <pc:sldMk cId="3786494610" sldId="324"/>
            <ac:picMk id="7" creationId="{E24395F0-A5F6-7A16-8489-73AB2EF8A731}"/>
          </ac:picMkLst>
        </pc:picChg>
      </pc:sldChg>
      <pc:sldChg chg="addSp modSp add mod setBg modShow">
        <pc:chgData name="Kovácsné Pusztai Kinga" userId="1282fdc4-838f-4805-a47a-02b770215156" providerId="ADAL" clId="{C989E88E-E371-4E62-A1FE-BECD5EAB7961}" dt="2025-05-10T11:28:00.719" v="1652" actId="1037"/>
        <pc:sldMkLst>
          <pc:docMk/>
          <pc:sldMk cId="3378687868" sldId="325"/>
        </pc:sldMkLst>
        <pc:spChg chg="add mod">
          <ac:chgData name="Kovácsné Pusztai Kinga" userId="1282fdc4-838f-4805-a47a-02b770215156" providerId="ADAL" clId="{C989E88E-E371-4E62-A1FE-BECD5EAB7961}" dt="2025-05-10T11:28:00.719" v="1652" actId="1037"/>
          <ac:spMkLst>
            <pc:docMk/>
            <pc:sldMk cId="3378687868" sldId="325"/>
            <ac:spMk id="4" creationId="{3FCBE701-27DA-1452-36F1-BF65D9EC7AC6}"/>
          </ac:spMkLst>
        </pc:spChg>
        <pc:grpChg chg="add">
          <ac:chgData name="Kovácsné Pusztai Kinga" userId="1282fdc4-838f-4805-a47a-02b770215156" providerId="ADAL" clId="{C989E88E-E371-4E62-A1FE-BECD5EAB7961}" dt="2025-05-10T11:27:00.063" v="1579" actId="26606"/>
          <ac:grpSpMkLst>
            <pc:docMk/>
            <pc:sldMk cId="3378687868" sldId="325"/>
            <ac:grpSpMk id="8" creationId="{6ADA8EC3-01C5-453C-91A6-D01B9E15BF0B}"/>
          </ac:grpSpMkLst>
        </pc:grpChg>
        <pc:picChg chg="add mod">
          <ac:chgData name="Kovácsné Pusztai Kinga" userId="1282fdc4-838f-4805-a47a-02b770215156" providerId="ADAL" clId="{C989E88E-E371-4E62-A1FE-BECD5EAB7961}" dt="2025-05-10T11:27:02.503" v="1581" actId="962"/>
          <ac:picMkLst>
            <pc:docMk/>
            <pc:sldMk cId="3378687868" sldId="325"/>
            <ac:picMk id="3" creationId="{3CBD8712-1682-3FE5-9F9F-8B412EAF2D7C}"/>
          </ac:picMkLst>
        </pc:picChg>
      </pc:sldChg>
    </pc:docChg>
  </pc:docChgLst>
  <pc:docChgLst>
    <pc:chgData name="Kovácsné Pusztai Kinga" userId="1282fdc4-838f-4805-a47a-02b770215156" providerId="ADAL" clId="{C7784880-65A8-41B2-B87D-2FAF0030A1CF}"/>
    <pc:docChg chg="undo redo custSel addSld delSld modSld sldOrd">
      <pc:chgData name="Kovácsné Pusztai Kinga" userId="1282fdc4-838f-4805-a47a-02b770215156" providerId="ADAL" clId="{C7784880-65A8-41B2-B87D-2FAF0030A1CF}" dt="2024-02-05T11:02:11.638" v="1138" actId="20577"/>
      <pc:docMkLst>
        <pc:docMk/>
      </pc:docMkLst>
      <pc:sldChg chg="delSp modSp add mod modAnim">
        <pc:chgData name="Kovácsné Pusztai Kinga" userId="1282fdc4-838f-4805-a47a-02b770215156" providerId="ADAL" clId="{C7784880-65A8-41B2-B87D-2FAF0030A1CF}" dt="2024-02-05T10:56:22.149" v="1058" actId="1076"/>
        <pc:sldMkLst>
          <pc:docMk/>
          <pc:sldMk cId="0" sldId="257"/>
        </pc:sldMkLst>
      </pc:sldChg>
      <pc:sldChg chg="modSp mod">
        <pc:chgData name="Kovácsné Pusztai Kinga" userId="1282fdc4-838f-4805-a47a-02b770215156" providerId="ADAL" clId="{C7784880-65A8-41B2-B87D-2FAF0030A1CF}" dt="2024-02-05T11:00:40.713" v="1137" actId="121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C7784880-65A8-41B2-B87D-2FAF0030A1CF}" dt="2024-01-25T09:12:00.652" v="2" actId="108"/>
        <pc:sldMkLst>
          <pc:docMk/>
          <pc:sldMk cId="327899329" sldId="271"/>
        </pc:sldMkLst>
      </pc:sldChg>
      <pc:sldChg chg="modSp mod">
        <pc:chgData name="Kovácsné Pusztai Kinga" userId="1282fdc4-838f-4805-a47a-02b770215156" providerId="ADAL" clId="{C7784880-65A8-41B2-B87D-2FAF0030A1CF}" dt="2024-01-25T09:12:15.206" v="4" actId="108"/>
        <pc:sldMkLst>
          <pc:docMk/>
          <pc:sldMk cId="4072021306" sldId="276"/>
        </pc:sldMkLst>
      </pc:sldChg>
      <pc:sldChg chg="modSp mod">
        <pc:chgData name="Kovácsné Pusztai Kinga" userId="1282fdc4-838f-4805-a47a-02b770215156" providerId="ADAL" clId="{C7784880-65A8-41B2-B87D-2FAF0030A1CF}" dt="2024-01-26T16:06:01.799" v="6" actId="27636"/>
        <pc:sldMkLst>
          <pc:docMk/>
          <pc:sldMk cId="841431441" sldId="278"/>
        </pc:sldMkLst>
      </pc:sldChg>
      <pc:sldChg chg="modSp mod">
        <pc:chgData name="Kovácsné Pusztai Kinga" userId="1282fdc4-838f-4805-a47a-02b770215156" providerId="ADAL" clId="{C7784880-65A8-41B2-B87D-2FAF0030A1CF}" dt="2024-01-26T16:06:01.866" v="7" actId="27636"/>
        <pc:sldMkLst>
          <pc:docMk/>
          <pc:sldMk cId="694967868" sldId="284"/>
        </pc:sldMkLst>
      </pc:sldChg>
      <pc:sldChg chg="modSp mod">
        <pc:chgData name="Kovácsné Pusztai Kinga" userId="1282fdc4-838f-4805-a47a-02b770215156" providerId="ADAL" clId="{C7784880-65A8-41B2-B87D-2FAF0030A1CF}" dt="2024-01-26T16:06:01.878" v="8" actId="27636"/>
        <pc:sldMkLst>
          <pc:docMk/>
          <pc:sldMk cId="118124063" sldId="285"/>
        </pc:sldMkLst>
      </pc:sldChg>
      <pc:sldChg chg="modSp add mod">
        <pc:chgData name="Kovácsné Pusztai Kinga" userId="1282fdc4-838f-4805-a47a-02b770215156" providerId="ADAL" clId="{C7784880-65A8-41B2-B87D-2FAF0030A1CF}" dt="2024-02-05T11:02:11.638" v="1138" actId="20577"/>
        <pc:sldMkLst>
          <pc:docMk/>
          <pc:sldMk cId="3407161672" sldId="292"/>
        </pc:sldMkLst>
      </pc:sldChg>
      <pc:sldChg chg="delSp modSp add mod modAnim">
        <pc:chgData name="Kovácsné Pusztai Kinga" userId="1282fdc4-838f-4805-a47a-02b770215156" providerId="ADAL" clId="{C7784880-65A8-41B2-B87D-2FAF0030A1CF}" dt="2024-02-05T10:56:45.649" v="1064" actId="404"/>
        <pc:sldMkLst>
          <pc:docMk/>
          <pc:sldMk cId="0" sldId="293"/>
        </pc:sldMkLst>
      </pc:sldChg>
      <pc:sldChg chg="add del">
        <pc:chgData name="Kovácsné Pusztai Kinga" userId="1282fdc4-838f-4805-a47a-02b770215156" providerId="ADAL" clId="{C7784880-65A8-41B2-B87D-2FAF0030A1CF}" dt="2024-02-01T09:52:12.798" v="86" actId="47"/>
        <pc:sldMkLst>
          <pc:docMk/>
          <pc:sldMk cId="4159963819" sldId="294"/>
        </pc:sldMkLst>
      </pc:sldChg>
      <pc:sldChg chg="addSp delSp modSp add mod modAnim">
        <pc:chgData name="Kovácsné Pusztai Kinga" userId="1282fdc4-838f-4805-a47a-02b770215156" providerId="ADAL" clId="{C7784880-65A8-41B2-B87D-2FAF0030A1CF}" dt="2024-02-05T10:57:26.461" v="1069" actId="14100"/>
        <pc:sldMkLst>
          <pc:docMk/>
          <pc:sldMk cId="0" sldId="295"/>
        </pc:sldMkLst>
      </pc:sldChg>
      <pc:sldChg chg="new del">
        <pc:chgData name="Kovácsné Pusztai Kinga" userId="1282fdc4-838f-4805-a47a-02b770215156" providerId="ADAL" clId="{C7784880-65A8-41B2-B87D-2FAF0030A1CF}" dt="2024-02-01T10:16:48.942" v="634" actId="47"/>
        <pc:sldMkLst>
          <pc:docMk/>
          <pc:sldMk cId="1100043061" sldId="296"/>
        </pc:sldMkLst>
      </pc:sldChg>
      <pc:sldChg chg="addSp delSp modSp new mod ord setBg">
        <pc:chgData name="Kovácsné Pusztai Kinga" userId="1282fdc4-838f-4805-a47a-02b770215156" providerId="ADAL" clId="{C7784880-65A8-41B2-B87D-2FAF0030A1CF}" dt="2024-02-05T10:46:42.175" v="1002" actId="1076"/>
        <pc:sldMkLst>
          <pc:docMk/>
          <pc:sldMk cId="3100483169" sldId="297"/>
        </pc:sldMkLst>
      </pc:sldChg>
      <pc:sldChg chg="addSp delSp modSp add mod ord setBg">
        <pc:chgData name="Kovácsné Pusztai Kinga" userId="1282fdc4-838f-4805-a47a-02b770215156" providerId="ADAL" clId="{C7784880-65A8-41B2-B87D-2FAF0030A1CF}" dt="2024-02-05T10:52:39.905" v="1052" actId="1076"/>
        <pc:sldMkLst>
          <pc:docMk/>
          <pc:sldMk cId="3485921659" sldId="298"/>
        </pc:sldMkLst>
      </pc:sldChg>
      <pc:sldChg chg="addSp modSp new mod setBg">
        <pc:chgData name="Kovácsné Pusztai Kinga" userId="1282fdc4-838f-4805-a47a-02b770215156" providerId="ADAL" clId="{C7784880-65A8-41B2-B87D-2FAF0030A1CF}" dt="2024-02-05T10:43:29.336" v="987" actId="403"/>
        <pc:sldMkLst>
          <pc:docMk/>
          <pc:sldMk cId="3081313348" sldId="299"/>
        </pc:sldMkLst>
      </pc:sldChg>
      <pc:sldChg chg="add del setBg">
        <pc:chgData name="Kovácsné Pusztai Kinga" userId="1282fdc4-838f-4805-a47a-02b770215156" providerId="ADAL" clId="{C7784880-65A8-41B2-B87D-2FAF0030A1CF}" dt="2024-02-05T10:55:46.160" v="1053" actId="47"/>
        <pc:sldMkLst>
          <pc:docMk/>
          <pc:sldMk cId="3919442576" sldId="300"/>
        </pc:sldMkLst>
      </pc:sldChg>
      <pc:sldChg chg="add del setBg">
        <pc:chgData name="Kovácsné Pusztai Kinga" userId="1282fdc4-838f-4805-a47a-02b770215156" providerId="ADAL" clId="{C7784880-65A8-41B2-B87D-2FAF0030A1CF}" dt="2024-02-05T10:47:41.180" v="1015"/>
        <pc:sldMkLst>
          <pc:docMk/>
          <pc:sldMk cId="3802300162" sldId="301"/>
        </pc:sldMkLst>
      </pc:sldChg>
    </pc:docChg>
  </pc:docChgLst>
  <pc:docChgLst>
    <pc:chgData name="Vendégfelhasználó" userId="S::urn:spo:anon#dcb8623f0af54f26e2451e51f6cd7db584283603559aca350ac880c012652e53::" providerId="AD" clId="Web-{C8A9C4AE-125E-B46B-0C1E-5EB9F43E5845}"/>
    <pc:docChg chg="sldOrd">
      <pc:chgData name="Vendégfelhasználó" userId="S::urn:spo:anon#dcb8623f0af54f26e2451e51f6cd7db584283603559aca350ac880c012652e53::" providerId="AD" clId="Web-{C8A9C4AE-125E-B46B-0C1E-5EB9F43E5845}" dt="2023-06-25T01:12:14.564" v="3"/>
      <pc:docMkLst>
        <pc:docMk/>
      </pc:docMkLst>
      <pc:sldChg chg="ord">
        <pc:chgData name="Vendégfelhasználó" userId="S::urn:spo:anon#dcb8623f0af54f26e2451e51f6cd7db584283603559aca350ac880c012652e53::" providerId="AD" clId="Web-{C8A9C4AE-125E-B46B-0C1E-5EB9F43E5845}" dt="2023-06-25T01:12:14.564" v="3"/>
        <pc:sldMkLst>
          <pc:docMk/>
          <pc:sldMk cId="2940254733" sldId="274"/>
        </pc:sldMkLst>
      </pc:sldChg>
    </pc:docChg>
  </pc:docChgLst>
  <pc:docChgLst>
    <pc:chgData name="Kovácsné Pusztai Kinga" userId="1282fdc4-838f-4805-a47a-02b770215156" providerId="ADAL" clId="{98F15C6A-3230-46F4-B69B-8CC21B47F04B}"/>
    <pc:docChg chg="undo redo custSel addSld delSld modSld">
      <pc:chgData name="Kovácsné Pusztai Kinga" userId="1282fdc4-838f-4805-a47a-02b770215156" providerId="ADAL" clId="{98F15C6A-3230-46F4-B69B-8CC21B47F04B}" dt="2023-02-15T07:59:45.274" v="1390" actId="47"/>
      <pc:docMkLst>
        <pc:docMk/>
      </pc:docMkLst>
      <pc:sldChg chg="del">
        <pc:chgData name="Kovácsné Pusztai Kinga" userId="1282fdc4-838f-4805-a47a-02b770215156" providerId="ADAL" clId="{98F15C6A-3230-46F4-B69B-8CC21B47F04B}" dt="2023-02-15T07:59:43.802" v="1389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98F15C6A-3230-46F4-B69B-8CC21B47F04B}" dt="2023-02-15T07:59:45.274" v="1390" actId="47"/>
        <pc:sldMkLst>
          <pc:docMk/>
          <pc:sldMk cId="2807657494" sldId="258"/>
        </pc:sldMkLst>
      </pc:sldChg>
      <pc:sldChg chg="modSp mod">
        <pc:chgData name="Kovácsné Pusztai Kinga" userId="1282fdc4-838f-4805-a47a-02b770215156" providerId="ADAL" clId="{98F15C6A-3230-46F4-B69B-8CC21B47F04B}" dt="2023-02-06T11:09:23.724" v="25" actId="121"/>
        <pc:sldMkLst>
          <pc:docMk/>
          <pc:sldMk cId="2431493244" sldId="270"/>
        </pc:sldMkLst>
      </pc:sldChg>
      <pc:sldChg chg="addSp modSp new mod">
        <pc:chgData name="Kovácsné Pusztai Kinga" userId="1282fdc4-838f-4805-a47a-02b770215156" providerId="ADAL" clId="{98F15C6A-3230-46F4-B69B-8CC21B47F04B}" dt="2023-02-07T14:01:39.779" v="849" actId="14100"/>
        <pc:sldMkLst>
          <pc:docMk/>
          <pc:sldMk cId="327899329" sldId="271"/>
        </pc:sldMkLst>
      </pc:sldChg>
      <pc:sldChg chg="addSp delSp modSp new mod">
        <pc:chgData name="Kovácsné Pusztai Kinga" userId="1282fdc4-838f-4805-a47a-02b770215156" providerId="ADAL" clId="{98F15C6A-3230-46F4-B69B-8CC21B47F04B}" dt="2023-02-06T11:44:52.256" v="394" actId="1076"/>
        <pc:sldMkLst>
          <pc:docMk/>
          <pc:sldMk cId="861394541" sldId="272"/>
        </pc:sldMkLst>
      </pc:sldChg>
      <pc:sldChg chg="del">
        <pc:chgData name="Kovácsné Pusztai Kinga" userId="1282fdc4-838f-4805-a47a-02b770215156" providerId="ADAL" clId="{98F15C6A-3230-46F4-B69B-8CC21B47F04B}" dt="2023-02-06T11:09:27.645" v="26" actId="47"/>
        <pc:sldMkLst>
          <pc:docMk/>
          <pc:sldMk cId="3305636783" sldId="272"/>
        </pc:sldMkLst>
      </pc:sldChg>
      <pc:sldChg chg="addSp delSp modSp new mod">
        <pc:chgData name="Kovácsné Pusztai Kinga" userId="1282fdc4-838f-4805-a47a-02b770215156" providerId="ADAL" clId="{98F15C6A-3230-46F4-B69B-8CC21B47F04B}" dt="2023-02-08T20:29:52.350" v="1321" actId="14100"/>
        <pc:sldMkLst>
          <pc:docMk/>
          <pc:sldMk cId="1162094657" sldId="273"/>
        </pc:sldMkLst>
      </pc:sldChg>
      <pc:sldChg chg="modSp new mod">
        <pc:chgData name="Kovácsné Pusztai Kinga" userId="1282fdc4-838f-4805-a47a-02b770215156" providerId="ADAL" clId="{98F15C6A-3230-46F4-B69B-8CC21B47F04B}" dt="2023-02-08T14:22:52.827" v="1199"/>
        <pc:sldMkLst>
          <pc:docMk/>
          <pc:sldMk cId="2940254733" sldId="274"/>
        </pc:sldMkLst>
      </pc:sldChg>
      <pc:sldChg chg="modSp new mod">
        <pc:chgData name="Kovácsné Pusztai Kinga" userId="1282fdc4-838f-4805-a47a-02b770215156" providerId="ADAL" clId="{98F15C6A-3230-46F4-B69B-8CC21B47F04B}" dt="2023-02-08T14:27:44.380" v="1255" actId="6549"/>
        <pc:sldMkLst>
          <pc:docMk/>
          <pc:sldMk cId="1593007268" sldId="275"/>
        </pc:sldMkLst>
      </pc:sldChg>
      <pc:sldChg chg="modSp new mod">
        <pc:chgData name="Kovácsné Pusztai Kinga" userId="1282fdc4-838f-4805-a47a-02b770215156" providerId="ADAL" clId="{98F15C6A-3230-46F4-B69B-8CC21B47F04B}" dt="2023-02-06T12:09:34.882" v="640" actId="20577"/>
        <pc:sldMkLst>
          <pc:docMk/>
          <pc:sldMk cId="4072021306" sldId="276"/>
        </pc:sldMkLst>
      </pc:sldChg>
      <pc:sldChg chg="addSp modSp add mod">
        <pc:chgData name="Kovácsné Pusztai Kinga" userId="1282fdc4-838f-4805-a47a-02b770215156" providerId="ADAL" clId="{98F15C6A-3230-46F4-B69B-8CC21B47F04B}" dt="2023-02-06T18:06:01.444" v="844" actId="14100"/>
        <pc:sldMkLst>
          <pc:docMk/>
          <pc:sldMk cId="2278313416" sldId="277"/>
        </pc:sldMkLst>
      </pc:sldChg>
      <pc:sldChg chg="addSp delSp modSp add mod">
        <pc:chgData name="Kovácsné Pusztai Kinga" userId="1282fdc4-838f-4805-a47a-02b770215156" providerId="ADAL" clId="{98F15C6A-3230-46F4-B69B-8CC21B47F04B}" dt="2023-02-08T14:26:13.846" v="1251"/>
        <pc:sldMkLst>
          <pc:docMk/>
          <pc:sldMk cId="841431441" sldId="278"/>
        </pc:sldMkLst>
      </pc:sldChg>
      <pc:sldChg chg="add del">
        <pc:chgData name="Kovácsné Pusztai Kinga" userId="1282fdc4-838f-4805-a47a-02b770215156" providerId="ADAL" clId="{98F15C6A-3230-46F4-B69B-8CC21B47F04B}" dt="2023-02-08T20:30:14.497" v="1323" actId="47"/>
        <pc:sldMkLst>
          <pc:docMk/>
          <pc:sldMk cId="2746949514" sldId="279"/>
        </pc:sldMkLst>
      </pc:sldChg>
      <pc:sldChg chg="addSp delSp modSp add mod">
        <pc:chgData name="Kovácsné Pusztai Kinga" userId="1282fdc4-838f-4805-a47a-02b770215156" providerId="ADAL" clId="{98F15C6A-3230-46F4-B69B-8CC21B47F04B}" dt="2023-02-08T07:21:16.061" v="1119" actId="14100"/>
        <pc:sldMkLst>
          <pc:docMk/>
          <pc:sldMk cId="1831856895" sldId="280"/>
        </pc:sldMkLst>
      </pc:sldChg>
      <pc:sldChg chg="delSp modSp add mod">
        <pc:chgData name="Kovácsné Pusztai Kinga" userId="1282fdc4-838f-4805-a47a-02b770215156" providerId="ADAL" clId="{98F15C6A-3230-46F4-B69B-8CC21B47F04B}" dt="2023-02-08T14:21:51.708" v="1193" actId="255"/>
        <pc:sldMkLst>
          <pc:docMk/>
          <pc:sldMk cId="3845369149" sldId="281"/>
        </pc:sldMkLst>
      </pc:sldChg>
      <pc:sldChg chg="addSp delSp modSp add mod">
        <pc:chgData name="Kovácsné Pusztai Kinga" userId="1282fdc4-838f-4805-a47a-02b770215156" providerId="ADAL" clId="{98F15C6A-3230-46F4-B69B-8CC21B47F04B}" dt="2023-02-08T21:01:03.449" v="1388" actId="9405"/>
        <pc:sldMkLst>
          <pc:docMk/>
          <pc:sldMk cId="2405128707" sldId="282"/>
        </pc:sldMkLst>
      </pc:sldChg>
    </pc:docChg>
  </pc:docChgLst>
  <pc:docChgLst>
    <pc:chgData name="Guest User" userId="S::urn:spo:anon#c0fcda67f4686dca6fc6c6cac34e5f81d1b702d2ea85ed0b235666db597c7c69::" providerId="AD" clId="Web-{12C2B883-2C95-4190-5474-A55DEC3FAD33}"/>
    <pc:docChg chg="modSld">
      <pc:chgData name="Guest User" userId="S::urn:spo:anon#c0fcda67f4686dca6fc6c6cac34e5f81d1b702d2ea85ed0b235666db597c7c69::" providerId="AD" clId="Web-{12C2B883-2C95-4190-5474-A55DEC3FAD33}" dt="2023-06-17T17:41:45.525" v="3" actId="1076"/>
      <pc:docMkLst>
        <pc:docMk/>
      </pc:docMkLst>
      <pc:sldChg chg="modSp">
        <pc:chgData name="Guest User" userId="S::urn:spo:anon#c0fcda67f4686dca6fc6c6cac34e5f81d1b702d2ea85ed0b235666db597c7c69::" providerId="AD" clId="Web-{12C2B883-2C95-4190-5474-A55DEC3FAD33}" dt="2023-06-17T17:41:45.525" v="3" actId="1076"/>
        <pc:sldMkLst>
          <pc:docMk/>
          <pc:sldMk cId="1162094657" sldId="273"/>
        </pc:sldMkLst>
      </pc:sldChg>
    </pc:docChg>
  </pc:docChgLst>
  <pc:docChgLst>
    <pc:chgData name="Vendégfelhasználó" userId="S::urn:spo:anon#c0fcda67f4686dca6fc6c6cac34e5f81d1b702d2ea85ed0b235666db597c7c69::" providerId="AD" clId="Web-{E5299A09-B665-B5FC-0F31-47CD2CC53708}"/>
    <pc:docChg chg="modSld">
      <pc:chgData name="Vendégfelhasználó" userId="S::urn:spo:anon#c0fcda67f4686dca6fc6c6cac34e5f81d1b702d2ea85ed0b235666db597c7c69::" providerId="AD" clId="Web-{E5299A09-B665-B5FC-0F31-47CD2CC53708}" dt="2023-05-28T15:59:19.311" v="31"/>
      <pc:docMkLst>
        <pc:docMk/>
      </pc:docMkLst>
      <pc:sldChg chg="modSp">
        <pc:chgData name="Vendégfelhasználó" userId="S::urn:spo:anon#c0fcda67f4686dca6fc6c6cac34e5f81d1b702d2ea85ed0b235666db597c7c69::" providerId="AD" clId="Web-{E5299A09-B665-B5FC-0F31-47CD2CC53708}" dt="2023-05-28T15:45:47.206" v="22" actId="1076"/>
        <pc:sldMkLst>
          <pc:docMk/>
          <pc:sldMk cId="327899329" sldId="271"/>
        </pc:sldMkLst>
      </pc:sldChg>
      <pc:sldChg chg="delSp modSp">
        <pc:chgData name="Vendégfelhasználó" userId="S::urn:spo:anon#c0fcda67f4686dca6fc6c6cac34e5f81d1b702d2ea85ed0b235666db597c7c69::" providerId="AD" clId="Web-{E5299A09-B665-B5FC-0F31-47CD2CC53708}" dt="2023-05-28T15:54:22.337" v="27"/>
        <pc:sldMkLst>
          <pc:docMk/>
          <pc:sldMk cId="861394541" sldId="272"/>
        </pc:sldMkLst>
      </pc:sldChg>
      <pc:sldChg chg="addSp delSp modSp">
        <pc:chgData name="Vendégfelhasználó" userId="S::urn:spo:anon#c0fcda67f4686dca6fc6c6cac34e5f81d1b702d2ea85ed0b235666db597c7c69::" providerId="AD" clId="Web-{E5299A09-B665-B5FC-0F31-47CD2CC53708}" dt="2023-05-28T15:59:19.311" v="31"/>
        <pc:sldMkLst>
          <pc:docMk/>
          <pc:sldMk cId="1162094657" sldId="273"/>
        </pc:sldMkLst>
      </pc:sldChg>
    </pc:docChg>
  </pc:docChgLst>
  <pc:docChgLst>
    <pc:chgData name="Kovácsné Pusztai Kinga" userId="1282fdc4-838f-4805-a47a-02b770215156" providerId="ADAL" clId="{0EDB7A67-38A7-4DAE-A9F5-41F50E2B575A}"/>
    <pc:docChg chg="undo custSel addSld modSld">
      <pc:chgData name="Kovácsné Pusztai Kinga" userId="1282fdc4-838f-4805-a47a-02b770215156" providerId="ADAL" clId="{0EDB7A67-38A7-4DAE-A9F5-41F50E2B575A}" dt="2023-04-25T17:04:53.377" v="851" actId="14100"/>
      <pc:docMkLst>
        <pc:docMk/>
      </pc:docMkLst>
      <pc:sldChg chg="modSp mod">
        <pc:chgData name="Kovácsné Pusztai Kinga" userId="1282fdc4-838f-4805-a47a-02b770215156" providerId="ADAL" clId="{0EDB7A67-38A7-4DAE-A9F5-41F50E2B575A}" dt="2023-04-25T16:37:34.516" v="547" actId="27636"/>
        <pc:sldMkLst>
          <pc:docMk/>
          <pc:sldMk cId="841431441" sldId="278"/>
        </pc:sldMkLst>
      </pc:sldChg>
      <pc:sldChg chg="modSp new mod">
        <pc:chgData name="Kovácsné Pusztai Kinga" userId="1282fdc4-838f-4805-a47a-02b770215156" providerId="ADAL" clId="{0EDB7A67-38A7-4DAE-A9F5-41F50E2B575A}" dt="2023-04-25T14:35:17.813" v="158" actId="114"/>
        <pc:sldMkLst>
          <pc:docMk/>
          <pc:sldMk cId="2613630341" sldId="283"/>
        </pc:sldMkLst>
      </pc:sldChg>
      <pc:sldChg chg="modSp new mod">
        <pc:chgData name="Kovácsné Pusztai Kinga" userId="1282fdc4-838f-4805-a47a-02b770215156" providerId="ADAL" clId="{0EDB7A67-38A7-4DAE-A9F5-41F50E2B575A}" dt="2023-04-25T16:49:45.652" v="661" actId="114"/>
        <pc:sldMkLst>
          <pc:docMk/>
          <pc:sldMk cId="694967868" sldId="284"/>
        </pc:sldMkLst>
      </pc:sldChg>
      <pc:sldChg chg="modSp new mod">
        <pc:chgData name="Kovácsné Pusztai Kinga" userId="1282fdc4-838f-4805-a47a-02b770215156" providerId="ADAL" clId="{0EDB7A67-38A7-4DAE-A9F5-41F50E2B575A}" dt="2023-04-25T16:47:12.079" v="625" actId="122"/>
        <pc:sldMkLst>
          <pc:docMk/>
          <pc:sldMk cId="118124063" sldId="285"/>
        </pc:sldMkLst>
      </pc:sldChg>
      <pc:sldChg chg="modSp new mod">
        <pc:chgData name="Kovácsné Pusztai Kinga" userId="1282fdc4-838f-4805-a47a-02b770215156" providerId="ADAL" clId="{0EDB7A67-38A7-4DAE-A9F5-41F50E2B575A}" dt="2023-04-25T17:04:53.377" v="851" actId="14100"/>
        <pc:sldMkLst>
          <pc:docMk/>
          <pc:sldMk cId="1758205275" sldId="286"/>
        </pc:sldMkLst>
      </pc:sldChg>
    </pc:docChg>
  </pc:docChgLst>
  <pc:docChgLst>
    <pc:chgData name="Vendégfelhasználó" userId="S::urn:spo:anon#c0fcda67f4686dca6fc6c6cac34e5f81d1b702d2ea85ed0b235666db597c7c69::" providerId="AD" clId="Web-{38B17CA0-B6FC-003F-AC41-81052B356EDA}"/>
    <pc:docChg chg="modSld">
      <pc:chgData name="Vendégfelhasználó" userId="S::urn:spo:anon#c0fcda67f4686dca6fc6c6cac34e5f81d1b702d2ea85ed0b235666db597c7c69::" providerId="AD" clId="Web-{38B17CA0-B6FC-003F-AC41-81052B356EDA}" dt="2023-07-13T13:03:03.909" v="1" actId="14100"/>
      <pc:docMkLst>
        <pc:docMk/>
      </pc:docMkLst>
      <pc:sldChg chg="modSp">
        <pc:chgData name="Vendégfelhasználó" userId="S::urn:spo:anon#c0fcda67f4686dca6fc6c6cac34e5f81d1b702d2ea85ed0b235666db597c7c69::" providerId="AD" clId="Web-{38B17CA0-B6FC-003F-AC41-81052B356EDA}" dt="2023-07-13T13:03:03.909" v="1" actId="14100"/>
        <pc:sldMkLst>
          <pc:docMk/>
          <pc:sldMk cId="327899329" sldId="271"/>
        </pc:sldMkLst>
      </pc:sldChg>
    </pc:docChg>
  </pc:docChgLst>
  <pc:docChgLst>
    <pc:chgData name="Vendégfelhasználó" userId="S::urn:spo:anon#c0fcda67f4686dca6fc6c6cac34e5f81d1b702d2ea85ed0b235666db597c7c69::" providerId="AD" clId="Web-{FE7EEB9C-EB92-4F6D-0F78-292FBC8FA0D3}"/>
    <pc:docChg chg="modSld">
      <pc:chgData name="Vendégfelhasználó" userId="S::urn:spo:anon#c0fcda67f4686dca6fc6c6cac34e5f81d1b702d2ea85ed0b235666db597c7c69::" providerId="AD" clId="Web-{FE7EEB9C-EB92-4F6D-0F78-292FBC8FA0D3}" dt="2023-05-28T15:59:18.951" v="9"/>
      <pc:docMkLst>
        <pc:docMk/>
      </pc:docMkLst>
      <pc:sldChg chg="modSp">
        <pc:chgData name="Vendégfelhasználó" userId="S::urn:spo:anon#c0fcda67f4686dca6fc6c6cac34e5f81d1b702d2ea85ed0b235666db597c7c69::" providerId="AD" clId="Web-{FE7EEB9C-EB92-4F6D-0F78-292FBC8FA0D3}" dt="2023-05-28T15:40:45.102" v="0" actId="1076"/>
        <pc:sldMkLst>
          <pc:docMk/>
          <pc:sldMk cId="327899329" sldId="271"/>
        </pc:sldMkLst>
      </pc:sldChg>
      <pc:sldChg chg="addSp delSp modSp">
        <pc:chgData name="Vendégfelhasználó" userId="S::urn:spo:anon#c0fcda67f4686dca6fc6c6cac34e5f81d1b702d2ea85ed0b235666db597c7c69::" providerId="AD" clId="Web-{FE7EEB9C-EB92-4F6D-0F78-292FBC8FA0D3}" dt="2023-05-28T15:54:20.937" v="6"/>
        <pc:sldMkLst>
          <pc:docMk/>
          <pc:sldMk cId="861394541" sldId="272"/>
        </pc:sldMkLst>
      </pc:sldChg>
      <pc:sldChg chg="addSp delSp modSp">
        <pc:chgData name="Vendégfelhasználó" userId="S::urn:spo:anon#c0fcda67f4686dca6fc6c6cac34e5f81d1b702d2ea85ed0b235666db597c7c69::" providerId="AD" clId="Web-{FE7EEB9C-EB92-4F6D-0F78-292FBC8FA0D3}" dt="2023-05-28T15:59:18.951" v="9"/>
        <pc:sldMkLst>
          <pc:docMk/>
          <pc:sldMk cId="1162094657" sldId="273"/>
        </pc:sldMkLst>
      </pc:sldChg>
    </pc:docChg>
  </pc:docChgLst>
  <pc:docChgLst>
    <pc:chgData name="Kovácsné Pusztai Kinga" userId="1282fdc4-838f-4805-a47a-02b770215156" providerId="ADAL" clId="{CB61DC3B-4DD2-4584-BBE4-1C87E5B89568}"/>
    <pc:docChg chg="addSld delSld modSld">
      <pc:chgData name="Kovácsné Pusztai Kinga" userId="1282fdc4-838f-4805-a47a-02b770215156" providerId="ADAL" clId="{CB61DC3B-4DD2-4584-BBE4-1C87E5B89568}" dt="2024-05-28T08:37:57.881" v="55" actId="729"/>
      <pc:docMkLst>
        <pc:docMk/>
      </pc:docMkLst>
      <pc:sldChg chg="modSp mod modShow">
        <pc:chgData name="Kovácsné Pusztai Kinga" userId="1282fdc4-838f-4805-a47a-02b770215156" providerId="ADAL" clId="{CB61DC3B-4DD2-4584-BBE4-1C87E5B89568}" dt="2024-05-28T08:37:49.496" v="54" actId="729"/>
        <pc:sldMkLst>
          <pc:docMk/>
          <pc:sldMk cId="0" sldId="257"/>
        </pc:sldMkLst>
      </pc:sldChg>
      <pc:sldChg chg="mod modShow">
        <pc:chgData name="Kovácsné Pusztai Kinga" userId="1282fdc4-838f-4805-a47a-02b770215156" providerId="ADAL" clId="{CB61DC3B-4DD2-4584-BBE4-1C87E5B89568}" dt="2024-05-28T08:37:44.879" v="53" actId="729"/>
        <pc:sldMkLst>
          <pc:docMk/>
          <pc:sldMk cId="3407161672" sldId="292"/>
        </pc:sldMkLst>
      </pc:sldChg>
      <pc:sldChg chg="modSp mod modShow">
        <pc:chgData name="Kovácsné Pusztai Kinga" userId="1282fdc4-838f-4805-a47a-02b770215156" providerId="ADAL" clId="{CB61DC3B-4DD2-4584-BBE4-1C87E5B89568}" dt="2024-05-28T08:37:57.881" v="55" actId="729"/>
        <pc:sldMkLst>
          <pc:docMk/>
          <pc:sldMk cId="3100483169" sldId="297"/>
        </pc:sldMkLst>
      </pc:sldChg>
      <pc:sldChg chg="modSp mod modShow">
        <pc:chgData name="Kovácsné Pusztai Kinga" userId="1282fdc4-838f-4805-a47a-02b770215156" providerId="ADAL" clId="{CB61DC3B-4DD2-4584-BBE4-1C87E5B89568}" dt="2024-05-28T08:37:57.881" v="55" actId="729"/>
        <pc:sldMkLst>
          <pc:docMk/>
          <pc:sldMk cId="3485921659" sldId="298"/>
        </pc:sldMkLst>
      </pc:sldChg>
      <pc:sldChg chg="modSp mod modShow">
        <pc:chgData name="Kovácsné Pusztai Kinga" userId="1282fdc4-838f-4805-a47a-02b770215156" providerId="ADAL" clId="{CB61DC3B-4DD2-4584-BBE4-1C87E5B89568}" dt="2024-05-28T08:37:57.881" v="55" actId="729"/>
        <pc:sldMkLst>
          <pc:docMk/>
          <pc:sldMk cId="3081313348" sldId="299"/>
        </pc:sldMkLst>
      </pc:sldChg>
      <pc:sldChg chg="modSp mod modShow">
        <pc:chgData name="Kovácsné Pusztai Kinga" userId="1282fdc4-838f-4805-a47a-02b770215156" providerId="ADAL" clId="{CB61DC3B-4DD2-4584-BBE4-1C87E5B89568}" dt="2024-05-28T08:37:57.881" v="55" actId="729"/>
        <pc:sldMkLst>
          <pc:docMk/>
          <pc:sldMk cId="0" sldId="303"/>
        </pc:sldMkLst>
      </pc:sldChg>
      <pc:sldChg chg="modSp mod modAnim modShow">
        <pc:chgData name="Kovácsné Pusztai Kinga" userId="1282fdc4-838f-4805-a47a-02b770215156" providerId="ADAL" clId="{CB61DC3B-4DD2-4584-BBE4-1C87E5B89568}" dt="2024-05-28T08:37:57.881" v="55" actId="729"/>
        <pc:sldMkLst>
          <pc:docMk/>
          <pc:sldMk cId="0" sldId="304"/>
        </pc:sldMkLst>
      </pc:sldChg>
      <pc:sldChg chg="modSp del mod">
        <pc:chgData name="Kovácsné Pusztai Kinga" userId="1282fdc4-838f-4805-a47a-02b770215156" providerId="ADAL" clId="{CB61DC3B-4DD2-4584-BBE4-1C87E5B89568}" dt="2024-05-28T08:29:33.430" v="6" actId="47"/>
        <pc:sldMkLst>
          <pc:docMk/>
          <pc:sldMk cId="2149306580" sldId="305"/>
        </pc:sldMkLst>
      </pc:sldChg>
      <pc:sldChg chg="add del">
        <pc:chgData name="Kovácsné Pusztai Kinga" userId="1282fdc4-838f-4805-a47a-02b770215156" providerId="ADAL" clId="{CB61DC3B-4DD2-4584-BBE4-1C87E5B89568}" dt="2024-05-28T08:36:27.522" v="42" actId="47"/>
        <pc:sldMkLst>
          <pc:docMk/>
          <pc:sldMk cId="2455032165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1jegyzet/ad1jegyzet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mop412.elte.hu/tananyagok/algoritmusok/lecke16_lap1.html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1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8.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 Kupacrendezés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1565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91832"/>
                <a:ext cx="7932064" cy="56452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6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6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600" dirty="0">
                    <a:ea typeface="Calibri" panose="020F0502020204030204" pitchFamily="34" charset="0"/>
                    <a:cs typeface="F29"/>
                  </a:rPr>
                  <a:t>csúcsú fa szintfolytonosan az </a:t>
                </a:r>
                <a:r>
                  <a:rPr lang="hu-HU" sz="2600" i="1" dirty="0"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600" dirty="0"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sz="2600" dirty="0">
                    <a:ea typeface="Calibri" panose="020F0502020204030204" pitchFamily="34" charset="0"/>
                    <a:cs typeface="CMR12"/>
                  </a:rPr>
                  <a:t>1 : </a:t>
                </a:r>
                <a:r>
                  <a:rPr lang="hu-HU" sz="2600" dirty="0">
                    <a:ea typeface="Calibri" panose="020F0502020204030204" pitchFamily="34" charset="0"/>
                    <a:cs typeface="EUSM10"/>
                  </a:rPr>
                  <a:t>T</a:t>
                </a:r>
                <a:r>
                  <a:rPr lang="hu-HU" sz="2600" dirty="0"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26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600" dirty="0"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600" dirty="0">
                    <a:ea typeface="Calibri" panose="020F0502020204030204" pitchFamily="34" charset="0"/>
                    <a:cs typeface="F29"/>
                  </a:rPr>
                  <a:t>tömbben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Az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alábbi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gondolatmenet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 </a:t>
                </a:r>
                <a:br>
                  <a:rPr lang="hu-HU" dirty="0">
                    <a:ea typeface="Calibri" panose="020F0502020204030204" pitchFamily="34" charset="0"/>
                    <a:cs typeface="F29"/>
                  </a:rPr>
                </a:br>
                <a:r>
                  <a:rPr lang="hu-HU" dirty="0">
                    <a:ea typeface="Calibri" panose="020F0502020204030204" pitchFamily="34" charset="0"/>
                    <a:cs typeface="F29"/>
                  </a:rPr>
                  <a:t>1-től i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egyt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ő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l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indexelt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tömbökre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vonatkozik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. </a:t>
                </a:r>
                <a:endParaRPr lang="hu-HU" dirty="0">
                  <a:ea typeface="Calibri" panose="020F0502020204030204" pitchFamily="34" charset="0"/>
                  <a:cs typeface="F29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nem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befolyásolja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a m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ű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veletigényt</a:t>
                </a:r>
                <a:endParaRPr lang="hu-HU" dirty="0">
                  <a:ea typeface="Calibri" panose="020F0502020204030204" pitchFamily="34" charset="0"/>
                  <a:cs typeface="F29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egyszer</a:t>
                </a:r>
                <a:r>
                  <a:rPr lang="hu-HU" dirty="0" err="1">
                    <a:ea typeface="Calibri" panose="020F0502020204030204" pitchFamily="34" charset="0"/>
                    <a:cs typeface="F29"/>
                  </a:rPr>
                  <a:t>űsíti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a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gonolatmenet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et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 és a </a:t>
                </a:r>
                <a:r>
                  <a:rPr lang="de-DE" dirty="0" err="1">
                    <a:ea typeface="Calibri" panose="020F0502020204030204" pitchFamily="34" charset="0"/>
                    <a:cs typeface="F29"/>
                  </a:rPr>
                  <a:t>képletek</a:t>
                </a:r>
                <a:r>
                  <a:rPr lang="hu-HU" dirty="0" err="1">
                    <a:ea typeface="Calibri" panose="020F0502020204030204" pitchFamily="34" charset="0"/>
                    <a:cs typeface="F29"/>
                  </a:rPr>
                  <a:t>et</a:t>
                </a:r>
                <a:r>
                  <a:rPr lang="de-DE" dirty="0">
                    <a:ea typeface="Calibri" panose="020F0502020204030204" pitchFamily="34" charset="0"/>
                    <a:cs typeface="F29"/>
                  </a:rPr>
                  <a:t>.</a:t>
                </a:r>
                <a:endParaRPr lang="hu-HU" dirty="0">
                  <a:ea typeface="Calibri" panose="020F0502020204030204" pitchFamily="34" charset="0"/>
                  <a:cs typeface="F29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last</a:t>
                </a:r>
                <a:r>
                  <a:rPr lang="hu-HU" sz="2400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400" i="1" dirty="0">
                    <a:ea typeface="Calibri" panose="020F0502020204030204" pitchFamily="34" charset="0"/>
                    <a:cs typeface="CMMI12"/>
                  </a:rPr>
                  <a:t>n</a:t>
                </a:r>
                <a:endParaRPr lang="hu-HU" sz="24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indexű csúcs gyerekei: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200" dirty="0">
                    <a:ea typeface="Calibri" panose="020F0502020204030204" pitchFamily="34" charset="0"/>
                    <a:cs typeface="F29"/>
                  </a:rPr>
                  <a:t>, ill. </a:t>
                </a:r>
                <a:r>
                  <a:rPr lang="hu-HU" sz="2200" dirty="0"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2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dirty="0">
                    <a:ea typeface="Calibri" panose="020F0502020204030204" pitchFamily="34" charset="0"/>
                    <a:cs typeface="CMR12"/>
                  </a:rPr>
                  <a:t>+ 1</a:t>
                </a:r>
                <a:r>
                  <a:rPr lang="hu-HU" sz="2200" dirty="0">
                    <a:ea typeface="Calibri" panose="020F0502020204030204" pitchFamily="34" charset="0"/>
                    <a:cs typeface="F29"/>
                  </a:rPr>
                  <a:t>, (ha 2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2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2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200" dirty="0">
                    <a:ea typeface="Calibri" panose="020F0502020204030204" pitchFamily="34" charset="0"/>
                    <a:cs typeface="F29"/>
                  </a:rPr>
                  <a:t>, ill. </a:t>
                </a:r>
                <a:r>
                  <a:rPr lang="hu-HU" sz="2200" dirty="0"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22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dirty="0">
                    <a:ea typeface="Calibri" panose="020F0502020204030204" pitchFamily="34" charset="0"/>
                    <a:cs typeface="CMR12"/>
                  </a:rPr>
                  <a:t>+ 1 </a:t>
                </a:r>
                <a:r>
                  <a:rPr lang="en-US" sz="22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2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200" dirty="0">
                    <a:ea typeface="Calibri" panose="020F0502020204030204" pitchFamily="34" charset="0"/>
                    <a:cs typeface="CMMI12"/>
                  </a:rPr>
                  <a:t>)</a:t>
                </a:r>
                <a:endParaRPr lang="hu-HU" sz="22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j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 &gt;1 indexű csúcs szülője: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sz="2400" dirty="0">
                  <a:ea typeface="CMSY10"/>
                  <a:cs typeface="Cambria Math" panose="020405030504060302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dirty="0"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400" i="1" dirty="0"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sorszámú csúcsok szülei az </a:t>
                </a:r>
                <a:r>
                  <a:rPr lang="hu-HU" sz="2400" dirty="0"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2400" dirty="0">
                    <a:ea typeface="Calibri" panose="020F0502020204030204" pitchFamily="34" charset="0"/>
                    <a:cs typeface="CMSY10"/>
                  </a:rPr>
                  <a:t> </a:t>
                </a:r>
                <a:endParaRPr lang="hu-HU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28700" lvl="1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→"/>
                </a:pPr>
                <a:r>
                  <a:rPr lang="hu-HU" sz="1800" dirty="0"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en-US" sz="18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800" i="1" dirty="0">
                    <a:ea typeface="Calibri" panose="020F0502020204030204" pitchFamily="34" charset="0"/>
                    <a:cs typeface="CMMI12"/>
                  </a:rPr>
                  <a:t>j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8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800" i="1" dirty="0"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, és van szülője ( </a:t>
                </a:r>
                <a:r>
                  <a:rPr lang="hu-HU" sz="1800" i="1" dirty="0">
                    <a:ea typeface="Calibri" panose="020F0502020204030204" pitchFamily="34" charset="0"/>
                    <a:cs typeface="CMMI12"/>
                  </a:rPr>
                  <a:t>j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800" dirty="0"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sz="1800" dirty="0">
                    <a:ea typeface="Calibri" panose="020F0502020204030204" pitchFamily="34" charset="0"/>
                    <a:cs typeface="CMR12"/>
                  </a:rPr>
                  <a:t>2)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 -&gt; a szülő index: </a:t>
                </a:r>
                <a:r>
                  <a:rPr lang="hu-HU" sz="1800" dirty="0"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en-US" sz="1800" dirty="0">
                    <a:ea typeface="Calibri" panose="020F0502020204030204" pitchFamily="34" charset="0"/>
                    <a:cs typeface="CMSY10"/>
                  </a:rPr>
                  <a:t>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1800" dirty="0">
                    <a:ea typeface="Calibri" panose="020F0502020204030204" pitchFamily="34" charset="0"/>
                    <a:cs typeface="CMSY10"/>
                  </a:rPr>
                  <a:t>≤</a:t>
                </a:r>
                <a:r>
                  <a:rPr lang="hu-HU" sz="1800" dirty="0">
                    <a:ea typeface="Calibri" panose="020F0502020204030204" pitchFamily="34" charset="0"/>
                    <a:cs typeface="CMSY1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91832"/>
                <a:ext cx="7932064" cy="5645273"/>
              </a:xfrm>
              <a:blipFill>
                <a:blip r:embed="rId2"/>
                <a:stretch>
                  <a:fillRect l="-1920" t="-9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B8114637-E92E-E950-59B7-ED691B07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413" y="1641474"/>
            <a:ext cx="3459808" cy="12455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B0873A2-B53B-C53F-4336-FADEF90B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413" y="3302137"/>
            <a:ext cx="3565124" cy="29931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930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79178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2219"/>
                <a:ext cx="9945689" cy="5057572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←"/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Ha </a:t>
                </a:r>
                <a:r>
                  <a:rPr lang="hu-HU" sz="16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indexű csúcsra </a:t>
                </a:r>
                <a:r>
                  <a:rPr lang="hu-HU" sz="1600" dirty="0"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en-US" sz="16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6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600" dirty="0">
                    <a:ea typeface="Calibri" panose="020F0502020204030204" pitchFamily="34" charset="0"/>
                    <a:cs typeface="CMSY10"/>
                  </a:rPr>
                  <a:t>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600" dirty="0">
                    <a:ea typeface="CMSY10"/>
                    <a:cs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dirty="0">
                    <a:ea typeface="Calibri" panose="020F0502020204030204" pitchFamily="34" charset="0"/>
                    <a:cs typeface="F29"/>
                  </a:rPr>
                  <a:t>bal gyerekére:</a:t>
                </a:r>
                <a:r>
                  <a:rPr lang="hu-HU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400" dirty="0">
                    <a:ea typeface="Calibri" panose="020F0502020204030204" pitchFamily="34" charset="0"/>
                    <a:cs typeface="CMR12"/>
                  </a:rPr>
                  <a:t>2 </a:t>
                </a:r>
                <a:r>
                  <a:rPr lang="en-US" sz="14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400" dirty="0"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1400" i="1" dirty="0"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4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4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400" dirty="0"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1400" dirty="0"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hu-H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400" dirty="0"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1400" dirty="0"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1400" i="1" dirty="0"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van gyereke az </a:t>
                </a:r>
                <a:r>
                  <a:rPr lang="hu-HU" sz="1600" dirty="0"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1600" i="1" dirty="0"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csúcsok között</a:t>
                </a:r>
                <a:endParaRPr lang="hu-HU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Egy </a:t>
                </a:r>
                <a:r>
                  <a:rPr lang="hu-HU" sz="20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csúcsú,  teljes bináris fának:</a:t>
                </a:r>
                <a:br>
                  <a:rPr lang="hu-HU" sz="2000" dirty="0">
                    <a:ea typeface="Calibri" panose="020F0502020204030204" pitchFamily="34" charset="0"/>
                    <a:cs typeface="F29"/>
                  </a:rPr>
                </a:b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	 </a:t>
                </a:r>
                <a:r>
                  <a:rPr lang="hu-HU" sz="2000" dirty="0">
                    <a:ea typeface="Calibri" panose="020F0502020204030204" pitchFamily="34" charset="0"/>
                    <a:cs typeface="CMMI12"/>
                  </a:rPr>
                  <a:t>fele</a:t>
                </a:r>
                <a:r>
                  <a:rPr lang="hu-HU" sz="2000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a typeface="Calibri" panose="020F0502020204030204" pitchFamily="34" charset="0"/>
                    <a:cs typeface="CMR12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2000" dirty="0"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belső csúcsa van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Ha a csúcsokat sorfolytonosan az </a:t>
                </a:r>
                <a:r>
                  <a:rPr lang="hu-HU" sz="1800" dirty="0">
                    <a:ea typeface="Calibri" panose="020F0502020204030204" pitchFamily="34" charset="0"/>
                    <a:cs typeface="CMR12"/>
                  </a:rPr>
                  <a:t>1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18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sorszámokkal indexeljük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a szüleik sorszámai </a:t>
                </a:r>
                <a:r>
                  <a:rPr lang="hu-HU" sz="1600" dirty="0"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hu-HU" sz="1600" dirty="0">
                    <a:ea typeface="Calibri" panose="020F0502020204030204" pitchFamily="34" charset="0"/>
                    <a:cs typeface="CMMI12"/>
                  </a:rPr>
                  <a:t>..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Az előbb belátott állítás szerint: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	 egy </a:t>
                </a:r>
                <a:r>
                  <a:rPr lang="hu-HU" sz="2000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csúcsú teljes bináris fának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000" i="1"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</m:oMath>
                </a14:m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levele van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2219"/>
                <a:ext cx="9945689" cy="5057572"/>
              </a:xfrm>
              <a:blipFill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10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4624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47665"/>
                <a:ext cx="10018713" cy="511317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b="1" i="1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hu-HU" i="1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méretű  teljes bináris fa </a:t>
                </a:r>
                <a:r>
                  <a:rPr lang="hu-HU" b="1" i="1" dirty="0">
                    <a:effectLst/>
                    <a:ea typeface="CMMI12"/>
                    <a:cs typeface="Times New Roman" panose="02020603050405020304" pitchFamily="18" charset="0"/>
                  </a:rPr>
                  <a:t>d</a:t>
                </a:r>
                <a:r>
                  <a:rPr lang="hu-HU" b="1" dirty="0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magasságú részfáinak száma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i="1" dirty="0" err="1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b="1" i="1" baseline="-25000" dirty="0" err="1">
                    <a:effectLst/>
                    <a:ea typeface="CMSY8"/>
                    <a:cs typeface="Times New Roman" panose="02020603050405020304" pitchFamily="18" charset="0"/>
                  </a:rPr>
                  <a:t>≥</a:t>
                </a:r>
                <a:r>
                  <a:rPr lang="hu-HU" b="1" i="1" baseline="-25000" dirty="0" err="1">
                    <a:effectLst/>
                    <a:ea typeface="CMMI8"/>
                    <a:cs typeface="Times New Roman" panose="02020603050405020304" pitchFamily="18" charset="0"/>
                  </a:rPr>
                  <a:t>d</a:t>
                </a:r>
                <a:r>
                  <a:rPr lang="hu-HU" dirty="0">
                    <a:effectLst/>
                    <a:ea typeface="CMMI8"/>
                    <a:cs typeface="Times New Roman" panose="02020603050405020304" pitchFamily="18" charset="0"/>
                  </a:rPr>
                  <a:t> :</a:t>
                </a: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fa 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legalább </a:t>
                </a:r>
                <a:r>
                  <a:rPr lang="hu-HU" b="1" i="1" dirty="0">
                    <a:effectLst/>
                    <a:ea typeface="CMMI12"/>
                    <a:cs typeface="Times New Roman" panose="02020603050405020304" pitchFamily="18" charset="0"/>
                  </a:rPr>
                  <a:t>d</a:t>
                </a:r>
                <a:r>
                  <a:rPr lang="hu-HU" b="1" dirty="0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magasságú részfáinak száma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1 </a:t>
                </a:r>
                <a:r>
                  <a:rPr lang="hu-HU" dirty="0">
                    <a:effectLst/>
                    <a:ea typeface="CMSY10"/>
                    <a:cs typeface="Times New Roman" panose="02020603050405020304" pitchFamily="18" charset="0"/>
                  </a:rPr>
                  <a:t>≤ 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d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MSY10"/>
                    <a:cs typeface="Times New Roman" panose="02020603050405020304" pitchFamily="18" charset="0"/>
                  </a:rPr>
                  <a:t>≤ 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h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=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⌊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log 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⌋ (</a:t>
                </a:r>
                <a:r>
                  <a:rPr lang="hu-HU" i="1" dirty="0">
                    <a:effectLst/>
                    <a:ea typeface="CMSY10"/>
                    <a:cs typeface="Cambria Math" panose="02040503050406030204" pitchFamily="18" charset="0"/>
                  </a:rPr>
                  <a:t>h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 az eredeti fa magassága)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baseline="-25000" dirty="0">
                    <a:effectLst/>
                    <a:ea typeface="CMSY8"/>
                    <a:cs typeface="Times New Roman" panose="02020603050405020304" pitchFamily="18" charset="0"/>
                  </a:rPr>
                  <a:t>≥</a:t>
                </a:r>
                <a:r>
                  <a:rPr lang="hu-HU" baseline="-25000" dirty="0">
                    <a:effectLst/>
                    <a:ea typeface="CMR8"/>
                    <a:cs typeface="Times New Roman" panose="02020603050405020304" pitchFamily="18" charset="0"/>
                  </a:rPr>
                  <a:t>1</a:t>
                </a:r>
                <a:r>
                  <a:rPr lang="hu-HU" dirty="0">
                    <a:effectLst/>
                    <a:ea typeface="CMR8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= 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fele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) (=b</a:t>
                </a: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első csúcsok)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baseline="-25000" dirty="0">
                    <a:effectLst/>
                    <a:ea typeface="CMSY8"/>
                    <a:cs typeface="Times New Roman" panose="02020603050405020304" pitchFamily="18" charset="0"/>
                  </a:rPr>
                  <a:t>≥</a:t>
                </a:r>
                <a:r>
                  <a:rPr lang="hu-HU" baseline="-25000" dirty="0">
                    <a:effectLst/>
                    <a:ea typeface="CMR8"/>
                    <a:cs typeface="Times New Roman" panose="02020603050405020304" pitchFamily="18" charset="0"/>
                  </a:rPr>
                  <a:t>2</a:t>
                </a:r>
                <a:r>
                  <a:rPr lang="hu-HU" dirty="0">
                    <a:effectLst/>
                    <a:ea typeface="CMR8"/>
                    <a:cs typeface="Times New Roman" panose="02020603050405020304" pitchFamily="18" charset="0"/>
                  </a:rPr>
                  <a:t> 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= 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fele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fele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)) = </a:t>
                </a:r>
                <a:r>
                  <a:rPr lang="hu-HU" dirty="0">
                    <a:effectLst/>
                    <a:ea typeface="CMMI12"/>
                    <a:cs typeface="Times New Roman" panose="02020603050405020304" pitchFamily="18" charset="0"/>
                  </a:rPr>
                  <a:t>fele</a:t>
                </a:r>
                <a:r>
                  <a:rPr lang="hu-HU" baseline="30000" dirty="0">
                    <a:effectLst/>
                    <a:ea typeface="CMR8"/>
                    <a:cs typeface="Times New Roman" panose="02020603050405020304" pitchFamily="18" charset="0"/>
                  </a:rPr>
                  <a:t>2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effectLst/>
                    <a:ea typeface="CMR12"/>
                    <a:cs typeface="Times New Roman" panose="02020603050405020304" pitchFamily="18" charset="0"/>
                  </a:rPr>
                  <a:t>)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hu-H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min. 2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magasságú részfák gyökércsúcsai: a min. 1 magasságú részfák gyökércsúcsainak szülei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utóbbiak szintfolytonosan 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1</a:t>
                </a:r>
                <a:r>
                  <a:rPr lang="hu-HU" sz="1800" dirty="0">
                    <a:effectLst/>
                    <a:ea typeface="CMMI12"/>
                    <a:cs typeface="Times New Roman" panose="02020603050405020304" pitchFamily="18" charset="0"/>
                  </a:rPr>
                  <a:t>..fele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sz="1800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sorszámúak -&gt; az előbbiek </a:t>
                </a:r>
                <a:r>
                  <a:rPr lang="hu-HU" sz="1800" dirty="0">
                    <a:effectLst/>
                    <a:ea typeface="CMMI12"/>
                    <a:cs typeface="Times New Roman" panose="02020603050405020304" pitchFamily="18" charset="0"/>
                  </a:rPr>
                  <a:t>fele</a:t>
                </a:r>
                <a:r>
                  <a:rPr lang="hu-HU" sz="1800" baseline="30000" dirty="0">
                    <a:effectLst/>
                    <a:ea typeface="CMR8"/>
                    <a:cs typeface="Times New Roman" panose="02020603050405020304" pitchFamily="18" charset="0"/>
                  </a:rPr>
                  <a:t>2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(</a:t>
                </a:r>
                <a:r>
                  <a:rPr lang="hu-HU" sz="1800" i="1" dirty="0">
                    <a:effectLst/>
                    <a:ea typeface="CMMI12"/>
                    <a:cs typeface="Times New Roman" panose="02020603050405020304" pitchFamily="18" charset="0"/>
                  </a:rPr>
                  <a:t>n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sorszámúak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Teljes indukcióval: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𝑓𝑒𝑙𝑒</m:t>
                              </m:r>
                            </m:e>
                            <m: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47665"/>
                <a:ext cx="10018713" cy="5113176"/>
              </a:xfrm>
              <a:blipFill>
                <a:blip r:embed="rId2"/>
                <a:stretch>
                  <a:fillRect l="-1521" t="-178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ndolatbuborék: felhő 3">
            <a:extLst>
              <a:ext uri="{FF2B5EF4-FFF2-40B4-BE49-F238E27FC236}">
                <a16:creationId xmlns:a16="http://schemas.microsoft.com/office/drawing/2014/main" id="{DB305DB0-EB8C-C457-4652-F4BFCAAA95C1}"/>
              </a:ext>
            </a:extLst>
          </p:cNvPr>
          <p:cNvSpPr/>
          <p:nvPr/>
        </p:nvSpPr>
        <p:spPr>
          <a:xfrm>
            <a:off x="3822970" y="5019472"/>
            <a:ext cx="5437762" cy="1585609"/>
          </a:xfrm>
          <a:prstGeom prst="cloudCallout">
            <a:avLst>
              <a:gd name="adj1" fmla="val -52854"/>
              <a:gd name="adj2" fmla="val -488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31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7447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F87AE5-0378-42D7-36C1-88D6C4E1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9421"/>
            <a:ext cx="10018713" cy="502411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Hatékonyság mértéke: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Elemek beszúrása mekkora kupacba történik 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sortWithPrQueue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F29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Elemek beszúrása: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végsőhöz közeli magasságú kupacba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buildMaxHeap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F29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elemek fel</a:t>
            </a:r>
            <a:r>
              <a:rPr lang="hu-HU" dirty="0">
                <a:ea typeface="Calibri" panose="020F0502020204030204" pitchFamily="34" charset="0"/>
                <a:cs typeface="F29"/>
              </a:rPr>
              <a:t>ét</a:t>
            </a: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nem kell lesüllyeszteni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ezek szüleit (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¼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- egy magasságú fában süllyesztjük le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nagyszüleit (</a:t>
            </a:r>
            <a:r>
              <a:rPr lang="hu-H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hu-H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- kettő magasságú fában stb.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4143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B44E2DA2-8636-0F6B-EEFC-6EEB917AAC25}"/>
              </a:ext>
            </a:extLst>
          </p:cNvPr>
          <p:cNvSpPr/>
          <p:nvPr/>
        </p:nvSpPr>
        <p:spPr>
          <a:xfrm>
            <a:off x="7645940" y="1147665"/>
            <a:ext cx="2091447" cy="75895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4624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47664"/>
                <a:ext cx="10018713" cy="571033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dirty="0" err="1">
                    <a:effectLst/>
                    <a:ea typeface="Calibri" panose="020F0502020204030204" pitchFamily="34" charset="0"/>
                    <a:cs typeface="F29"/>
                  </a:rPr>
                  <a:t>buildMaxHeap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maximális műveletigénye:   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en-US" dirty="0">
                    <a:effectLst/>
                    <a:ea typeface="Calibri" panose="020F0502020204030204" pitchFamily="34" charset="0"/>
                    <a:cs typeface="F29"/>
                  </a:rPr>
                  <a:t>≤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2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+ 1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Corbel" panose="020B0503020204020204" pitchFamily="34" charset="0"/>
                  <a:buChar char="⁼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az eljárás meghívása </a:t>
                </a:r>
                <a:b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+ a ciklus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iterációja </a:t>
                </a:r>
                <a:b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+ a lesüllyesztő eljárás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-szeri meghívása </a:t>
                </a:r>
                <a:b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+benne a lesüllyesztő ciklus végrehajtásai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magasságú részfára a lesüllyesztő ciklus műveletigénye legfeljebb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endParaRPr lang="hu-HU" sz="18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Az összes: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darab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magasságú részfákra a lesüllyesztő ciklusok műveletigénye: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legfeljebb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cs typeface="F29"/>
                          </a:rPr>
                        </m:ctrlPr>
                      </m:sSub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lesüllyesztő eljárás hívásai során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1..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h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kupaccá alakítás alatt a lesüllyesztő ciklusok műveletigényének összege legfeljebb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p>
                      <m:e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∗</m:t>
                        </m:r>
                        <m:sSub>
                          <m:sSubPr>
                            <m:ctrlP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e>
                          <m:sub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𝑀𝑇</m:t>
                          </m:r>
                        </m:e>
                        <m:sub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u-H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≤1+2</m:t>
                      </m:r>
                      <m:d>
                        <m:dPr>
                          <m:begChr m:val="⌊"/>
                          <m:endChr m:val="⌋"/>
                          <m:ctrlP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47664"/>
                <a:ext cx="10018713" cy="5710335"/>
              </a:xfrm>
              <a:blipFill>
                <a:blip r:embed="rId2"/>
                <a:stretch>
                  <a:fillRect l="-1764" t="-7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91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4624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47665"/>
                <a:ext cx="10018713" cy="5357044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2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  <m:r>
                          <a:rPr lang="hu-H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p>
                      <m:e>
                        <m:r>
                          <a:rPr lang="hu-H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𝑑</m:t>
                        </m:r>
                        <m:r>
                          <a:rPr lang="hu-HU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∗</m:t>
                        </m:r>
                        <m:sSub>
                          <m:sSubPr>
                            <m:ctrlP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e>
                          <m:sub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sz="2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kifejtése: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/>
                  <a:t>+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/>
                  <a:t>+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3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3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3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/>
                  <a:t>+</a:t>
                </a:r>
              </a:p>
              <a:p>
                <a:pPr lvl="1"/>
                <a:r>
                  <a:rPr lang="hu-HU" sz="1800" b="0" i="0" u="none" strike="noStrike" baseline="0" dirty="0"/>
                  <a:t>. . 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+ ・ ・ ・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h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/>
                  <a:t> (</a:t>
                </a:r>
                <a:r>
                  <a:rPr lang="hu-HU" sz="1800" b="0" i="1" u="none" strike="noStrike" baseline="0" dirty="0"/>
                  <a:t>h</a:t>
                </a:r>
                <a:r>
                  <a:rPr lang="hu-HU" sz="1800" b="0" i="0" u="none" strike="noStrike" baseline="0" dirty="0"/>
                  <a:t> tagú összeg)</a:t>
                </a:r>
              </a:p>
              <a:p>
                <a:pPr algn="l"/>
                <a:r>
                  <a:rPr lang="hu-HU" sz="2200" b="0" i="0" u="none" strike="noStrike" baseline="0" dirty="0"/>
                  <a:t>Ezt oszloponként összeadva: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hu-HU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hu-HU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sSup>
                            <m:sSup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𝑓𝑒𝑙𝑒</m:t>
                              </m:r>
                            </m:e>
                            <m: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</m:sSup>
                          <m:d>
                            <m:d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f>
                            <m:f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endParaRPr lang="hu-HU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hu-HU" sz="2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Az eredményeket összesítve: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𝑀𝑇</m:t>
                          </m:r>
                        </m:e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≤1+(</m:t>
                      </m:r>
                      <m:d>
                        <m:dPr>
                          <m:begChr m:val="⌊"/>
                          <m:endChr m:val="⌋"/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≤1+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nary>
                    </m:oMath>
                  </m:oMathPara>
                </a14:m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47665"/>
                <a:ext cx="10018713" cy="5357044"/>
              </a:xfrm>
              <a:blipFill>
                <a:blip r:embed="rId2"/>
                <a:stretch>
                  <a:fillRect l="-1156" t="-85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5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147BB491-9090-E084-F454-0D677D5E936E}"/>
              </a:ext>
            </a:extLst>
          </p:cNvPr>
          <p:cNvSpPr/>
          <p:nvPr/>
        </p:nvSpPr>
        <p:spPr>
          <a:xfrm>
            <a:off x="4284133" y="4876800"/>
            <a:ext cx="4166161" cy="17272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98963"/>
                <a:ext cx="10018713" cy="450503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hu-HU" sz="2800" dirty="0" err="1">
                    <a:effectLst/>
                    <a:ea typeface="Calibri" panose="020F0502020204030204" pitchFamily="34" charset="0"/>
                    <a:cs typeface="F29"/>
                  </a:rPr>
                  <a:t>buildMaxHeap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 minimális műveletigénye: </a:t>
                </a:r>
                <a:r>
                  <a:rPr lang="hu-HU" sz="2800" i="1" dirty="0" err="1"/>
                  <a:t>mT</a:t>
                </a:r>
                <a:r>
                  <a:rPr lang="hu-HU" sz="2800" i="1" baseline="-25000" dirty="0" err="1"/>
                  <a:t>b</a:t>
                </a:r>
                <a:r>
                  <a:rPr lang="hu-HU" sz="2800" dirty="0"/>
                  <a:t>(</a:t>
                </a:r>
                <a:r>
                  <a:rPr lang="hu-HU" sz="2800" i="1" dirty="0"/>
                  <a:t>n</a:t>
                </a:r>
                <a:r>
                  <a:rPr lang="hu-HU" sz="2800" dirty="0"/>
                  <a:t>) </a:t>
                </a:r>
                <a:r>
                  <a:rPr lang="en-US" sz="2800" dirty="0"/>
                  <a:t>≥ </a:t>
                </a:r>
                <a:r>
                  <a:rPr lang="hu-HU" sz="2800" i="1" dirty="0"/>
                  <a:t>n</a:t>
                </a:r>
                <a:endParaRPr lang="hu-HU" sz="2800" dirty="0"/>
              </a:p>
              <a:p>
                <a:r>
                  <a:rPr lang="hu-HU" sz="2000" dirty="0"/>
                  <a:t>a kupaccá alakításból a lesüllyesztések belső műveletigényét elhanyagolva</a:t>
                </a:r>
              </a:p>
              <a:p>
                <a:pPr lvl="1"/>
                <a:r>
                  <a:rPr lang="hu-HU" dirty="0"/>
                  <a:t>csak a külső eljáráshívás + a ciklusiterációk +a lesüllyeszt-hívások: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en-US" dirty="0">
                    <a:effectLst/>
                    <a:ea typeface="Calibri" panose="020F0502020204030204" pitchFamily="34" charset="0"/>
                    <a:cs typeface="F29"/>
                  </a:rPr>
                  <a:t>≥ 1+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  <a:cs typeface="F29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≥</m:t>
                    </m:r>
                  </m:oMath>
                </a14:m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800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2800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800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2800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F29"/>
                  </a:rPr>
                  <a:t>≤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2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 + 1</a:t>
                </a:r>
                <a:b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</a:br>
                <a:endParaRPr lang="hu-HU" sz="2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800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2800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,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800" i="1" dirty="0" err="1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2800" i="1" baseline="-25000" dirty="0" err="1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F87AE5-0378-42D7-36C1-88D6C4E1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98963"/>
                <a:ext cx="10018713" cy="4505037"/>
              </a:xfrm>
              <a:blipFill>
                <a:blip r:embed="rId2"/>
                <a:stretch>
                  <a:fillRect l="-2251" t="-33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6FA5F885-2675-2B55-2C6B-15C317E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78024"/>
            <a:ext cx="10018713" cy="1003041"/>
          </a:xfrm>
        </p:spPr>
        <p:txBody>
          <a:bodyPr/>
          <a:lstStyle/>
          <a:p>
            <a:r>
              <a:rPr lang="hu-HU" dirty="0"/>
              <a:t>A kupaccá alakítás műveletigénye lineáris*</a:t>
            </a:r>
          </a:p>
        </p:txBody>
      </p:sp>
    </p:spTree>
    <p:extLst>
      <p:ext uri="{BB962C8B-B14F-4D97-AF65-F5344CB8AC3E}">
        <p14:creationId xmlns:p14="http://schemas.microsoft.com/office/powerpoint/2010/main" val="384536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AFBA9-F1EF-9677-2DDD-11BF233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38" y="99523"/>
            <a:ext cx="10018713" cy="931244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műveletigényének kiszámítása*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C6AA9-A728-5D21-E13E-3F88C83F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181" y="1453416"/>
            <a:ext cx="7101425" cy="5165594"/>
          </a:xfrm>
        </p:spPr>
        <p:txBody>
          <a:bodyPr anchor="t">
            <a:normAutofit/>
          </a:bodyPr>
          <a:lstStyle/>
          <a:p>
            <a:r>
              <a:rPr lang="hu-HU" sz="2400" dirty="0"/>
              <a:t>Az algoritmus: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38" y="2099254"/>
            <a:ext cx="3522847" cy="12242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67" y="3684321"/>
            <a:ext cx="3500583" cy="27099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F7BEC0-97E0-17C6-7101-BACF908B9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68" y="1453416"/>
            <a:ext cx="5887272" cy="51632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739240AA-A46D-E4E2-1096-8260D723ACCE}"/>
              </a:ext>
            </a:extLst>
          </p:cNvPr>
          <p:cNvSpPr txBox="1">
            <a:spLocks/>
          </p:cNvSpPr>
          <p:nvPr/>
        </p:nvSpPr>
        <p:spPr>
          <a:xfrm>
            <a:off x="1359181" y="767512"/>
            <a:ext cx="10508769" cy="6470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</a:t>
            </a:r>
            <a:r>
              <a:rPr lang="hu-HU" sz="24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sort műveletigénye </a:t>
            </a:r>
            <a:r>
              <a:rPr lang="hu-HU" sz="2400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</a:t>
            </a:r>
            <a:r>
              <a:rPr lang="hu-HU" sz="2400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sort egy másik változatának az</a:t>
            </a:r>
            <a:r>
              <a:rPr lang="hu-HU" sz="24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algoritmusára vonatkozik!</a:t>
            </a:r>
          </a:p>
        </p:txBody>
      </p:sp>
    </p:spTree>
    <p:extLst>
      <p:ext uri="{BB962C8B-B14F-4D97-AF65-F5344CB8AC3E}">
        <p14:creationId xmlns:p14="http://schemas.microsoft.com/office/powerpoint/2010/main" val="407202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BEB1754-D375-AB6C-04C3-0F9778EE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9" y="-5316"/>
            <a:ext cx="12103551" cy="686331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55955E7-CB42-35E6-89EB-325DB61E277B}"/>
              </a:ext>
            </a:extLst>
          </p:cNvPr>
          <p:cNvSpPr txBox="1"/>
          <p:nvPr/>
        </p:nvSpPr>
        <p:spPr>
          <a:xfrm>
            <a:off x="10116766" y="204282"/>
            <a:ext cx="73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9176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" name="Kép 4" descr="A képen szöveg, képernyőkép, Betűtípu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87443AD-2CB8-F568-F9A4-30DD86A9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" b="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0AEF1C8-2901-4104-ABD5-C8CF49BD43EC}"/>
              </a:ext>
            </a:extLst>
          </p:cNvPr>
          <p:cNvSpPr txBox="1"/>
          <p:nvPr/>
        </p:nvSpPr>
        <p:spPr>
          <a:xfrm>
            <a:off x="9717932" y="184827"/>
            <a:ext cx="73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8649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/>
          </a:bodyPr>
          <a:lstStyle/>
          <a:p>
            <a:r>
              <a:rPr lang="hu-HU" sz="2800" dirty="0">
                <a:hlinkClick r:id="rId2" action="ppaction://hlinksldjump"/>
              </a:rPr>
              <a:t>Kupacrendezés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Kupaccá alakítás szemléltetése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Kupacrendezés szemléltetése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Kupacrendezés műveletigénye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A kupaccá alakítás műveletigénye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A </a:t>
            </a:r>
            <a:r>
              <a:rPr lang="hu-HU" sz="2800" dirty="0" err="1">
                <a:hlinkClick r:id="rId7" action="ppaction://hlinksldjump"/>
              </a:rPr>
              <a:t>merge</a:t>
            </a:r>
            <a:r>
              <a:rPr lang="hu-HU" sz="2800" dirty="0">
                <a:hlinkClick r:id="rId7" action="ppaction://hlinksldjump"/>
              </a:rPr>
              <a:t> sort műveletigénye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Versenyrendezés (</a:t>
            </a:r>
            <a:r>
              <a:rPr lang="hu-HU" sz="2800" dirty="0" err="1">
                <a:hlinkClick r:id="rId8" action="ppaction://hlinksldjump"/>
              </a:rPr>
              <a:t>Tournament</a:t>
            </a:r>
            <a:r>
              <a:rPr lang="hu-HU" sz="2800" dirty="0">
                <a:hlinkClick r:id="rId8" action="ppaction://hlinksldjump"/>
              </a:rPr>
              <a:t> sort)*</a:t>
            </a:r>
            <a:endParaRPr lang="hu-HU" sz="2800" dirty="0">
              <a:hlinkClick r:id="rId2" action="ppaction://hlinksldjump" tooltip="Kétirányú listák 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12B69-510B-3540-C22D-5E07BF31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3" name="Kép 2" descr="A képen szöveg, képernyőkép, Betűtípu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CBD8712-1682-3FE5-9F9F-8B412EAF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FCBE701-27DA-1452-36F1-BF65D9EC7AC6}"/>
              </a:ext>
            </a:extLst>
          </p:cNvPr>
          <p:cNvSpPr txBox="1"/>
          <p:nvPr/>
        </p:nvSpPr>
        <p:spPr>
          <a:xfrm>
            <a:off x="9202363" y="787941"/>
            <a:ext cx="73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868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596BEF-DF8C-F1F2-5EDD-980131E6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FF32EE7A-2735-A2DE-37F3-06A5FF4FFFFE}"/>
              </a:ext>
            </a:extLst>
          </p:cNvPr>
          <p:cNvSpPr/>
          <p:nvPr/>
        </p:nvSpPr>
        <p:spPr>
          <a:xfrm>
            <a:off x="2078182" y="1617045"/>
            <a:ext cx="5496791" cy="1496427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D70CF7-9366-C007-7676-C94A8CAD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1244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műveletigényének kiszámítása*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C9819F-D836-DC6E-A8DA-188F23D5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181" y="1453416"/>
            <a:ext cx="7101425" cy="51655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1200" i="1" dirty="0"/>
          </a:p>
          <a:p>
            <a:pPr marL="0" indent="0" algn="ctr">
              <a:buNone/>
            </a:pPr>
            <a:r>
              <a:rPr lang="hu-HU" sz="2800" i="1" dirty="0"/>
              <a:t>MT</a:t>
            </a:r>
            <a:r>
              <a:rPr lang="hu-HU" sz="2800" i="1" baseline="-25000" dirty="0"/>
              <a:t>MS</a:t>
            </a:r>
            <a:r>
              <a:rPr lang="hu-HU" sz="2800" dirty="0"/>
              <a:t>(</a:t>
            </a:r>
            <a:r>
              <a:rPr lang="hu-HU" sz="2800" i="1" dirty="0"/>
              <a:t>n</a:t>
            </a:r>
            <a:r>
              <a:rPr lang="hu-HU" sz="2800" dirty="0"/>
              <a:t>), </a:t>
            </a:r>
            <a:r>
              <a:rPr lang="hu-HU" sz="2800" i="1" dirty="0" err="1"/>
              <a:t>mT</a:t>
            </a:r>
            <a:r>
              <a:rPr lang="hu-HU" sz="2800" i="1" baseline="-25000" dirty="0" err="1"/>
              <a:t>MS</a:t>
            </a:r>
            <a:r>
              <a:rPr lang="hu-HU" sz="2800" dirty="0"/>
              <a:t>(</a:t>
            </a:r>
            <a:r>
              <a:rPr lang="hu-HU" sz="2800" i="1" dirty="0"/>
              <a:t>n</a:t>
            </a:r>
            <a:r>
              <a:rPr lang="hu-HU" sz="2800" dirty="0"/>
              <a:t>) ∈ </a:t>
            </a:r>
            <a:r>
              <a:rPr lang="en-US" sz="2800" dirty="0"/>
              <a:t>Θ</a:t>
            </a:r>
            <a:r>
              <a:rPr lang="hu-HU" sz="2800" dirty="0"/>
              <a:t>(</a:t>
            </a:r>
            <a:r>
              <a:rPr lang="hu-HU" sz="2800" i="1" dirty="0"/>
              <a:t>n</a:t>
            </a:r>
            <a:r>
              <a:rPr lang="hu-HU" sz="2800" dirty="0"/>
              <a:t> log </a:t>
            </a:r>
            <a:r>
              <a:rPr lang="hu-HU" sz="2800" i="1" dirty="0"/>
              <a:t>n</a:t>
            </a:r>
            <a:r>
              <a:rPr lang="hu-HU" sz="2800" dirty="0"/>
              <a:t>) 	</a:t>
            </a:r>
            <a:br>
              <a:rPr lang="hu-HU" sz="2800" dirty="0"/>
            </a:br>
            <a:r>
              <a:rPr lang="hu-HU" sz="2800" dirty="0"/>
              <a:t>ahol </a:t>
            </a:r>
            <a:r>
              <a:rPr lang="hu-HU" sz="2800" i="1" dirty="0"/>
              <a:t>n</a:t>
            </a:r>
            <a:r>
              <a:rPr lang="hu-HU" sz="2800" dirty="0"/>
              <a:t> a rendezendő tömb mérete</a:t>
            </a:r>
          </a:p>
          <a:p>
            <a:pPr marL="0" indent="0" algn="ctr">
              <a:buNone/>
            </a:pPr>
            <a:endParaRPr lang="hu-HU" sz="2800" dirty="0"/>
          </a:p>
          <a:p>
            <a:r>
              <a:rPr lang="hu-HU" sz="2800" dirty="0" err="1"/>
              <a:t>ms</a:t>
            </a:r>
            <a:r>
              <a:rPr lang="hu-HU" sz="2800" dirty="0"/>
              <a:t>(. . . ) eljáráshívásai szigorúan bináris fát alkotnak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400" dirty="0" err="1"/>
              <a:t>merge</a:t>
            </a:r>
            <a:r>
              <a:rPr lang="hu-HU" sz="2400" dirty="0"/>
              <a:t> sort algoritmus tetszőleges </a:t>
            </a:r>
            <a:r>
              <a:rPr lang="hu-HU" sz="2400" i="1" dirty="0"/>
              <a:t>n</a:t>
            </a:r>
            <a:r>
              <a:rPr lang="hu-HU" sz="2400" dirty="0"/>
              <a:t> &gt; 0 méretű input tömb esetén pontosan 2</a:t>
            </a:r>
            <a:r>
              <a:rPr lang="hu-HU" sz="2400" i="1" dirty="0"/>
              <a:t>n</a:t>
            </a:r>
            <a:r>
              <a:rPr lang="hu-HU" sz="2400" dirty="0"/>
              <a:t> </a:t>
            </a:r>
            <a:r>
              <a:rPr lang="en-US" sz="2400" dirty="0"/>
              <a:t>− </a:t>
            </a:r>
            <a:r>
              <a:rPr lang="hu-HU" sz="2400" dirty="0"/>
              <a:t>1 -szer hívja meg az </a:t>
            </a:r>
            <a:r>
              <a:rPr lang="hu-HU" sz="2400" dirty="0" err="1"/>
              <a:t>ms</a:t>
            </a:r>
            <a:r>
              <a:rPr lang="hu-HU" sz="2400" dirty="0"/>
              <a:t>(. . . ) rekurzív eljárást</a:t>
            </a:r>
          </a:p>
          <a:p>
            <a:pPr lvl="1"/>
            <a:r>
              <a:rPr lang="hu-HU" sz="2400" dirty="0"/>
              <a:t>ahol az </a:t>
            </a:r>
            <a:r>
              <a:rPr lang="hu-HU" sz="2400" dirty="0" err="1"/>
              <a:t>ms</a:t>
            </a:r>
            <a:r>
              <a:rPr lang="hu-HU" sz="2400" dirty="0"/>
              <a:t>(. . . ) hívások fájának </a:t>
            </a:r>
            <a:r>
              <a:rPr lang="hu-HU" sz="2400" i="1" dirty="0"/>
              <a:t>n</a:t>
            </a:r>
            <a:r>
              <a:rPr lang="hu-HU" sz="2400" dirty="0"/>
              <a:t> </a:t>
            </a:r>
            <a:r>
              <a:rPr lang="en-US" sz="2400" dirty="0"/>
              <a:t>− </a:t>
            </a:r>
            <a:r>
              <a:rPr lang="hu-HU" sz="2400" dirty="0"/>
              <a:t>1 belső csúcsa és </a:t>
            </a:r>
            <a:r>
              <a:rPr lang="hu-HU" sz="2400" i="1" dirty="0"/>
              <a:t>n</a:t>
            </a:r>
            <a:r>
              <a:rPr lang="hu-HU" sz="2400" dirty="0"/>
              <a:t> levele van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6F86E8-DE13-AF41-D97E-FD54D9A3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03" y="1889267"/>
            <a:ext cx="3522847" cy="12242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D13680E-D764-140F-2AE0-66E20CB4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03" y="3604261"/>
            <a:ext cx="3500583" cy="27099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79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2D8A1-E088-E855-CB9E-351380A3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772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műveletigényének kiszámítása*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E1CC7-2F81-5449-7FF2-8698E333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4824"/>
            <a:ext cx="10018713" cy="46663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kern="0" dirty="0">
                <a:effectLst/>
                <a:ea typeface="Calibri" panose="020F0502020204030204" pitchFamily="34" charset="0"/>
                <a:cs typeface="F78"/>
              </a:rPr>
              <a:t>Egy bináris fa a </a:t>
            </a:r>
            <a:r>
              <a:rPr lang="hu-HU" sz="2600" kern="0" dirty="0">
                <a:effectLst/>
                <a:ea typeface="Calibri" panose="020F0502020204030204" pitchFamily="34" charset="0"/>
                <a:cs typeface="F29"/>
              </a:rPr>
              <a:t>levelek száma szerint kiegyensúlyozott:</a:t>
            </a:r>
            <a:endParaRPr lang="hu-HU" sz="2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300" kern="0" dirty="0">
                <a:effectLst/>
                <a:ea typeface="Calibri" panose="020F0502020204030204" pitchFamily="34" charset="0"/>
                <a:cs typeface="F78"/>
              </a:rPr>
              <a:t>ha tetszőleges nemüres részfája bal és jobb részfája leveleinek száma legfeljebb eggyel tér el</a:t>
            </a:r>
            <a:endParaRPr lang="hu-HU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kern="0" dirty="0">
                <a:effectLst/>
                <a:ea typeface="Calibri" panose="020F0502020204030204" pitchFamily="34" charset="0"/>
                <a:cs typeface="F78"/>
              </a:rPr>
              <a:t>A levelek száma szerint kiegyensúlyozott szigorúan bináris fák halmaza a majdnem teljes bináris fák halmazának valódi részhalmaza</a:t>
            </a:r>
            <a:endParaRPr lang="hu-HU" sz="2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300" kern="0" dirty="0">
                <a:ea typeface="Calibri" panose="020F0502020204030204" pitchFamily="34" charset="0"/>
                <a:cs typeface="F78"/>
              </a:rPr>
              <a:t>Biz: pl.</a:t>
            </a:r>
            <a:r>
              <a:rPr lang="hu-HU" sz="2300" kern="0" dirty="0">
                <a:effectLst/>
                <a:ea typeface="Calibri" panose="020F0502020204030204" pitchFamily="34" charset="0"/>
                <a:cs typeface="F78"/>
              </a:rPr>
              <a:t> a fa magassága szerinti teljes indukciót! </a:t>
            </a:r>
            <a:endParaRPr lang="hu-HU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1697BB-D0A6-BCF8-1160-CCE2C7A0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F24A8-2634-DFEC-88ED-5224043A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772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műveletigényének kiszámítása*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7FE0E-5921-1D6E-EC13-97F60962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4824"/>
            <a:ext cx="10018713" cy="50198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kern="0" dirty="0">
                <a:effectLst/>
                <a:ea typeface="Calibri" panose="020F0502020204030204" pitchFamily="34" charset="0"/>
                <a:cs typeface="F78"/>
              </a:rPr>
              <a:t>A fenti rekurzív program </a:t>
            </a:r>
            <a:r>
              <a:rPr lang="hu-HU" sz="2600" kern="0" dirty="0" err="1">
                <a:effectLst/>
                <a:ea typeface="Calibri" panose="020F0502020204030204" pitchFamily="34" charset="0"/>
                <a:cs typeface="F78"/>
              </a:rPr>
              <a:t>ms</a:t>
            </a:r>
            <a:r>
              <a:rPr lang="hu-HU" sz="2600" kern="0" dirty="0">
                <a:effectLst/>
                <a:ea typeface="Calibri" panose="020F0502020204030204" pitchFamily="34" charset="0"/>
                <a:cs typeface="F78"/>
              </a:rPr>
              <a:t>(</a:t>
            </a:r>
            <a:r>
              <a:rPr lang="hu-HU" sz="2600" kern="0" dirty="0">
                <a:effectLst/>
                <a:ea typeface="Calibri" panose="020F0502020204030204" pitchFamily="34" charset="0"/>
                <a:cs typeface="CMMI12"/>
              </a:rPr>
              <a:t>. . . </a:t>
            </a:r>
            <a:r>
              <a:rPr lang="hu-HU" sz="2600" kern="0" dirty="0">
                <a:effectLst/>
                <a:ea typeface="Calibri" panose="020F0502020204030204" pitchFamily="34" charset="0"/>
                <a:cs typeface="F78"/>
              </a:rPr>
              <a:t>) eljáráshívásai a levelek száma szerint kiegyensúlyozott szigorúan bináris fát alkotnak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300" kern="0" dirty="0">
                <a:effectLst/>
                <a:ea typeface="Calibri" panose="020F0502020204030204" pitchFamily="34" charset="0"/>
                <a:cs typeface="F78"/>
              </a:rPr>
              <a:t>az </a:t>
            </a:r>
            <a:r>
              <a:rPr lang="hu-HU" sz="2300" kern="0" dirty="0" err="1">
                <a:effectLst/>
                <a:ea typeface="Calibri" panose="020F0502020204030204" pitchFamily="34" charset="0"/>
                <a:cs typeface="F78"/>
              </a:rPr>
              <a:t>ms</a:t>
            </a:r>
            <a:r>
              <a:rPr lang="hu-HU" sz="2300" kern="0" dirty="0">
                <a:effectLst/>
                <a:ea typeface="Calibri" panose="020F0502020204030204" pitchFamily="34" charset="0"/>
                <a:cs typeface="F78"/>
              </a:rPr>
              <a:t>(</a:t>
            </a:r>
            <a:r>
              <a:rPr lang="hu-HU" sz="2300" kern="0" dirty="0">
                <a:effectLst/>
                <a:ea typeface="Calibri" panose="020F0502020204030204" pitchFamily="34" charset="0"/>
                <a:cs typeface="CMMI12"/>
              </a:rPr>
              <a:t>. . . </a:t>
            </a:r>
            <a:r>
              <a:rPr lang="hu-HU" sz="2300" kern="0" dirty="0">
                <a:effectLst/>
                <a:ea typeface="Calibri" panose="020F0502020204030204" pitchFamily="34" charset="0"/>
                <a:cs typeface="F78"/>
              </a:rPr>
              <a:t>) hívások fája majdnem teljes</a:t>
            </a:r>
            <a:endParaRPr lang="hu-HU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kern="0" dirty="0"/>
              <a:t> </a:t>
            </a:r>
            <a:r>
              <a:rPr lang="hu-HU" sz="2300" i="1" kern="0" dirty="0"/>
              <a:t>n</a:t>
            </a:r>
            <a:r>
              <a:rPr lang="hu-HU" sz="2300" kern="0" dirty="0"/>
              <a:t> &gt; 0 méretű input tömb esetén pontosan 2</a:t>
            </a:r>
            <a:r>
              <a:rPr lang="hu-HU" sz="2300" i="1" kern="0" dirty="0"/>
              <a:t>n</a:t>
            </a:r>
            <a:r>
              <a:rPr lang="hu-HU" sz="2300" kern="0" dirty="0"/>
              <a:t> </a:t>
            </a:r>
            <a:r>
              <a:rPr lang="en-US" sz="2300" kern="0" dirty="0"/>
              <a:t>− </a:t>
            </a:r>
            <a:r>
              <a:rPr lang="hu-HU" sz="2300" kern="0" dirty="0"/>
              <a:t>1 csúcsa van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300" kern="0" dirty="0"/>
              <a:t>így a magasságára: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kern="0" dirty="0"/>
              <a:t>⌊log </a:t>
            </a:r>
            <a:r>
              <a:rPr lang="hu-HU" sz="2600" i="1" kern="0" dirty="0"/>
              <a:t>n</a:t>
            </a:r>
            <a:r>
              <a:rPr lang="hu-HU" sz="2600" kern="0" dirty="0"/>
              <a:t>⌋ </a:t>
            </a:r>
            <a:r>
              <a:rPr lang="en-US" sz="2600" kern="0" dirty="0"/>
              <a:t>≤ </a:t>
            </a:r>
            <a:r>
              <a:rPr lang="hu-HU" sz="2600" i="1" kern="0" dirty="0"/>
              <a:t>h</a:t>
            </a:r>
            <a:r>
              <a:rPr lang="hu-HU" sz="2600" kern="0" dirty="0"/>
              <a:t> = ⌊log(2</a:t>
            </a:r>
            <a:r>
              <a:rPr lang="hu-HU" sz="2600" i="1" kern="0" dirty="0"/>
              <a:t>n</a:t>
            </a:r>
            <a:r>
              <a:rPr lang="hu-HU" sz="2600" kern="0" dirty="0"/>
              <a:t> </a:t>
            </a:r>
            <a:r>
              <a:rPr lang="en-US" sz="2600" kern="0" dirty="0"/>
              <a:t>− </a:t>
            </a:r>
            <a:r>
              <a:rPr lang="hu-HU" sz="2600" kern="0" dirty="0"/>
              <a:t>1)⌋ </a:t>
            </a:r>
            <a:r>
              <a:rPr lang="en-US" sz="2600" kern="0" dirty="0"/>
              <a:t>≤ </a:t>
            </a:r>
            <a:r>
              <a:rPr lang="hu-HU" sz="2600" kern="0" dirty="0"/>
              <a:t>⌊log(2</a:t>
            </a:r>
            <a:r>
              <a:rPr lang="hu-HU" sz="2600" i="1" kern="0" dirty="0"/>
              <a:t>n</a:t>
            </a:r>
            <a:r>
              <a:rPr lang="hu-HU" sz="2600" kern="0" dirty="0"/>
              <a:t>)⌋ = ⌊log(</a:t>
            </a:r>
            <a:r>
              <a:rPr lang="hu-HU" sz="2600" i="1" kern="0" dirty="0"/>
              <a:t>n</a:t>
            </a:r>
            <a:r>
              <a:rPr lang="hu-HU" sz="2600" kern="0" dirty="0"/>
              <a:t>) + 1⌋ = ⌊log </a:t>
            </a:r>
            <a:r>
              <a:rPr lang="hu-HU" sz="2600" i="1" kern="0" dirty="0"/>
              <a:t>n</a:t>
            </a:r>
            <a:r>
              <a:rPr lang="hu-HU" sz="2600" kern="0" dirty="0"/>
              <a:t>⌋ + 1,</a:t>
            </a:r>
          </a:p>
          <a:p>
            <a:pPr marL="45720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600" kern="0" dirty="0"/>
              <a:t>tehát ⌊log </a:t>
            </a:r>
            <a:r>
              <a:rPr lang="hu-HU" sz="2600" i="1" kern="0" dirty="0"/>
              <a:t>n</a:t>
            </a:r>
            <a:r>
              <a:rPr lang="hu-HU" sz="2600" kern="0" dirty="0"/>
              <a:t>⌋ </a:t>
            </a:r>
            <a:r>
              <a:rPr lang="en-US" sz="2600" kern="0" dirty="0"/>
              <a:t>≤ </a:t>
            </a:r>
            <a:r>
              <a:rPr lang="hu-HU" sz="2600" i="1" kern="0" dirty="0"/>
              <a:t>h</a:t>
            </a:r>
            <a:r>
              <a:rPr lang="hu-HU" sz="2600" kern="0" dirty="0"/>
              <a:t> </a:t>
            </a:r>
            <a:r>
              <a:rPr lang="en-US" sz="2600" kern="0" dirty="0"/>
              <a:t>≤ </a:t>
            </a:r>
            <a:r>
              <a:rPr lang="hu-HU" sz="2600" kern="0" dirty="0"/>
              <a:t>⌊log </a:t>
            </a:r>
            <a:r>
              <a:rPr lang="hu-HU" sz="2600" i="1" kern="0" dirty="0"/>
              <a:t>n</a:t>
            </a:r>
            <a:r>
              <a:rPr lang="hu-HU" sz="2600" kern="0" dirty="0"/>
              <a:t>⌋ + 1.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87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7054C-666F-19A8-8CC3-B7B91E9E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4073"/>
            <a:ext cx="10018713" cy="1752599"/>
          </a:xfrm>
        </p:spPr>
        <p:txBody>
          <a:bodyPr/>
          <a:lstStyle/>
          <a:p>
            <a:r>
              <a:rPr lang="hu-HU" dirty="0"/>
              <a:t>Becslés a </a:t>
            </a:r>
            <a:r>
              <a:rPr lang="hu-HU" dirty="0" err="1"/>
              <a:t>merge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dirty="0"/>
              <a:t>, </a:t>
            </a:r>
            <a:r>
              <a:rPr lang="hu-HU" i="1" dirty="0"/>
              <a:t>u</a:t>
            </a:r>
            <a:r>
              <a:rPr lang="hu-HU" dirty="0"/>
              <a:t>, </a:t>
            </a:r>
            <a:r>
              <a:rPr lang="hu-HU" i="1" dirty="0"/>
              <a:t>m</a:t>
            </a:r>
            <a:r>
              <a:rPr lang="hu-HU" dirty="0"/>
              <a:t>, </a:t>
            </a:r>
            <a:r>
              <a:rPr lang="hu-HU" i="1" dirty="0"/>
              <a:t>v</a:t>
            </a:r>
            <a:r>
              <a:rPr lang="hu-HU" dirty="0"/>
              <a:t>) eljárás összes végrehajtásának teljes műveletigényére*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9FDB23-E92C-801F-2B39-29568DBF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6227"/>
            <a:ext cx="10018713" cy="4365242"/>
          </a:xfrm>
        </p:spPr>
        <p:txBody>
          <a:bodyPr>
            <a:normAutofit/>
          </a:bodyPr>
          <a:lstStyle/>
          <a:p>
            <a:pPr>
              <a:buFontTx/>
              <a:buChar char="∑"/>
            </a:pPr>
            <a:r>
              <a:rPr lang="hu-HU" sz="2000" i="1" kern="0" dirty="0">
                <a:effectLst/>
                <a:cs typeface="CMMI12"/>
              </a:rPr>
              <a:t>Eddig:</a:t>
            </a:r>
          </a:p>
          <a:p>
            <a:pPr lvl="1"/>
            <a:r>
              <a:rPr lang="hu-HU" sz="1800" i="1" kern="0" dirty="0">
                <a:effectLst/>
                <a:cs typeface="CMMI12"/>
              </a:rPr>
              <a:t>n</a:t>
            </a:r>
            <a:r>
              <a:rPr lang="hu-HU" sz="1800" kern="0" dirty="0">
                <a:effectLst/>
                <a:cs typeface="CMMI12"/>
              </a:rPr>
              <a:t> &gt; </a:t>
            </a:r>
            <a:r>
              <a:rPr lang="hu-HU" sz="1800" kern="0" dirty="0">
                <a:effectLst/>
                <a:cs typeface="CMR12"/>
              </a:rPr>
              <a:t>0 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méretű input tömb esetén, az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ms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kern="0" dirty="0">
                <a:effectLst/>
                <a:cs typeface="CMMI12"/>
              </a:rPr>
              <a:t>. . . 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) hívások fájának </a:t>
            </a:r>
            <a:r>
              <a:rPr lang="hu-HU" sz="1800" kern="0" dirty="0">
                <a:effectLst/>
                <a:cs typeface="CMR12"/>
              </a:rPr>
              <a:t>2</a:t>
            </a:r>
            <a:r>
              <a:rPr lang="hu-HU" sz="1800" i="1" kern="0" dirty="0">
                <a:effectLst/>
                <a:cs typeface="CMMI12"/>
              </a:rPr>
              <a:t>n</a:t>
            </a:r>
            <a:r>
              <a:rPr lang="hu-HU" sz="1800" kern="0" dirty="0">
                <a:effectLst/>
                <a:cs typeface="CMMI12"/>
              </a:rPr>
              <a:t> </a:t>
            </a:r>
            <a:r>
              <a:rPr lang="en-US" sz="1800" kern="0" dirty="0">
                <a:effectLst/>
                <a:cs typeface="CMSY10"/>
              </a:rPr>
              <a:t>− </a:t>
            </a:r>
            <a:r>
              <a:rPr lang="hu-HU" sz="1800" kern="0" dirty="0">
                <a:effectLst/>
                <a:cs typeface="CMR12"/>
              </a:rPr>
              <a:t>1 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csúcsa van, </a:t>
            </a:r>
            <a:br>
              <a:rPr lang="hu-HU" sz="1800" kern="0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így a teljes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 sort műveletigénye a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kern="0" dirty="0">
                <a:effectLst/>
                <a:cs typeface="CMMI12"/>
              </a:rPr>
              <a:t>. . . 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) eljárás végrehajtásai nélkül </a:t>
            </a:r>
            <a:r>
              <a:rPr lang="hu-HU" sz="1800" kern="0" dirty="0">
                <a:effectLst/>
                <a:cs typeface="CMR12"/>
              </a:rPr>
              <a:t>2</a:t>
            </a:r>
            <a:r>
              <a:rPr lang="hu-HU" sz="1800" i="1" kern="0" dirty="0">
                <a:effectLst/>
                <a:cs typeface="CMMI12"/>
              </a:rPr>
              <a:t>n</a:t>
            </a:r>
          </a:p>
          <a:p>
            <a:pPr lvl="1"/>
            <a:r>
              <a:rPr lang="hu-HU" sz="1800" kern="0" dirty="0">
                <a:effectLst/>
                <a:cs typeface="CMMI12"/>
              </a:rPr>
              <a:t>a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) végrehajtásának műveletigényére: </a:t>
            </a:r>
            <a:r>
              <a:rPr lang="hu-HU" sz="1800" i="1" kern="0" dirty="0">
                <a:effectLst/>
                <a:cs typeface="CMMI12"/>
              </a:rPr>
              <a:t>l</a:t>
            </a:r>
            <a:r>
              <a:rPr lang="hu-HU" sz="1800" kern="0" dirty="0">
                <a:effectLst/>
                <a:cs typeface="CMMI12"/>
              </a:rPr>
              <a:t> </a:t>
            </a:r>
            <a:r>
              <a:rPr lang="en-US" sz="1800" kern="0" dirty="0">
                <a:effectLst/>
                <a:cs typeface="CMSY10"/>
              </a:rPr>
              <a:t>≤ </a:t>
            </a:r>
            <a:r>
              <a:rPr lang="hu-HU" sz="1800" i="1" kern="0" dirty="0" err="1">
                <a:effectLst/>
                <a:cs typeface="CMMI12"/>
              </a:rPr>
              <a:t>mT</a:t>
            </a:r>
            <a:r>
              <a:rPr lang="hu-HU" sz="1800" kern="0" baseline="-25000" dirty="0" err="1">
                <a:effectLst/>
                <a:cs typeface="CMMI8"/>
              </a:rPr>
              <a:t>merge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effectLst/>
                <a:cs typeface="CMMI12"/>
              </a:rPr>
              <a:t>l</a:t>
            </a:r>
            <a:r>
              <a:rPr lang="hu-HU" sz="1800" kern="0" dirty="0">
                <a:effectLst/>
                <a:cs typeface="CMR12"/>
              </a:rPr>
              <a:t>) </a:t>
            </a:r>
            <a:r>
              <a:rPr lang="en-US" sz="1800" kern="0" dirty="0">
                <a:effectLst/>
                <a:cs typeface="CMSY10"/>
              </a:rPr>
              <a:t>≤ </a:t>
            </a:r>
            <a:r>
              <a:rPr lang="hu-HU" sz="1800" i="1" kern="0" dirty="0" err="1">
                <a:effectLst/>
                <a:cs typeface="CMMI12"/>
              </a:rPr>
              <a:t>MT</a:t>
            </a:r>
            <a:r>
              <a:rPr lang="hu-HU" sz="1800" kern="0" baseline="-25000" dirty="0" err="1">
                <a:effectLst/>
                <a:cs typeface="CMMI8"/>
              </a:rPr>
              <a:t>merge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effectLst/>
                <a:cs typeface="CMMI12"/>
              </a:rPr>
              <a:t>l</a:t>
            </a:r>
            <a:r>
              <a:rPr lang="hu-HU" sz="1800" kern="0" dirty="0">
                <a:effectLst/>
                <a:cs typeface="CMR12"/>
              </a:rPr>
              <a:t>) </a:t>
            </a:r>
            <a:r>
              <a:rPr lang="en-US" sz="1800" kern="0" dirty="0">
                <a:effectLst/>
                <a:cs typeface="CMSY10"/>
              </a:rPr>
              <a:t>≤ </a:t>
            </a:r>
            <a:r>
              <a:rPr lang="hu-HU" sz="1800" kern="0" dirty="0">
                <a:effectLst/>
                <a:cs typeface="CMR12"/>
              </a:rPr>
              <a:t>2</a:t>
            </a:r>
            <a:r>
              <a:rPr lang="hu-HU" sz="1800" i="1" kern="0" dirty="0">
                <a:effectLst/>
                <a:cs typeface="CMMI12"/>
              </a:rPr>
              <a:t>l,  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ahol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l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en-US" sz="1800" kern="0" dirty="0">
                <a:effectLst/>
                <a:ea typeface="Calibri" panose="020F0502020204030204" pitchFamily="34" charset="0"/>
                <a:cs typeface="CMSY10"/>
              </a:rPr>
              <a:t>−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+1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 err="1">
                <a:effectLst/>
                <a:ea typeface="Calibri" panose="020F0502020204030204" pitchFamily="34" charset="0"/>
                <a:cs typeface="F29"/>
              </a:rPr>
              <a:t>ms</a:t>
            </a:r>
            <a:r>
              <a:rPr lang="hu-HU" sz="20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2000" kern="0" dirty="0">
                <a:effectLst/>
                <a:ea typeface="Calibri" panose="020F0502020204030204" pitchFamily="34" charset="0"/>
                <a:cs typeface="F29"/>
              </a:rPr>
              <a:t>) rekurzív eljárás hívásai majdnem teljes fájának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leveleiben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-&gt; nem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1800" kern="0" dirty="0" err="1">
                <a:effectLst/>
                <a:ea typeface="CMMI12"/>
                <a:cs typeface="CMMI12"/>
              </a:rPr>
              <a:t>í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 err="1">
                <a:effectLst/>
                <a:ea typeface="CMMI12"/>
                <a:cs typeface="CMMI12"/>
              </a:rPr>
              <a:t>ó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CMMI12"/>
              </a:rPr>
              <a:t>dik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meg a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belső csúcsaiban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&lt;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 -&gt;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meghívódik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 a </a:t>
            </a:r>
            <a:r>
              <a:rPr lang="hu-HU" sz="18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18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 dirty="0">
                <a:effectLst/>
                <a:ea typeface="Calibri" panose="020F0502020204030204" pitchFamily="34" charset="0"/>
                <a:cs typeface="F29"/>
              </a:rPr>
              <a:t>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29"/>
              </a:rPr>
              <a:t>Utolsó előtti szinten valahányszor </a:t>
            </a:r>
            <a:r>
              <a:rPr lang="hu-HU" sz="1600" kern="0" dirty="0" err="1">
                <a:effectLst/>
                <a:ea typeface="Calibri" panose="020F0502020204030204" pitchFamily="34" charset="0"/>
                <a:cs typeface="F29"/>
              </a:rPr>
              <a:t>meghívódik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Calibri" panose="020F0502020204030204" pitchFamily="34" charset="0"/>
                <a:cs typeface="F29"/>
              </a:rPr>
              <a:t>a magasabb szinteken mindig </a:t>
            </a:r>
            <a:r>
              <a:rPr lang="hu-HU" sz="1600" kern="0" dirty="0" err="1">
                <a:effectLst/>
                <a:ea typeface="Calibri" panose="020F0502020204030204" pitchFamily="34" charset="0"/>
                <a:cs typeface="F29"/>
              </a:rPr>
              <a:t>meghívódik</a:t>
            </a:r>
            <a:endParaRPr lang="hu-H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6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78F589-C796-5B0C-9447-783D0FBE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15D454-125B-C13A-1117-A326B6C7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Becslés a </a:t>
            </a:r>
            <a:r>
              <a:rPr lang="hu-HU" dirty="0" err="1"/>
              <a:t>merge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dirty="0"/>
              <a:t>, </a:t>
            </a:r>
            <a:r>
              <a:rPr lang="hu-HU" i="1" dirty="0"/>
              <a:t>u</a:t>
            </a:r>
            <a:r>
              <a:rPr lang="hu-HU" dirty="0"/>
              <a:t>, </a:t>
            </a:r>
            <a:r>
              <a:rPr lang="hu-HU" i="1" dirty="0"/>
              <a:t>m</a:t>
            </a:r>
            <a:r>
              <a:rPr lang="hu-HU" dirty="0"/>
              <a:t>, </a:t>
            </a:r>
            <a:r>
              <a:rPr lang="hu-HU" i="1" dirty="0"/>
              <a:t>v</a:t>
            </a:r>
            <a:r>
              <a:rPr lang="hu-HU" dirty="0"/>
              <a:t>) eljárás összes végrehajtásának teljes műveletigényére*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94D1573-2F10-5214-7C99-57AC01BA4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67543"/>
                <a:ext cx="10018713" cy="482392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A legalsó szinttől eltekintve bármelyik szinten: az adott szint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ms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. . .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) hívásai együtt lefedik a teljes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A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tömböt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kern="0" dirty="0">
                    <a:effectLst/>
                    <a:ea typeface="Calibri" panose="020F0502020204030204" pitchFamily="34" charset="0"/>
                    <a:cs typeface="F29"/>
                  </a:rPr>
                  <a:t>Az egyes hívások által lefedett résztömbök </a:t>
                </a:r>
                <a:r>
                  <a:rPr lang="hu-HU" sz="1600" kern="0" dirty="0" err="1">
                    <a:effectLst/>
                    <a:ea typeface="Calibri" panose="020F0502020204030204" pitchFamily="34" charset="0"/>
                    <a:cs typeface="F29"/>
                  </a:rPr>
                  <a:t>összhossza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29"/>
                  </a:rPr>
                  <a:t> pontosan </a:t>
                </a:r>
                <a:r>
                  <a:rPr lang="hu-HU" sz="16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endParaRPr lang="hu-H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Az alsó két szinttől eltekintve minden szinten, az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ms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) rekurzív eljárás minden hívásában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meghívódik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 a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) eljárás, így az adott szinten, ez utóbbi hívások is lefedik az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tömböt. </a:t>
                </a:r>
              </a:p>
              <a:p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A rekurzió alsó két szintjétől eltekintve </a:t>
                </a:r>
                <a14:m>
                  <m:oMath xmlns:m="http://schemas.openxmlformats.org/officeDocument/2006/math">
                    <m:r>
                      <a:rPr lang="hu-HU" sz="20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∀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 szinten, a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. . .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) hívások összes műveletigénye </a:t>
                </a:r>
                <a:r>
                  <a:rPr lang="en-US" sz="2000" kern="0" dirty="0">
                    <a:effectLst/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</a:p>
              <a:p>
                <a:pPr lvl="1"/>
                <a:r>
                  <a:rPr lang="hu-HU" sz="1600" i="1" kern="0" dirty="0">
                    <a:effectLst/>
                    <a:cs typeface="CMMI12"/>
                  </a:rPr>
                  <a:t>l</a:t>
                </a:r>
                <a:r>
                  <a:rPr lang="hu-HU" sz="1600" kern="0" dirty="0">
                    <a:effectLst/>
                    <a:cs typeface="CMMI12"/>
                  </a:rPr>
                  <a:t> </a:t>
                </a:r>
                <a:r>
                  <a:rPr lang="en-US" sz="1600" kern="0" dirty="0">
                    <a:effectLst/>
                    <a:cs typeface="CMSY10"/>
                  </a:rPr>
                  <a:t>≤ </a:t>
                </a:r>
                <a:r>
                  <a:rPr lang="hu-HU" sz="1600" i="1" kern="0" dirty="0" err="1">
                    <a:effectLst/>
                    <a:cs typeface="CMMI12"/>
                  </a:rPr>
                  <a:t>mT</a:t>
                </a:r>
                <a:r>
                  <a:rPr lang="hu-HU" sz="1600" kern="0" baseline="-25000" dirty="0" err="1">
                    <a:effectLst/>
                    <a:cs typeface="CMMI8"/>
                  </a:rPr>
                  <a:t>merge</a:t>
                </a:r>
                <a:r>
                  <a:rPr lang="hu-HU" sz="1600" kern="0" dirty="0">
                    <a:effectLst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cs typeface="CMMI12"/>
                  </a:rPr>
                  <a:t>l</a:t>
                </a:r>
                <a:r>
                  <a:rPr lang="hu-HU" sz="1600" kern="0" dirty="0">
                    <a:effectLst/>
                    <a:cs typeface="CMR12"/>
                  </a:rPr>
                  <a:t>) </a:t>
                </a:r>
                <a:r>
                  <a:rPr lang="en-US" sz="1600" kern="0" dirty="0">
                    <a:effectLst/>
                    <a:cs typeface="CMSY10"/>
                  </a:rPr>
                  <a:t>≤ </a:t>
                </a:r>
                <a:r>
                  <a:rPr lang="hu-HU" sz="1600" i="1" kern="0" dirty="0" err="1">
                    <a:effectLst/>
                    <a:cs typeface="CMMI12"/>
                  </a:rPr>
                  <a:t>MT</a:t>
                </a:r>
                <a:r>
                  <a:rPr lang="hu-HU" sz="1600" kern="0" baseline="-25000" dirty="0" err="1">
                    <a:effectLst/>
                    <a:cs typeface="CMMI8"/>
                  </a:rPr>
                  <a:t>merge</a:t>
                </a:r>
                <a:r>
                  <a:rPr lang="hu-HU" sz="1600" kern="0" dirty="0">
                    <a:effectLst/>
                    <a:cs typeface="CMR12"/>
                  </a:rPr>
                  <a:t>(</a:t>
                </a:r>
                <a:r>
                  <a:rPr lang="hu-HU" sz="1600" i="1" kern="0" dirty="0">
                    <a:effectLst/>
                    <a:cs typeface="CMMI12"/>
                  </a:rPr>
                  <a:t>l</a:t>
                </a:r>
                <a:r>
                  <a:rPr lang="hu-HU" sz="1600" kern="0" dirty="0">
                    <a:effectLst/>
                    <a:cs typeface="CMR12"/>
                  </a:rPr>
                  <a:t>) </a:t>
                </a:r>
                <a:r>
                  <a:rPr lang="en-US" sz="1600" kern="0" dirty="0">
                    <a:effectLst/>
                    <a:cs typeface="CMSY10"/>
                  </a:rPr>
                  <a:t>≤ </a:t>
                </a:r>
                <a:r>
                  <a:rPr lang="hu-HU" sz="1600" kern="0" dirty="0">
                    <a:effectLst/>
                    <a:cs typeface="CMR12"/>
                  </a:rPr>
                  <a:t>2</a:t>
                </a:r>
                <a:r>
                  <a:rPr lang="hu-HU" sz="1600" i="1" kern="0" dirty="0">
                    <a:effectLst/>
                    <a:cs typeface="CMMI12"/>
                  </a:rPr>
                  <a:t>l</a:t>
                </a:r>
                <a:endParaRPr lang="hu-HU" sz="1600" kern="0" dirty="0">
                  <a:effectLst/>
                  <a:ea typeface="Calibri" panose="020F0502020204030204" pitchFamily="34" charset="0"/>
                  <a:cs typeface="CMMI12"/>
                </a:endParaRPr>
              </a:p>
              <a:p>
                <a:pPr lvl="1"/>
                <a:r>
                  <a:rPr lang="hu-HU" sz="1600" kern="0" dirty="0">
                    <a:effectLst/>
                    <a:ea typeface="Calibri" panose="020F0502020204030204" pitchFamily="34" charset="0"/>
                    <a:cs typeface="F29"/>
                  </a:rPr>
                  <a:t>a szorzás és összeadás </a:t>
                </a:r>
                <a:r>
                  <a:rPr lang="hu-HU" sz="1600" kern="0" dirty="0" err="1">
                    <a:effectLst/>
                    <a:ea typeface="Calibri" panose="020F0502020204030204" pitchFamily="34" charset="0"/>
                    <a:cs typeface="F29"/>
                  </a:rPr>
                  <a:t>diszributivitásának</a:t>
                </a:r>
                <a:r>
                  <a:rPr lang="hu-HU" sz="1600" kern="0" dirty="0">
                    <a:effectLst/>
                    <a:ea typeface="Calibri" panose="020F0502020204030204" pitchFamily="34" charset="0"/>
                    <a:cs typeface="F29"/>
                  </a:rPr>
                  <a:t> szabályai miatt</a:t>
                </a:r>
                <a:endParaRPr lang="hu-HU" sz="1600" i="1" kern="0" dirty="0">
                  <a:effectLst/>
                  <a:ea typeface="Calibri" panose="020F0502020204030204" pitchFamily="34" charset="0"/>
                  <a:cs typeface="F29"/>
                </a:endParaRPr>
              </a:p>
              <a:p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A rekurzió legalsó szintjétől eltekintve </a:t>
                </a:r>
                <a14:m>
                  <m:oMath xmlns:m="http://schemas.openxmlformats.org/officeDocument/2006/math">
                    <m:r>
                      <a:rPr lang="hu-HU" sz="20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∀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 szinten, a </a:t>
                </a:r>
                <a:r>
                  <a:rPr lang="hu-HU" sz="2000" kern="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. . .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29"/>
                  </a:rPr>
                  <a:t>) hívások összes műveletigénye </a:t>
                </a:r>
                <a:r>
                  <a:rPr lang="en-US" sz="2000" kern="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2</a:t>
                </a:r>
                <a:r>
                  <a:rPr lang="hu-HU" sz="2000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endParaRPr lang="hu-HU" sz="2000" kern="0" dirty="0">
                  <a:ea typeface="Calibri" panose="020F0502020204030204" pitchFamily="34" charset="0"/>
                  <a:cs typeface="CMMI12"/>
                </a:endParaRPr>
              </a:p>
              <a:p>
                <a:pPr lvl="1"/>
                <a:r>
                  <a:rPr lang="hu-HU" sz="1600" kern="0" dirty="0">
                    <a:effectLst/>
                    <a:ea typeface="Calibri" panose="020F0502020204030204" pitchFamily="34" charset="0"/>
                    <a:cs typeface="F29"/>
                  </a:rPr>
                  <a:t>(A legalsó szinten ez nulla.)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94D1573-2F10-5214-7C99-57AC01BA4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67543"/>
                <a:ext cx="10018713" cy="4823926"/>
              </a:xfrm>
              <a:blipFill>
                <a:blip r:embed="rId2"/>
                <a:stretch>
                  <a:fillRect l="-1156" t="-379" r="-3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3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4DE354-2BE3-1876-F5F6-E1854F8F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7" y="533401"/>
            <a:ext cx="10018713" cy="1752599"/>
          </a:xfrm>
        </p:spPr>
        <p:txBody>
          <a:bodyPr/>
          <a:lstStyle/>
          <a:p>
            <a:r>
              <a:rPr lang="hu-HU" dirty="0"/>
              <a:t>Becslés a </a:t>
            </a:r>
            <a:r>
              <a:rPr lang="hu-HU" dirty="0" err="1"/>
              <a:t>merge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dirty="0"/>
              <a:t>, </a:t>
            </a:r>
            <a:r>
              <a:rPr lang="hu-HU" i="1" dirty="0"/>
              <a:t>u</a:t>
            </a:r>
            <a:r>
              <a:rPr lang="hu-HU" dirty="0"/>
              <a:t>, </a:t>
            </a:r>
            <a:r>
              <a:rPr lang="hu-HU" i="1" dirty="0"/>
              <a:t>m</a:t>
            </a:r>
            <a:r>
              <a:rPr lang="hu-HU" dirty="0"/>
              <a:t>, </a:t>
            </a:r>
            <a:r>
              <a:rPr lang="hu-HU" i="1" dirty="0"/>
              <a:t>v</a:t>
            </a:r>
            <a:r>
              <a:rPr lang="hu-HU" dirty="0"/>
              <a:t>) eljárás összes végrehajtásának teljes műveletigényére*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342C5C-012B-CC56-388E-39AF2958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6000"/>
            <a:ext cx="10102690" cy="438538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A rekurzió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mélységére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kern="0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kern="0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kern="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(ahol a rekurziós fa gyökere 0 </a:t>
            </a:r>
            <a:r>
              <a:rPr lang="hu-HU" kern="0" dirty="0" err="1">
                <a:effectLst/>
                <a:ea typeface="Calibri" panose="020F0502020204030204" pitchFamily="34" charset="0"/>
                <a:cs typeface="F29"/>
              </a:rPr>
              <a:t>mélségben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 van)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) eljárás összes végrehajtására együtt: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b="1" i="1" kern="0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b="1" kern="0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b="1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2)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A rekurzió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mélységére a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kern="0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kern="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+ 1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) eljárás összes végrehajtására együtt: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b="1" kern="0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b="1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+ 1) </a:t>
            </a:r>
            <a:r>
              <a:rPr lang="en-US" b="1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b="1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b="1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b="1" kern="0" dirty="0">
                <a:effectLst/>
                <a:ea typeface="Calibri" panose="020F0502020204030204" pitchFamily="34" charset="0"/>
                <a:cs typeface="CMR12"/>
              </a:rPr>
              <a:t>+ 1)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C8D6A96F-A14F-6DB7-FF17-7EB3783FD78C}"/>
              </a:ext>
            </a:extLst>
          </p:cNvPr>
          <p:cNvSpPr/>
          <p:nvPr/>
        </p:nvSpPr>
        <p:spPr>
          <a:xfrm>
            <a:off x="4187536" y="5517573"/>
            <a:ext cx="4416137" cy="90188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5D917D-6341-0320-8478-BB688DD4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8314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műveletigényének kiszámítása*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4E622-EA9F-58C3-1050-F9CEF233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4115"/>
            <a:ext cx="10018713" cy="452534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∑"/>
            </a:pP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m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) eljárás összes végrehajtására együtt: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400" kern="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400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kern="0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400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400" kern="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) + 2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+"/>
            </a:pP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F29"/>
              </a:rPr>
              <a:t>merge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. . . 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) eljárás végrehajtásai nélküli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2400" i="1" kern="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műveletigényt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 A teljes 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F29"/>
              </a:rPr>
              <a:t>mergeSort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kern="0" dirty="0">
                <a:effectLst/>
                <a:cs typeface="CMMI12"/>
              </a:rPr>
              <a:t>A</a:t>
            </a:r>
            <a:r>
              <a:rPr lang="hu-HU" sz="2400" kern="0" dirty="0">
                <a:effectLst/>
                <a:ea typeface="Calibri" panose="020F0502020204030204" pitchFamily="34" charset="0"/>
                <a:cs typeface="F29"/>
              </a:rPr>
              <a:t>) eljárásra:</a:t>
            </a:r>
          </a:p>
          <a:p>
            <a:pPr marL="0" indent="0" algn="ctr">
              <a:buNone/>
            </a:pP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MI12"/>
              </a:rPr>
              <a:t> </a:t>
            </a:r>
            <a:r>
              <a:rPr lang="hu-HU" kern="0" dirty="0">
                <a:effectLst/>
                <a:cs typeface="CMR12"/>
              </a:rPr>
              <a:t>log </a:t>
            </a: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MI12"/>
              </a:rPr>
              <a:t> </a:t>
            </a:r>
            <a:r>
              <a:rPr lang="en-US" kern="0" dirty="0">
                <a:effectLst/>
                <a:cs typeface="CMSY10"/>
              </a:rPr>
              <a:t>≤ </a:t>
            </a:r>
            <a:r>
              <a:rPr lang="hu-HU" i="1" kern="0" dirty="0" err="1">
                <a:effectLst/>
                <a:cs typeface="CMMI12"/>
              </a:rPr>
              <a:t>mT</a:t>
            </a:r>
            <a:r>
              <a:rPr lang="hu-HU" i="1" kern="0" baseline="-25000" dirty="0" err="1">
                <a:effectLst/>
                <a:cs typeface="CMMI8"/>
              </a:rPr>
              <a:t>MS</a:t>
            </a:r>
            <a:r>
              <a:rPr lang="hu-HU" kern="0" dirty="0">
                <a:effectLst/>
                <a:cs typeface="CMR12"/>
              </a:rPr>
              <a:t>(</a:t>
            </a: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R12"/>
              </a:rPr>
              <a:t>) </a:t>
            </a:r>
            <a:r>
              <a:rPr lang="en-US" kern="0" dirty="0">
                <a:effectLst/>
                <a:cs typeface="CMSY10"/>
              </a:rPr>
              <a:t>≤ </a:t>
            </a:r>
            <a:r>
              <a:rPr lang="hu-HU" i="1" kern="0" dirty="0">
                <a:effectLst/>
                <a:cs typeface="CMMI12"/>
              </a:rPr>
              <a:t>MT</a:t>
            </a:r>
            <a:r>
              <a:rPr lang="hu-HU" i="1" kern="0" baseline="-25000" dirty="0">
                <a:effectLst/>
                <a:cs typeface="CMMI8"/>
              </a:rPr>
              <a:t>MS</a:t>
            </a:r>
            <a:r>
              <a:rPr lang="hu-HU" kern="0" dirty="0">
                <a:effectLst/>
                <a:cs typeface="CMR12"/>
              </a:rPr>
              <a:t>(</a:t>
            </a: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R12"/>
              </a:rPr>
              <a:t>) </a:t>
            </a:r>
            <a:r>
              <a:rPr lang="en-US" kern="0" dirty="0">
                <a:effectLst/>
                <a:cs typeface="CMSY10"/>
              </a:rPr>
              <a:t>≤ </a:t>
            </a:r>
            <a:r>
              <a:rPr lang="hu-HU" kern="0" dirty="0">
                <a:effectLst/>
                <a:cs typeface="CMR12"/>
              </a:rPr>
              <a:t>2</a:t>
            </a: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R12"/>
              </a:rPr>
              <a:t>(log </a:t>
            </a:r>
            <a:r>
              <a:rPr lang="hu-HU" i="1" kern="0" dirty="0">
                <a:effectLst/>
                <a:cs typeface="CMMI12"/>
              </a:rPr>
              <a:t>n</a:t>
            </a:r>
            <a:r>
              <a:rPr lang="hu-HU" kern="0" dirty="0">
                <a:effectLst/>
                <a:cs typeface="CMR12"/>
              </a:rPr>
              <a:t>) + 4</a:t>
            </a:r>
            <a:r>
              <a:rPr lang="hu-HU" i="1" kern="0" dirty="0">
                <a:effectLst/>
                <a:cs typeface="CMMI12"/>
              </a:rPr>
              <a:t>n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kern="0" dirty="0">
                <a:effectLst/>
                <a:ea typeface="Calibri" panose="020F0502020204030204" pitchFamily="34" charset="0"/>
                <a:cs typeface="F29"/>
              </a:rPr>
              <a:t>Ebből a 8.29. tétellel kapjuk a bizonyítandó összefüggést: </a:t>
            </a:r>
          </a:p>
          <a:p>
            <a:endParaRPr lang="hu-HU" sz="1200" kern="0" dirty="0">
              <a:effectLst/>
              <a:ea typeface="Calibri" panose="020F0502020204030204" pitchFamily="34" charset="0"/>
              <a:cs typeface="F29"/>
            </a:endParaRPr>
          </a:p>
          <a:p>
            <a:pPr marL="0" indent="0" algn="ctr">
              <a:buNone/>
            </a:pPr>
            <a:r>
              <a:rPr lang="hu-HU" b="1" i="1" dirty="0"/>
              <a:t>MT</a:t>
            </a:r>
            <a:r>
              <a:rPr lang="hu-HU" b="1" i="1" baseline="-25000" dirty="0"/>
              <a:t>MS</a:t>
            </a:r>
            <a:r>
              <a:rPr lang="hu-HU" b="1" dirty="0"/>
              <a:t>(</a:t>
            </a:r>
            <a:r>
              <a:rPr lang="hu-HU" b="1" i="1" dirty="0"/>
              <a:t>n</a:t>
            </a:r>
            <a:r>
              <a:rPr lang="hu-HU" b="1" dirty="0"/>
              <a:t>), </a:t>
            </a:r>
            <a:r>
              <a:rPr lang="hu-HU" b="1" i="1" dirty="0" err="1"/>
              <a:t>mT</a:t>
            </a:r>
            <a:r>
              <a:rPr lang="hu-HU" b="1" i="1" baseline="-25000" dirty="0" err="1"/>
              <a:t>MS</a:t>
            </a:r>
            <a:r>
              <a:rPr lang="hu-HU" b="1" dirty="0"/>
              <a:t>(</a:t>
            </a:r>
            <a:r>
              <a:rPr lang="hu-HU" b="1" i="1" dirty="0"/>
              <a:t>n</a:t>
            </a:r>
            <a:r>
              <a:rPr lang="hu-HU" b="1" dirty="0"/>
              <a:t>) ∈ </a:t>
            </a:r>
            <a:r>
              <a:rPr lang="en-US" b="1" dirty="0"/>
              <a:t>Θ</a:t>
            </a:r>
            <a:r>
              <a:rPr lang="hu-HU" b="1" dirty="0"/>
              <a:t>(</a:t>
            </a:r>
            <a:r>
              <a:rPr lang="hu-HU" b="1" i="1" dirty="0"/>
              <a:t>n</a:t>
            </a:r>
            <a:r>
              <a:rPr lang="hu-HU" b="1" dirty="0"/>
              <a:t> log </a:t>
            </a:r>
            <a:r>
              <a:rPr lang="hu-HU" b="1" i="1" dirty="0"/>
              <a:t>n</a:t>
            </a:r>
            <a:r>
              <a:rPr lang="hu-HU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20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E00D09-9AD3-150B-DCBD-2BCE9AB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74" y="689033"/>
            <a:ext cx="10018713" cy="980440"/>
          </a:xfrm>
        </p:spPr>
        <p:txBody>
          <a:bodyPr/>
          <a:lstStyle/>
          <a:p>
            <a:r>
              <a:rPr lang="hu-HU" dirty="0"/>
              <a:t>Versenyrendezés (</a:t>
            </a:r>
            <a:r>
              <a:rPr lang="hu-HU" dirty="0" err="1"/>
              <a:t>Tournament</a:t>
            </a:r>
            <a:r>
              <a:rPr lang="hu-HU" dirty="0"/>
              <a:t> sort)*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723CDF-A793-0717-02BB-0799210E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0364"/>
            <a:ext cx="10018713" cy="4621875"/>
          </a:xfrm>
        </p:spPr>
        <p:txBody>
          <a:bodyPr>
            <a:normAutofit/>
          </a:bodyPr>
          <a:lstStyle/>
          <a:p>
            <a:r>
              <a:rPr lang="hu-HU" sz="2800" dirty="0"/>
              <a:t>Maximumkiválasztó rendezések közé tartozik</a:t>
            </a:r>
          </a:p>
          <a:p>
            <a:pPr>
              <a:buFont typeface="Corbel" panose="020B0503020204020204" pitchFamily="34" charset="0"/>
              <a:buChar char="~"/>
            </a:pPr>
            <a:r>
              <a:rPr lang="hu-HU" sz="2800" dirty="0"/>
              <a:t>Kieséses sportversenyek</a:t>
            </a:r>
          </a:p>
          <a:p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Tetszőleges elemszámra megvalósítható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=2</a:t>
            </a:r>
            <a:r>
              <a:rPr lang="hu-HU" sz="2800" i="1" kern="1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2800" dirty="0"/>
              <a:t>-ra nézzük) </a:t>
            </a:r>
          </a:p>
          <a:p>
            <a:r>
              <a:rPr lang="hu-HU" sz="2800" dirty="0"/>
              <a:t>Adatszerkezet: versenyfa (</a:t>
            </a:r>
            <a:r>
              <a:rPr lang="hu-HU" sz="2800" dirty="0" err="1"/>
              <a:t>tournament</a:t>
            </a:r>
            <a:r>
              <a:rPr lang="hu-HU" sz="2800" dirty="0"/>
              <a:t>)</a:t>
            </a:r>
          </a:p>
          <a:p>
            <a:pPr lvl="1"/>
            <a:r>
              <a:rPr lang="hu-HU" sz="2400" dirty="0"/>
              <a:t>Fa levelei: elemek</a:t>
            </a:r>
          </a:p>
          <a:p>
            <a:pPr lvl="1"/>
            <a:r>
              <a:rPr lang="hu-HU" sz="2400" dirty="0"/>
              <a:t>Belső csúcsok: „nyertes elemek”</a:t>
            </a:r>
          </a:p>
        </p:txBody>
      </p:sp>
    </p:spTree>
    <p:extLst>
      <p:ext uri="{BB962C8B-B14F-4D97-AF65-F5344CB8AC3E}">
        <p14:creationId xmlns:p14="http://schemas.microsoft.com/office/powerpoint/2010/main" val="3407161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BE612-A781-0F89-85AE-870A8509C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ABB4B-FC20-716F-98D8-6E8E6AD5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99424"/>
            <a:ext cx="10018713" cy="980440"/>
          </a:xfrm>
        </p:spPr>
        <p:txBody>
          <a:bodyPr/>
          <a:lstStyle/>
          <a:p>
            <a:r>
              <a:rPr lang="hu-HU" dirty="0"/>
              <a:t>Versenyrendezés (</a:t>
            </a:r>
            <a:r>
              <a:rPr lang="hu-HU" dirty="0" err="1"/>
              <a:t>Tournament</a:t>
            </a:r>
            <a:r>
              <a:rPr lang="hu-HU" dirty="0"/>
              <a:t> sort)*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D2F1A0-7D1C-7CBA-B1A9-66C9E7D5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8018"/>
            <a:ext cx="10018713" cy="4684221"/>
          </a:xfrm>
        </p:spPr>
        <p:txBody>
          <a:bodyPr>
            <a:normAutofit/>
          </a:bodyPr>
          <a:lstStyle/>
          <a:p>
            <a:r>
              <a:rPr lang="hu-HU" sz="2800" dirty="0"/>
              <a:t>Algoritmus:</a:t>
            </a:r>
          </a:p>
          <a:p>
            <a:pPr lvl="1"/>
            <a:r>
              <a:rPr lang="hu-HU" sz="2400" dirty="0"/>
              <a:t>1. speciális menet </a:t>
            </a:r>
          </a:p>
          <a:p>
            <a:pPr lvl="2"/>
            <a:r>
              <a:rPr lang="hu-HU" sz="2000" dirty="0"/>
              <a:t>Versenyfa felépítése</a:t>
            </a:r>
          </a:p>
          <a:p>
            <a:pPr lvl="1"/>
            <a:r>
              <a:rPr lang="hu-HU" sz="2400" dirty="0"/>
              <a:t> (</a:t>
            </a:r>
            <a:r>
              <a:rPr lang="hu-HU" sz="2400" i="1" dirty="0"/>
              <a:t>n</a:t>
            </a:r>
            <a:r>
              <a:rPr lang="hu-HU" sz="2400" dirty="0"/>
              <a:t>-1) menet</a:t>
            </a:r>
          </a:p>
          <a:p>
            <a:pPr lvl="2"/>
            <a:r>
              <a:rPr lang="hu-HU" sz="2000" dirty="0"/>
              <a:t>Az akt. Max. elem helyett −∞ </a:t>
            </a:r>
          </a:p>
          <a:p>
            <a:pPr lvl="2"/>
            <a:r>
              <a:rPr lang="hu-HU" sz="2000" dirty="0"/>
              <a:t>Az ág újra játszása </a:t>
            </a:r>
          </a:p>
          <a:p>
            <a:r>
              <a:rPr lang="hu-HU" sz="2800" dirty="0"/>
              <a:t>Dinamikus programozás elve</a:t>
            </a:r>
          </a:p>
          <a:p>
            <a:pPr lvl="1"/>
            <a:r>
              <a:rPr lang="hu-HU" sz="2400" dirty="0"/>
              <a:t>feljegyzi egy adott menet maximum </a:t>
            </a:r>
            <a:r>
              <a:rPr lang="hu-HU" sz="2400"/>
              <a:t>kiválasztásának az összehasonlításait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0931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02717A49-D044-9B15-C32A-8921DE2A24CB}"/>
              </a:ext>
            </a:extLst>
          </p:cNvPr>
          <p:cNvSpPr/>
          <p:nvPr/>
        </p:nvSpPr>
        <p:spPr>
          <a:xfrm>
            <a:off x="1001949" y="3373821"/>
            <a:ext cx="2951762" cy="66315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6FD35D-86C2-04D3-9C8B-BA4C1C397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69" y="2124044"/>
                <a:ext cx="10526187" cy="31242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 err="1">
                    <a:ea typeface="Calibri" panose="020F0502020204030204" pitchFamily="34" charset="0"/>
                    <a:cs typeface="F29"/>
                  </a:rPr>
                  <a:t>sortWithPrQueue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/>
                  <a:t>A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) rendezés optimalizálása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helyben rendezővé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alakítjuk: 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Θ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-&gt;</a:t>
                </a:r>
                <a:r>
                  <a:rPr lang="hu-HU" sz="1800" dirty="0">
                    <a:effectLst/>
                    <a:ea typeface="CMR12"/>
                    <a:cs typeface="Times New Roman" panose="02020603050405020304" pitchFamily="18" charset="0"/>
                  </a:rPr>
                  <a:t> Θ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(1) segédmemória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optimalizáljuk a kupac felépítését (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Lépések: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tömb kupaccá alakítása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rendezés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6FD35D-86C2-04D3-9C8B-BA4C1C397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69" y="2124044"/>
                <a:ext cx="10526187" cy="3124201"/>
              </a:xfrm>
              <a:blipFill>
                <a:blip r:embed="rId2"/>
                <a:stretch>
                  <a:fillRect l="-1332" t="-4094" b="-21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77AE4AEE-8A0A-907F-BED9-259CD7DA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099" y="303631"/>
            <a:ext cx="6628439" cy="1419240"/>
          </a:xfrm>
        </p:spPr>
        <p:txBody>
          <a:bodyPr>
            <a:normAutofit/>
          </a:bodyPr>
          <a:lstStyle/>
          <a:p>
            <a:r>
              <a:rPr lang="hu-HU" dirty="0"/>
              <a:t>Kupacrendezés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heap</a:t>
            </a:r>
            <a:r>
              <a:rPr lang="hu-HU" dirty="0"/>
              <a:t> sort)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90" y="345336"/>
            <a:ext cx="3684933" cy="30284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22" y="5237447"/>
            <a:ext cx="3689126" cy="13879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656" y="3668110"/>
            <a:ext cx="4910822" cy="28862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789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Oval 15">
            <a:extLst>
              <a:ext uri="{FF2B5EF4-FFF2-40B4-BE49-F238E27FC236}">
                <a16:creationId xmlns:a16="http://schemas.microsoft.com/office/drawing/2014/main" id="{CC5AD38D-60E0-3697-440F-462A1326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093" name="Oval 21">
            <a:extLst>
              <a:ext uri="{FF2B5EF4-FFF2-40B4-BE49-F238E27FC236}">
                <a16:creationId xmlns:a16="http://schemas.microsoft.com/office/drawing/2014/main" id="{F054475E-E8AC-7ABB-0431-EC199B80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098" name="Oval 26">
            <a:extLst>
              <a:ext uri="{FF2B5EF4-FFF2-40B4-BE49-F238E27FC236}">
                <a16:creationId xmlns:a16="http://schemas.microsoft.com/office/drawing/2014/main" id="{7A5FFFEE-12E5-8543-ACB4-CFED404A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090" name="Oval 18">
            <a:extLst>
              <a:ext uri="{FF2B5EF4-FFF2-40B4-BE49-F238E27FC236}">
                <a16:creationId xmlns:a16="http://schemas.microsoft.com/office/drawing/2014/main" id="{984250BF-CE27-782A-1CEF-A4423820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8</a:t>
            </a:r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id="{AE48987E-FD0A-D0CB-149D-BFA3583D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8</a:t>
            </a:r>
          </a:p>
        </p:txBody>
      </p:sp>
      <p:sp>
        <p:nvSpPr>
          <p:cNvPr id="3089" name="Oval 17">
            <a:extLst>
              <a:ext uri="{FF2B5EF4-FFF2-40B4-BE49-F238E27FC236}">
                <a16:creationId xmlns:a16="http://schemas.microsoft.com/office/drawing/2014/main" id="{FACAFD50-347F-32BE-064C-67463722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7</a:t>
            </a:r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A1728D81-87B6-1EE5-508B-23CA3887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12</a:t>
            </a:r>
          </a:p>
        </p:txBody>
      </p:sp>
      <p:sp>
        <p:nvSpPr>
          <p:cNvPr id="3117" name="Oval 45">
            <a:extLst>
              <a:ext uri="{FF2B5EF4-FFF2-40B4-BE49-F238E27FC236}">
                <a16:creationId xmlns:a16="http://schemas.microsoft.com/office/drawing/2014/main" id="{7A4E777B-BE55-0148-7554-630EF8B8D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121" name="Oval 49">
            <a:extLst>
              <a:ext uri="{FF2B5EF4-FFF2-40B4-BE49-F238E27FC236}">
                <a16:creationId xmlns:a16="http://schemas.microsoft.com/office/drawing/2014/main" id="{D7F49948-0CC6-C940-47EE-1ED3F8A6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28904A05-BA38-760B-AF47-09FB2C4D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11</a:t>
            </a:r>
          </a:p>
        </p:txBody>
      </p:sp>
      <p:sp>
        <p:nvSpPr>
          <p:cNvPr id="3097" name="Oval 25">
            <a:extLst>
              <a:ext uri="{FF2B5EF4-FFF2-40B4-BE49-F238E27FC236}">
                <a16:creationId xmlns:a16="http://schemas.microsoft.com/office/drawing/2014/main" id="{BF79C683-B444-34CE-EE66-7DCCF375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11</a:t>
            </a:r>
          </a:p>
        </p:txBody>
      </p:sp>
      <p:sp>
        <p:nvSpPr>
          <p:cNvPr id="3085" name="Oval 13">
            <a:extLst>
              <a:ext uri="{FF2B5EF4-FFF2-40B4-BE49-F238E27FC236}">
                <a16:creationId xmlns:a16="http://schemas.microsoft.com/office/drawing/2014/main" id="{4181138B-60FD-7C55-85A3-04265331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4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9DCD059A-DFA1-A46B-F559-E97559D2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115" name="Oval 43">
            <a:extLst>
              <a:ext uri="{FF2B5EF4-FFF2-40B4-BE49-F238E27FC236}">
                <a16:creationId xmlns:a16="http://schemas.microsoft.com/office/drawing/2014/main" id="{D8925138-362F-0E17-DBC9-5E4671DE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4FB87061-DC8A-4097-549C-F248ED589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</a:t>
            </a:r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9CA97E79-1754-9950-4310-B4FF19BA8E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5" y="2349501"/>
            <a:ext cx="15128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2B3F8A5F-4F9B-8EDC-37DB-F0F4EEBE4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2349500"/>
            <a:ext cx="15843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BA8821CB-E00B-31CA-8D91-C29A141D3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275" y="3573463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A4F33934-8B70-C3CA-FD89-8FF284BC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3573463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DB09324-A023-A6DE-4967-1EDD9E6A3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7088" y="3573463"/>
            <a:ext cx="647700" cy="574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4" name="Line 32">
            <a:extLst>
              <a:ext uri="{FF2B5EF4-FFF2-40B4-BE49-F238E27FC236}">
                <a16:creationId xmlns:a16="http://schemas.microsoft.com/office/drawing/2014/main" id="{D96E8D51-F3EE-2776-D25C-5E9A40576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3573463"/>
            <a:ext cx="576263" cy="503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5" name="Line 33">
            <a:extLst>
              <a:ext uri="{FF2B5EF4-FFF2-40B4-BE49-F238E27FC236}">
                <a16:creationId xmlns:a16="http://schemas.microsoft.com/office/drawing/2014/main" id="{4F39C9AE-4D88-554E-D41D-574ED0017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451" y="4732338"/>
            <a:ext cx="287336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DFD95C03-5593-5454-86BC-A5C57F458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598AD0E5-BE8C-FF9F-5782-DB95E0844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13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DB06ABE4-D375-33EE-0395-204B5C787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9" name="Line 37">
            <a:extLst>
              <a:ext uri="{FF2B5EF4-FFF2-40B4-BE49-F238E27FC236}">
                <a16:creationId xmlns:a16="http://schemas.microsoft.com/office/drawing/2014/main" id="{E1D501BF-AFFF-BC02-4970-C81EED7D6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0" name="Line 38">
            <a:extLst>
              <a:ext uri="{FF2B5EF4-FFF2-40B4-BE49-F238E27FC236}">
                <a16:creationId xmlns:a16="http://schemas.microsoft.com/office/drawing/2014/main" id="{CD1E90F7-34AB-B11B-2F92-3316B371D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771FD434-6F3C-8493-5C9E-532A60D3F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8388" y="4724400"/>
            <a:ext cx="215901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69D583AF-2F32-2117-66F6-FE54E95E2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2A5EE972-1106-D965-4FD4-911827D2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981075"/>
            <a:ext cx="712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hu-HU" altLang="hu-HU"/>
              <a:t>Def.: A tournament olyan teljes bináris fa, amelynek minden belső pontjában a két gyermek nagyobbika foglal helyett.</a:t>
            </a:r>
          </a:p>
        </p:txBody>
      </p:sp>
      <p:sp>
        <p:nvSpPr>
          <p:cNvPr id="3114" name="AutoShape 42">
            <a:extLst>
              <a:ext uri="{FF2B5EF4-FFF2-40B4-BE49-F238E27FC236}">
                <a16:creationId xmlns:a16="http://schemas.microsoft.com/office/drawing/2014/main" id="{160E6965-6458-996E-8076-5A5F7C3E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06" y="2270125"/>
            <a:ext cx="5580063" cy="1152525"/>
          </a:xfrm>
          <a:prstGeom prst="wedgeRoundRectCallout">
            <a:avLst>
              <a:gd name="adj1" fmla="val -9287"/>
              <a:gd name="adj2" fmla="val 157852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u-HU" altLang="hu-HU" dirty="0"/>
              <a:t>Kezdetben van 8 elem. Ezek lesznek a fa levelei.</a:t>
            </a:r>
          </a:p>
          <a:p>
            <a:r>
              <a:rPr lang="hu-HU" altLang="hu-HU" dirty="0"/>
              <a:t>Kattintásra indul az animáció, amely megmutatja a fa felépülését!</a:t>
            </a:r>
          </a:p>
        </p:txBody>
      </p:sp>
      <p:sp>
        <p:nvSpPr>
          <p:cNvPr id="3127" name="Text Box 55">
            <a:extLst>
              <a:ext uri="{FF2B5EF4-FFF2-40B4-BE49-F238E27FC236}">
                <a16:creationId xmlns:a16="http://schemas.microsoft.com/office/drawing/2014/main" id="{669848AA-52C1-0C54-F836-3E6EFF8A6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027" y="129520"/>
            <a:ext cx="79190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4000" dirty="0">
                <a:latin typeface="+mj-lt"/>
              </a:rPr>
              <a:t>Kezdő </a:t>
            </a:r>
            <a:r>
              <a:rPr lang="hu-HU" altLang="hu-HU" sz="4000" dirty="0" err="1">
                <a:latin typeface="+mj-lt"/>
              </a:rPr>
              <a:t>tournament</a:t>
            </a:r>
            <a:r>
              <a:rPr lang="hu-HU" altLang="hu-HU" sz="4000" dirty="0">
                <a:latin typeface="+mj-lt"/>
              </a:rPr>
              <a:t> létrehozása*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2948E-6 L -0.04723 -0.17827 " pathEditMode="relative" ptsTypes="AA">
                                      <p:cBhvr>
                                        <p:cTn id="15" dur="2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2948E-6 L -0.04723 -0.17827 " pathEditMode="relative" ptsTypes="AA">
                                      <p:cBhvr>
                                        <p:cTn id="17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2.96296E-6 L -0.04127 -0.1775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7 1.32948E-6 L 0.04739 -0.17827 " pathEditMode="relative" ptsTypes="AA">
                                      <p:cBhvr>
                                        <p:cTn id="33" dur="2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7 1.32948E-6 L 0.04739 -0.17827 " pathEditMode="relative" ptsTypes="AA">
                                      <p:cBhvr>
                                        <p:cTn id="35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1.32948E-6 L -0.04722 -0.17827 " pathEditMode="relative" ptsTypes="AA">
                                      <p:cBhvr>
                                        <p:cTn id="43" dur="2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727 -0.17824 L 0.0431 -0.336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39 -0.17824 L 0.13269 -0.3365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791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-2.96296E-6 L 0.04739 -0.1782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879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39 -0.17824 L 0.13268 -0.3365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3268 -0.33657 L -0.03503 -0.5143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animBg="1"/>
      <p:bldP spid="3118" grpId="0" animBg="1"/>
      <p:bldP spid="3117" grpId="0" animBg="1"/>
      <p:bldP spid="3117" grpId="1" animBg="1"/>
      <p:bldP spid="3121" grpId="0" animBg="1"/>
      <p:bldP spid="3121" grpId="1" animBg="1"/>
      <p:bldP spid="3121" grpId="2" animBg="1"/>
      <p:bldP spid="3097" grpId="0" animBg="1"/>
      <p:bldP spid="3084" grpId="0" animBg="1"/>
      <p:bldP spid="3115" grpId="0" animBg="1"/>
      <p:bldP spid="3115" grpId="1" animBg="1"/>
      <p:bldP spid="3113" grpId="0"/>
      <p:bldP spid="31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Oval 49">
            <a:extLst>
              <a:ext uri="{FF2B5EF4-FFF2-40B4-BE49-F238E27FC236}">
                <a16:creationId xmlns:a16="http://schemas.microsoft.com/office/drawing/2014/main" id="{D6741C1C-8E89-540A-C01D-964B497D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68" y="4148931"/>
            <a:ext cx="576262" cy="5762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4" name="Oval 52">
            <a:extLst>
              <a:ext uri="{FF2B5EF4-FFF2-40B4-BE49-F238E27FC236}">
                <a16:creationId xmlns:a16="http://schemas.microsoft.com/office/drawing/2014/main" id="{18B8C033-FE48-51AB-E57E-C253861F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229" y="537130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12</a:t>
            </a:r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F6F252F1-A372-AF9A-6AB9-DA6E9D5F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052" y="5372101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12</a:t>
            </a:r>
          </a:p>
        </p:txBody>
      </p:sp>
      <p:sp>
        <p:nvSpPr>
          <p:cNvPr id="3117" name="Oval 45">
            <a:extLst>
              <a:ext uri="{FF2B5EF4-FFF2-40B4-BE49-F238E27FC236}">
                <a16:creationId xmlns:a16="http://schemas.microsoft.com/office/drawing/2014/main" id="{5E945C7B-BD72-5D31-AD49-11267E79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3141663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093" name="Oval 21">
            <a:extLst>
              <a:ext uri="{FF2B5EF4-FFF2-40B4-BE49-F238E27FC236}">
                <a16:creationId xmlns:a16="http://schemas.microsoft.com/office/drawing/2014/main" id="{49163715-0B04-F24E-3E44-6CF8D5F0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844676"/>
            <a:ext cx="576262" cy="5762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16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6BA96271-FB87-7D66-C85F-F63DF467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040" y="3079983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098" name="Oval 26">
            <a:extLst>
              <a:ext uri="{FF2B5EF4-FFF2-40B4-BE49-F238E27FC236}">
                <a16:creationId xmlns:a16="http://schemas.microsoft.com/office/drawing/2014/main" id="{D3F0CFF3-DE0C-A243-FD2D-C78EC53D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8B1B6AF3-6F70-93CF-B63F-EF0FED8C1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11</a:t>
            </a:r>
          </a:p>
        </p:txBody>
      </p:sp>
      <p:sp>
        <p:nvSpPr>
          <p:cNvPr id="3097" name="Oval 25">
            <a:extLst>
              <a:ext uri="{FF2B5EF4-FFF2-40B4-BE49-F238E27FC236}">
                <a16:creationId xmlns:a16="http://schemas.microsoft.com/office/drawing/2014/main" id="{DDAA43C1-8E6A-DF2B-1647-96807B8E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4149726"/>
            <a:ext cx="576263" cy="5762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11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38828C4-8A81-C146-2FBC-CD69254B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/>
              <a:t>1</a:t>
            </a:r>
          </a:p>
        </p:txBody>
      </p:sp>
      <p:sp>
        <p:nvSpPr>
          <p:cNvPr id="3085" name="Oval 13">
            <a:extLst>
              <a:ext uri="{FF2B5EF4-FFF2-40B4-BE49-F238E27FC236}">
                <a16:creationId xmlns:a16="http://schemas.microsoft.com/office/drawing/2014/main" id="{4EB67834-DCD9-CE2E-FB8C-B9C104AB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4</a:t>
            </a:r>
          </a:p>
        </p:txBody>
      </p:sp>
      <p:sp>
        <p:nvSpPr>
          <p:cNvPr id="3087" name="Oval 15">
            <a:extLst>
              <a:ext uri="{FF2B5EF4-FFF2-40B4-BE49-F238E27FC236}">
                <a16:creationId xmlns:a16="http://schemas.microsoft.com/office/drawing/2014/main" id="{EB3BAF14-3587-9F4F-105B-56A308F7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37368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>
                <a:cs typeface="Arial" panose="020B0604020202020204" pitchFamily="34" charset="0"/>
              </a:rPr>
              <a:t>- </a:t>
            </a:r>
            <a:r>
              <a:rPr lang="hu-HU" altLang="hu-HU">
                <a:ea typeface="SimSun" panose="02010600030101010101" pitchFamily="2" charset="-122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089" name="Oval 17">
            <a:extLst>
              <a:ext uri="{FF2B5EF4-FFF2-40B4-BE49-F238E27FC236}">
                <a16:creationId xmlns:a16="http://schemas.microsoft.com/office/drawing/2014/main" id="{677C75E9-55EA-BFA4-A9AA-3396D7C1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7</a:t>
            </a:r>
          </a:p>
        </p:txBody>
      </p:sp>
      <p:sp>
        <p:nvSpPr>
          <p:cNvPr id="3090" name="Oval 18">
            <a:extLst>
              <a:ext uri="{FF2B5EF4-FFF2-40B4-BE49-F238E27FC236}">
                <a16:creationId xmlns:a16="http://schemas.microsoft.com/office/drawing/2014/main" id="{461B49C6-D3BD-8F61-B93F-7F59823C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37368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8</a:t>
            </a:r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0611C254-04F4-3C46-29F9-7D256DD1CC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5" y="2349501"/>
            <a:ext cx="15128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EAA280C6-9615-867E-39EB-FCDE990EF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2349500"/>
            <a:ext cx="15843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5FEBE263-6772-37DA-EC7A-D688BB2DF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275" y="3573463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53C4F43F-2704-A339-9692-1B2585928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3573463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A523B221-84F6-185D-B686-72FF1B0CB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9600" y="3573463"/>
            <a:ext cx="8651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4" name="Line 32">
            <a:extLst>
              <a:ext uri="{FF2B5EF4-FFF2-40B4-BE49-F238E27FC236}">
                <a16:creationId xmlns:a16="http://schemas.microsoft.com/office/drawing/2014/main" id="{7D2CCA08-AD5B-B05A-DC1A-0F0431EFF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3573463"/>
            <a:ext cx="7921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5" name="Line 33">
            <a:extLst>
              <a:ext uri="{FF2B5EF4-FFF2-40B4-BE49-F238E27FC236}">
                <a16:creationId xmlns:a16="http://schemas.microsoft.com/office/drawing/2014/main" id="{96E18D12-BB54-03CF-9FE5-12C06D99F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45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3E5F28D4-CD77-5959-6C2D-4C577E97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EAD2CA79-63AE-28E2-4FE8-826015E639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13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90E607B1-4DFE-2F79-6DD6-B67AB325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09" name="Line 37">
            <a:extLst>
              <a:ext uri="{FF2B5EF4-FFF2-40B4-BE49-F238E27FC236}">
                <a16:creationId xmlns:a16="http://schemas.microsoft.com/office/drawing/2014/main" id="{B8F60E3B-9DA8-3A7E-1581-5D8140A5C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0" name="Line 38">
            <a:extLst>
              <a:ext uri="{FF2B5EF4-FFF2-40B4-BE49-F238E27FC236}">
                <a16:creationId xmlns:a16="http://schemas.microsoft.com/office/drawing/2014/main" id="{3B1ED9BD-A76B-BC43-72E9-91D6EDF93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4724400"/>
            <a:ext cx="3603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75DA73EA-E232-1AD1-2BA2-F3FA3B5980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838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F5002EAD-AF84-59D2-1308-1B1E92C0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8" y="472440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15" name="Oval 43">
            <a:extLst>
              <a:ext uri="{FF2B5EF4-FFF2-40B4-BE49-F238E27FC236}">
                <a16:creationId xmlns:a16="http://schemas.microsoft.com/office/drawing/2014/main" id="{3282114C-B62D-A3CE-6858-E0360597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149726"/>
            <a:ext cx="576262" cy="57626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118" name="Oval 46">
            <a:extLst>
              <a:ext uri="{FF2B5EF4-FFF2-40B4-BE49-F238E27FC236}">
                <a16:creationId xmlns:a16="http://schemas.microsoft.com/office/drawing/2014/main" id="{DBE82F9C-2AB4-AEB5-3D63-F65A88F2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4148138"/>
            <a:ext cx="576263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8</a:t>
            </a:r>
          </a:p>
        </p:txBody>
      </p:sp>
      <p:sp>
        <p:nvSpPr>
          <p:cNvPr id="3127" name="AutoShape 55">
            <a:extLst>
              <a:ext uri="{FF2B5EF4-FFF2-40B4-BE49-F238E27FC236}">
                <a16:creationId xmlns:a16="http://schemas.microsoft.com/office/drawing/2014/main" id="{0F7AD5E3-4A24-8C91-6BAC-4014B10A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8300"/>
            <a:ext cx="8893175" cy="936625"/>
          </a:xfrm>
          <a:prstGeom prst="wedgeRoundRectCallout">
            <a:avLst>
              <a:gd name="adj1" fmla="val -11301"/>
              <a:gd name="adj2" fmla="val 91019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hu-HU" altLang="hu-HU" dirty="0"/>
              <a:t>A rajzon látható, hogy a maximális 16 eredeti helyére (- ∞)-t írtunk, majd lejátszunk ezen az ágon 3 mérkőzést, azaz végrehajtunk 3 összehasonlítást: </a:t>
            </a:r>
          </a:p>
          <a:p>
            <a:r>
              <a:rPr lang="hu-HU" altLang="hu-HU" dirty="0"/>
              <a:t>Kattintásra indul az animáció, amely bemutatja ezt!</a:t>
            </a:r>
          </a:p>
        </p:txBody>
      </p:sp>
      <p:sp>
        <p:nvSpPr>
          <p:cNvPr id="3128" name="Text Box 56">
            <a:extLst>
              <a:ext uri="{FF2B5EF4-FFF2-40B4-BE49-F238E27FC236}">
                <a16:creationId xmlns:a16="http://schemas.microsoft.com/office/drawing/2014/main" id="{41D28583-53CC-E98B-4047-D461FE06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908051"/>
            <a:ext cx="83534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dirty="0"/>
              <a:t>Az újra játszott ág győztese a 15 a második legnagyobb elem.</a:t>
            </a:r>
          </a:p>
          <a:p>
            <a:endParaRPr lang="hu-HU" altLang="hu-HU" sz="900" dirty="0"/>
          </a:p>
          <a:p>
            <a:r>
              <a:rPr lang="hu-HU" altLang="hu-HU" dirty="0"/>
              <a:t>Ezt (n-1)-szer ismételjük.</a:t>
            </a:r>
          </a:p>
        </p:txBody>
      </p:sp>
      <p:sp>
        <p:nvSpPr>
          <p:cNvPr id="3131" name="Text Box 59">
            <a:extLst>
              <a:ext uri="{FF2B5EF4-FFF2-40B4-BE49-F238E27FC236}">
                <a16:creationId xmlns:a16="http://schemas.microsoft.com/office/drawing/2014/main" id="{FF306D41-2BA0-3FAD-47A7-FB6DABC2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7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b="1" dirty="0"/>
              <a:t>A mérkőzések </a:t>
            </a:r>
            <a:r>
              <a:rPr lang="hu-HU" altLang="hu-HU" sz="2400" b="1" dirty="0" err="1"/>
              <a:t>újrajátszása</a:t>
            </a:r>
            <a:r>
              <a:rPr lang="hu-HU" altLang="hu-HU" sz="2400" b="1" dirty="0"/>
              <a:t> a </a:t>
            </a:r>
            <a:r>
              <a:rPr lang="hu-HU" altLang="hu-HU" sz="2400" b="1" dirty="0" err="1"/>
              <a:t>tournament</a:t>
            </a:r>
            <a:r>
              <a:rPr lang="hu-HU" altLang="hu-HU" sz="2400" b="1" dirty="0"/>
              <a:t> egy ágán*</a:t>
            </a:r>
          </a:p>
        </p:txBody>
      </p:sp>
      <p:sp>
        <p:nvSpPr>
          <p:cNvPr id="2" name="Oval 12">
            <a:extLst>
              <a:ext uri="{FF2B5EF4-FFF2-40B4-BE49-F238E27FC236}">
                <a16:creationId xmlns:a16="http://schemas.microsoft.com/office/drawing/2014/main" id="{0A70A911-E61C-3F45-ADE4-51150826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040" y="3075400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15</a:t>
            </a:r>
          </a:p>
        </p:txBody>
      </p:sp>
      <p:sp>
        <p:nvSpPr>
          <p:cNvPr id="3" name="Oval 52">
            <a:extLst>
              <a:ext uri="{FF2B5EF4-FFF2-40B4-BE49-F238E27FC236}">
                <a16:creationId xmlns:a16="http://schemas.microsoft.com/office/drawing/2014/main" id="{143BC21F-82C3-F9C6-294C-CF958FDC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052" y="5371308"/>
            <a:ext cx="576262" cy="5762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hu-HU" altLang="hu-HU" dirty="0"/>
              <a:t>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0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8.33333E-7 -1.48148E-6 L -0.03542 -0.178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9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3542 -0.178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118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3542 -0.17847 L 0.04675 -0.325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04167E-6 2.22222E-6 L 0.15755 -0.181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8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087" grpId="0" animBg="1"/>
      <p:bldP spid="3087" grpId="1" animBg="1"/>
      <p:bldP spid="3118" grpId="0"/>
      <p:bldP spid="3118" grpId="1" build="allAtOnce" animBg="1"/>
      <p:bldP spid="3127" grpId="0" animBg="1"/>
      <p:bldP spid="3128" grpId="0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1481D-54BD-9BBD-52C1-180075C9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99" y="84483"/>
            <a:ext cx="5747778" cy="1752599"/>
          </a:xfrm>
        </p:spPr>
        <p:txBody>
          <a:bodyPr>
            <a:normAutofit/>
          </a:bodyPr>
          <a:lstStyle/>
          <a:p>
            <a:r>
              <a:rPr lang="hu-HU" dirty="0"/>
              <a:t>A versenyrendezés rekurzív algoritmusa*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FE97D-B6DA-2600-8E6C-90F7F9D4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hu-HU" dirty="0"/>
              <a:t>Műveletigény</a:t>
            </a:r>
          </a:p>
          <a:p>
            <a:pPr lvl="1"/>
            <a:r>
              <a:rPr lang="hu-HU" dirty="0" err="1"/>
              <a:t>BuildTour</a:t>
            </a:r>
            <a:r>
              <a:rPr lang="hu-HU" dirty="0"/>
              <a:t> </a:t>
            </a:r>
          </a:p>
          <a:p>
            <a:pPr lvl="2"/>
            <a:r>
              <a:rPr lang="hu-HU" dirty="0"/>
              <a:t>a versenyzők száma: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=2</a:t>
            </a:r>
            <a:r>
              <a:rPr lang="hu-HU" i="1" kern="1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dirty="0"/>
              <a:t> </a:t>
            </a:r>
          </a:p>
          <a:p>
            <a:pPr lvl="2"/>
            <a:r>
              <a:rPr lang="hu-HU" sz="16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</a:t>
            </a:r>
            <a:r>
              <a:rPr lang="hu-HU" sz="1600" b="1" i="1" kern="100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</a:t>
            </a:r>
            <a:r>
              <a:rPr lang="hu-HU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16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 + 2+ … + 2</a:t>
            </a:r>
            <a:r>
              <a:rPr lang="hu-HU" sz="1600" i="1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k-1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+ 2</a:t>
            </a:r>
            <a:r>
              <a:rPr lang="hu-HU" sz="1600" i="1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r>
              <a:rPr lang="hu-HU" sz="1600" i="1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−1 = </a:t>
            </a:r>
            <a:r>
              <a:rPr lang="hu-HU" sz="16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</a:t>
            </a:r>
            <a:r>
              <a:rPr lang="hu-HU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1</a:t>
            </a:r>
          </a:p>
          <a:p>
            <a:pPr lvl="1"/>
            <a:r>
              <a:rPr lang="hu-HU" dirty="0"/>
              <a:t>MaxTour </a:t>
            </a:r>
          </a:p>
          <a:p>
            <a:pPr lvl="2"/>
            <a:r>
              <a:rPr lang="hu-HU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</a:t>
            </a:r>
            <a:r>
              <a:rPr lang="hu-HU" b="1" i="1" kern="100" baseline="-25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hu-HU" sz="1800" b="1" i="1" kern="100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r>
              <a:rPr lang="hu-H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</a:t>
            </a:r>
            <a:r>
              <a:rPr lang="hu-H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</a:t>
            </a:r>
            <a:r>
              <a:rPr lang="hu-HU" sz="1800" b="1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</a:t>
            </a:r>
            <a:r>
              <a:rPr lang="hu-HU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endParaRPr lang="hu-HU" sz="18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endParaRPr lang="hu-H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65" y="478578"/>
            <a:ext cx="4576558" cy="271700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491" y="3605491"/>
            <a:ext cx="3629532" cy="2476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0483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F5833B-0E89-7079-7424-149A9D4B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826" y="257963"/>
            <a:ext cx="9032197" cy="96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100" dirty="0"/>
              <a:t>A versenyrendezés rekurzív algoritmusa*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F2776-63B5-99AB-D2CC-E4581DAF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3" y="1998133"/>
            <a:ext cx="6660090" cy="3793067"/>
          </a:xfrm>
        </p:spPr>
        <p:txBody>
          <a:bodyPr>
            <a:normAutofit/>
          </a:bodyPr>
          <a:lstStyle/>
          <a:p>
            <a:r>
              <a:rPr lang="hu-HU" sz="2800" dirty="0"/>
              <a:t>Műveletigény</a:t>
            </a:r>
          </a:p>
          <a:p>
            <a:pPr lvl="1"/>
            <a:r>
              <a:rPr lang="hu-HU" sz="2400" dirty="0"/>
              <a:t>A teljes eljárás összehasonlítás száma:</a:t>
            </a:r>
          </a:p>
          <a:p>
            <a:pPr lvl="2"/>
            <a:r>
              <a:rPr lang="hu-HU" sz="20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Ö</a:t>
            </a:r>
            <a:r>
              <a:rPr lang="hu-HU" sz="2000" b="1" i="1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TS</a:t>
            </a:r>
            <a:r>
              <a:rPr lang="hu-HU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(</a:t>
            </a:r>
            <a:r>
              <a:rPr lang="hu-HU" sz="20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-1)  + (</a:t>
            </a:r>
            <a:r>
              <a:rPr lang="hu-HU" sz="20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-2) 2 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</a:t>
            </a:r>
            <a:r>
              <a:rPr lang="hu-HU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 </a:t>
            </a:r>
            <a:r>
              <a:rPr lang="hu-H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(</a:t>
            </a:r>
            <a:r>
              <a:rPr lang="hu-HU" sz="20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-1) (2 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</a:t>
            </a:r>
            <a:r>
              <a:rPr lang="hu-HU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+1)</a:t>
            </a:r>
          </a:p>
          <a:p>
            <a:pPr lvl="2"/>
            <a:r>
              <a:rPr lang="hu-HU" sz="20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Ö</a:t>
            </a:r>
            <a:r>
              <a:rPr lang="hu-HU" sz="2000" b="1" i="1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TS</a:t>
            </a:r>
            <a:r>
              <a:rPr lang="hu-HU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hu-HU" b="1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hu-HU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Θ (n </a:t>
            </a:r>
            <a:r>
              <a:rPr lang="hu-HU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</a:t>
            </a:r>
            <a:r>
              <a:rPr lang="hu-HU" b="1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b="1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n)</a:t>
            </a:r>
            <a:endParaRPr lang="hu-HU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Memória igény: 2 </a:t>
            </a:r>
            <a:r>
              <a:rPr lang="hu-HU" sz="2400" i="1" kern="100" dirty="0"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- 1</a:t>
            </a:r>
            <a:endParaRPr lang="hu-HU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u-HU" sz="2800" dirty="0"/>
              <a:t>Nem helyben rendez!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14" y="1388533"/>
            <a:ext cx="2479091" cy="48852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8131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2B2FB-0A1B-16A3-9F9E-6D40AF0E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Text Box 124">
            <a:extLst>
              <a:ext uri="{FF2B5EF4-FFF2-40B4-BE49-F238E27FC236}">
                <a16:creationId xmlns:a16="http://schemas.microsoft.com/office/drawing/2014/main" id="{DA5C49F7-C553-5C00-E07A-21842141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195" name="Text Box 123">
            <a:extLst>
              <a:ext uri="{FF2B5EF4-FFF2-40B4-BE49-F238E27FC236}">
                <a16:creationId xmlns:a16="http://schemas.microsoft.com/office/drawing/2014/main" id="{7A604D39-02BC-6BB5-4A1C-AB7B0CCD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194" name="Text Box 122">
            <a:extLst>
              <a:ext uri="{FF2B5EF4-FFF2-40B4-BE49-F238E27FC236}">
                <a16:creationId xmlns:a16="http://schemas.microsoft.com/office/drawing/2014/main" id="{FB6745E1-4A36-E3A5-40B2-8EC6D6A90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159" name="Text Box 87">
            <a:extLst>
              <a:ext uri="{FF2B5EF4-FFF2-40B4-BE49-F238E27FC236}">
                <a16:creationId xmlns:a16="http://schemas.microsoft.com/office/drawing/2014/main" id="{937E982A-0B1C-A6F9-E710-9E367C7A0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1" name="Text Box 89">
            <a:extLst>
              <a:ext uri="{FF2B5EF4-FFF2-40B4-BE49-F238E27FC236}">
                <a16:creationId xmlns:a16="http://schemas.microsoft.com/office/drawing/2014/main" id="{F02AAEEB-82E1-F8F7-CD30-1F827D9E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2" name="Text Box 90">
            <a:extLst>
              <a:ext uri="{FF2B5EF4-FFF2-40B4-BE49-F238E27FC236}">
                <a16:creationId xmlns:a16="http://schemas.microsoft.com/office/drawing/2014/main" id="{AE80F26B-085C-3697-1227-5B09D473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3" name="Text Box 91">
            <a:extLst>
              <a:ext uri="{FF2B5EF4-FFF2-40B4-BE49-F238E27FC236}">
                <a16:creationId xmlns:a16="http://schemas.microsoft.com/office/drawing/2014/main" id="{EF3DB33B-A612-FA4A-464A-5CDA3B31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4" name="Text Box 92">
            <a:extLst>
              <a:ext uri="{FF2B5EF4-FFF2-40B4-BE49-F238E27FC236}">
                <a16:creationId xmlns:a16="http://schemas.microsoft.com/office/drawing/2014/main" id="{9B92BBDB-6FD4-5BB3-CA1D-B64E36E6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0" name="Text Box 88">
            <a:extLst>
              <a:ext uri="{FF2B5EF4-FFF2-40B4-BE49-F238E27FC236}">
                <a16:creationId xmlns:a16="http://schemas.microsoft.com/office/drawing/2014/main" id="{9519570D-1E43-FF50-964E-516F0C1B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58" name="Text Box 86">
            <a:extLst>
              <a:ext uri="{FF2B5EF4-FFF2-40B4-BE49-F238E27FC236}">
                <a16:creationId xmlns:a16="http://schemas.microsoft.com/office/drawing/2014/main" id="{0C1E6821-521A-F7A8-5909-6641D88B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86B7B319-832E-63C2-ECF8-F6736372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FDD818B3-8E47-54BC-667E-3F683A05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353B4604-7AE6-4096-3FE9-5FF8C7AB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522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1B5BCF50-1822-7DA8-862B-FEE061F4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/>
              <a:t>1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9CC7B45D-ACAF-00D1-0B15-47887A95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4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FFC246F2-3DA9-8ADA-F556-A289B90F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448" y="3716621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C365E99F-CF95-7FDD-F836-D5CF02DF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6E5C72CB-10B9-86E1-7DF3-68A20FD7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70EF51C2-95F2-B907-9A50-11AC5CE1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7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2F2D9A0A-8673-412D-6958-7E0B1FDC0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12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93F7117C-801D-D193-0DF4-23394C4F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0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3C930E5A-3BB1-05D1-C412-3F308B32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BB423BB-E54A-BCFB-A548-9F4215FD8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2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5D1BFE4-C18A-3E88-D047-D8679209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3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D27A017-EA89-7962-B907-A32253CD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B4CA4448-FDC3-9D99-BA6B-8AF432C9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5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7BF041F5-CFA6-4F39-272C-4ABCB015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11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A29B969-81B1-6528-F491-2505E2E7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6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33F4320-DA1D-CE6D-4C88-45B9B5B5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7</a:t>
            </a:r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889E3E3A-54FA-D0B2-FF25-33285C280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9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FBC4999-0CED-63F0-E38E-F3BBFC5C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8</a:t>
            </a:r>
          </a:p>
        </p:txBody>
      </p:sp>
      <p:sp>
        <p:nvSpPr>
          <p:cNvPr id="3106" name="Text Box 34">
            <a:extLst>
              <a:ext uri="{FF2B5EF4-FFF2-40B4-BE49-F238E27FC236}">
                <a16:creationId xmlns:a16="http://schemas.microsoft.com/office/drawing/2014/main" id="{D52BBEC7-3CBD-4306-440D-E934EDD87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10</a:t>
            </a:r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0B45DCB8-EADF-6C6F-9BC2-BF02A63F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14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FDEA3CAD-6A04-5FAA-FED8-D8F2E1C9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13</a:t>
            </a:r>
          </a:p>
        </p:txBody>
      </p:sp>
      <p:sp>
        <p:nvSpPr>
          <p:cNvPr id="3109" name="Text Box 37">
            <a:extLst>
              <a:ext uri="{FF2B5EF4-FFF2-40B4-BE49-F238E27FC236}">
                <a16:creationId xmlns:a16="http://schemas.microsoft.com/office/drawing/2014/main" id="{B0F80408-EF3A-A95A-A87C-C047C37A2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12</a:t>
            </a:r>
          </a:p>
        </p:txBody>
      </p:sp>
      <p:grpSp>
        <p:nvGrpSpPr>
          <p:cNvPr id="3139" name="Group 67">
            <a:extLst>
              <a:ext uri="{FF2B5EF4-FFF2-40B4-BE49-F238E27FC236}">
                <a16:creationId xmlns:a16="http://schemas.microsoft.com/office/drawing/2014/main" id="{8B4DD023-A148-895D-7022-BC78ABE4D17F}"/>
              </a:ext>
            </a:extLst>
          </p:cNvPr>
          <p:cNvGrpSpPr>
            <a:grpSpLocks/>
          </p:cNvGrpSpPr>
          <p:nvPr/>
        </p:nvGrpSpPr>
        <p:grpSpPr bwMode="auto">
          <a:xfrm>
            <a:off x="5519739" y="4221163"/>
            <a:ext cx="4319587" cy="1295400"/>
            <a:chOff x="2517" y="2659"/>
            <a:chExt cx="2721" cy="816"/>
          </a:xfrm>
        </p:grpSpPr>
        <p:grpSp>
          <p:nvGrpSpPr>
            <p:cNvPr id="3115" name="Group 43">
              <a:extLst>
                <a:ext uri="{FF2B5EF4-FFF2-40B4-BE49-F238E27FC236}">
                  <a16:creationId xmlns:a16="http://schemas.microsoft.com/office/drawing/2014/main" id="{081AB28E-056F-2A56-5827-69E913FD5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" y="2704"/>
              <a:ext cx="362" cy="272"/>
              <a:chOff x="4876" y="2704"/>
              <a:chExt cx="362" cy="272"/>
            </a:xfrm>
          </p:grpSpPr>
          <p:sp>
            <p:nvSpPr>
              <p:cNvPr id="3111" name="Line 39">
                <a:extLst>
                  <a:ext uri="{FF2B5EF4-FFF2-40B4-BE49-F238E27FC236}">
                    <a16:creationId xmlns:a16="http://schemas.microsoft.com/office/drawing/2014/main" id="{27394013-8634-B54C-3BBB-7C74A755E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13" name="Line 41">
                <a:extLst>
                  <a:ext uri="{FF2B5EF4-FFF2-40B4-BE49-F238E27FC236}">
                    <a16:creationId xmlns:a16="http://schemas.microsoft.com/office/drawing/2014/main" id="{CD438734-DD49-9F1A-DD85-311FC5BA2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37" name="Line 65">
              <a:extLst>
                <a:ext uri="{FF2B5EF4-FFF2-40B4-BE49-F238E27FC236}">
                  <a16:creationId xmlns:a16="http://schemas.microsoft.com/office/drawing/2014/main" id="{89DC6149-1FFF-050F-37B4-13ADFF2CE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976"/>
              <a:ext cx="140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38" name="Line 66">
              <a:extLst>
                <a:ext uri="{FF2B5EF4-FFF2-40B4-BE49-F238E27FC236}">
                  <a16:creationId xmlns:a16="http://schemas.microsoft.com/office/drawing/2014/main" id="{DF30DEC8-C01A-12EF-8CBD-EC7567757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7" y="2659"/>
              <a:ext cx="113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153" name="Group 81">
            <a:extLst>
              <a:ext uri="{FF2B5EF4-FFF2-40B4-BE49-F238E27FC236}">
                <a16:creationId xmlns:a16="http://schemas.microsoft.com/office/drawing/2014/main" id="{B09996C2-C619-E387-C699-5422228EAF8C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4292601"/>
            <a:ext cx="3671888" cy="1223963"/>
            <a:chOff x="2200" y="2704"/>
            <a:chExt cx="2313" cy="771"/>
          </a:xfrm>
        </p:grpSpPr>
        <p:grpSp>
          <p:nvGrpSpPr>
            <p:cNvPr id="3141" name="Group 69">
              <a:extLst>
                <a:ext uri="{FF2B5EF4-FFF2-40B4-BE49-F238E27FC236}">
                  <a16:creationId xmlns:a16="http://schemas.microsoft.com/office/drawing/2014/main" id="{8126405A-4859-3F53-AD9C-002F4E4EF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1" y="2704"/>
              <a:ext cx="362" cy="272"/>
              <a:chOff x="4876" y="2704"/>
              <a:chExt cx="362" cy="272"/>
            </a:xfrm>
          </p:grpSpPr>
          <p:sp>
            <p:nvSpPr>
              <p:cNvPr id="3142" name="Line 70">
                <a:extLst>
                  <a:ext uri="{FF2B5EF4-FFF2-40B4-BE49-F238E27FC236}">
                    <a16:creationId xmlns:a16="http://schemas.microsoft.com/office/drawing/2014/main" id="{E64F251C-E5A6-5A90-3B37-99C701149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43" name="Line 71">
                <a:extLst>
                  <a:ext uri="{FF2B5EF4-FFF2-40B4-BE49-F238E27FC236}">
                    <a16:creationId xmlns:a16="http://schemas.microsoft.com/office/drawing/2014/main" id="{395A7F22-5A6D-2ACF-B5AC-6EF3F705E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44" name="Line 72">
              <a:extLst>
                <a:ext uri="{FF2B5EF4-FFF2-40B4-BE49-F238E27FC236}">
                  <a16:creationId xmlns:a16="http://schemas.microsoft.com/office/drawing/2014/main" id="{0E335F1C-1C74-2951-9B2E-A18DD7EB2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2976"/>
              <a:ext cx="140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45" name="Line 73">
              <a:extLst>
                <a:ext uri="{FF2B5EF4-FFF2-40B4-BE49-F238E27FC236}">
                  <a16:creationId xmlns:a16="http://schemas.microsoft.com/office/drawing/2014/main" id="{E23B5824-8930-2A35-44DF-AED8F995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0" y="2704"/>
              <a:ext cx="726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154" name="Text Box 82">
            <a:extLst>
              <a:ext uri="{FF2B5EF4-FFF2-40B4-BE49-F238E27FC236}">
                <a16:creationId xmlns:a16="http://schemas.microsoft.com/office/drawing/2014/main" id="{1B68B0A4-F32F-A25A-D80D-78675CCD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198" name="Text Box 126">
            <a:extLst>
              <a:ext uri="{FF2B5EF4-FFF2-40B4-BE49-F238E27FC236}">
                <a16:creationId xmlns:a16="http://schemas.microsoft.com/office/drawing/2014/main" id="{C656A4E5-07E9-1A54-D7AB-4BCD74A3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036" y="3720717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199" name="Text Box 127">
            <a:extLst>
              <a:ext uri="{FF2B5EF4-FFF2-40B4-BE49-F238E27FC236}">
                <a16:creationId xmlns:a16="http://schemas.microsoft.com/office/drawing/2014/main" id="{511A39E1-6E97-7077-8A16-18B1CADB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6250"/>
            <a:ext cx="799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hu-HU" sz="2400" b="1" dirty="0" err="1"/>
              <a:t>TourSort</a:t>
            </a:r>
            <a:r>
              <a:rPr lang="hu-HU" altLang="hu-HU" sz="2400" b="1" dirty="0"/>
              <a:t> iteratív változata*</a:t>
            </a:r>
          </a:p>
        </p:txBody>
      </p:sp>
      <p:sp>
        <p:nvSpPr>
          <p:cNvPr id="3200" name="AutoShape 128">
            <a:extLst>
              <a:ext uri="{FF2B5EF4-FFF2-40B4-BE49-F238E27FC236}">
                <a16:creationId xmlns:a16="http://schemas.microsoft.com/office/drawing/2014/main" id="{35933E3F-F90B-364C-2686-67E882B1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052514"/>
            <a:ext cx="8353425" cy="1800225"/>
          </a:xfrm>
          <a:prstGeom prst="wedgeRoundRectCallout">
            <a:avLst>
              <a:gd name="adj1" fmla="val -9389"/>
              <a:gd name="adj2" fmla="val 62611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99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hu-HU" altLang="hu-HU"/>
              <a:t>A versenyfát szintfolytonosan elhelyezzük egy tömbben. A rendezendő elemek a fa levelén foglalnak helyet, ezért a </a:t>
            </a:r>
            <a:r>
              <a:rPr lang="hu-HU" altLang="hu-HU" i="1"/>
              <a:t>2n-1</a:t>
            </a:r>
            <a:r>
              <a:rPr lang="hu-HU" altLang="hu-HU"/>
              <a:t>elemszámú tömb utolsó </a:t>
            </a:r>
            <a:r>
              <a:rPr lang="hu-HU" altLang="hu-HU" i="1"/>
              <a:t>n</a:t>
            </a:r>
            <a:r>
              <a:rPr lang="hu-HU" altLang="hu-HU"/>
              <a:t> eleme van kitöltve. A megelőző  elemet éppen a Ktour eljárás tölti ki, méghozzá jobbról balra haladva. </a:t>
            </a:r>
          </a:p>
          <a:p>
            <a:pPr algn="ctr"/>
            <a:r>
              <a:rPr lang="hu-HU" altLang="hu-HU"/>
              <a:t>Kattintásra indul az animáció, amely bemutatja ezt!</a:t>
            </a:r>
          </a:p>
        </p:txBody>
      </p:sp>
    </p:spTree>
    <p:extLst>
      <p:ext uri="{BB962C8B-B14F-4D97-AF65-F5344CB8AC3E}">
        <p14:creationId xmlns:p14="http://schemas.microsoft.com/office/powerpoint/2010/main" val="28667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52 -4.44444E-6 L -0.2569 0.11829 C -0.23711 0.14491 -0.20768 0.15996 -0.17695 0.15996 C -0.14193 0.15996 -0.1138 0.14491 -0.09414 0.11829 L 6.25E-7 -4.44444E-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26" y="79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28 0 L -0.19075 0.16227 C -0.17604 0.19931 -0.15429 0.22014 -0.13151 0.22014 C -0.10533 0.22014 -0.08463 0.19931 -0.07005 0.16227 L -4.16667E-6 0 " pathEditMode="relative" rAng="0" ptsTypes="AAAAA">
                                      <p:cBhvr>
                                        <p:cTn id="22" dur="2000" spd="-100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109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animBg="1"/>
      <p:bldP spid="3086" grpId="0" animBg="1"/>
      <p:bldP spid="3085" grpId="0" animBg="1"/>
      <p:bldP spid="3085" grpId="1" animBg="1"/>
      <p:bldP spid="3085" grpId="2" animBg="1"/>
      <p:bldP spid="3085" grpId="3" animBg="1"/>
      <p:bldP spid="3085" grpId="4" animBg="1"/>
      <p:bldP spid="3085" grpId="5" animBg="1"/>
      <p:bldP spid="3085" grpId="6" animBg="1"/>
      <p:bldP spid="3085" grpId="7" animBg="1"/>
      <p:bldP spid="3090" grpId="0" animBg="1"/>
      <p:bldP spid="3090" grpId="1" animBg="1"/>
      <p:bldP spid="3089" grpId="0" animBg="1"/>
      <p:bldP spid="3089" grpId="1" animBg="1"/>
      <p:bldP spid="3089" grpId="2" animBg="1"/>
      <p:bldP spid="3089" grpId="3" animBg="1"/>
      <p:bldP spid="3198" grpId="0" animBg="1"/>
      <p:bldP spid="3198" grpId="1" animBg="1"/>
      <p:bldP spid="32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BB868-9123-ACEE-1927-6FEBBE7A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Text Box 124">
            <a:extLst>
              <a:ext uri="{FF2B5EF4-FFF2-40B4-BE49-F238E27FC236}">
                <a16:creationId xmlns:a16="http://schemas.microsoft.com/office/drawing/2014/main" id="{1AAE5CC6-A5F7-5464-C8B6-C888EA0C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195" name="Text Box 123">
            <a:extLst>
              <a:ext uri="{FF2B5EF4-FFF2-40B4-BE49-F238E27FC236}">
                <a16:creationId xmlns:a16="http://schemas.microsoft.com/office/drawing/2014/main" id="{44A5F3A2-C032-F85F-DAF0-E763FF80A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194" name="Text Box 122">
            <a:extLst>
              <a:ext uri="{FF2B5EF4-FFF2-40B4-BE49-F238E27FC236}">
                <a16:creationId xmlns:a16="http://schemas.microsoft.com/office/drawing/2014/main" id="{FED88FC3-E089-F03C-E2E2-DC1CBE8A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159" name="Text Box 87">
            <a:extLst>
              <a:ext uri="{FF2B5EF4-FFF2-40B4-BE49-F238E27FC236}">
                <a16:creationId xmlns:a16="http://schemas.microsoft.com/office/drawing/2014/main" id="{1BB6545B-2F25-8082-C37B-D7321A4E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1" name="Text Box 89">
            <a:extLst>
              <a:ext uri="{FF2B5EF4-FFF2-40B4-BE49-F238E27FC236}">
                <a16:creationId xmlns:a16="http://schemas.microsoft.com/office/drawing/2014/main" id="{AA5E01CB-D376-5A5F-744A-D41E49AE0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2" name="Text Box 90">
            <a:extLst>
              <a:ext uri="{FF2B5EF4-FFF2-40B4-BE49-F238E27FC236}">
                <a16:creationId xmlns:a16="http://schemas.microsoft.com/office/drawing/2014/main" id="{83B28E40-73BC-B53F-007E-78ED05765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3" name="Text Box 91">
            <a:extLst>
              <a:ext uri="{FF2B5EF4-FFF2-40B4-BE49-F238E27FC236}">
                <a16:creationId xmlns:a16="http://schemas.microsoft.com/office/drawing/2014/main" id="{6DB44B02-A604-B051-F529-D36DD86F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4" name="Text Box 92">
            <a:extLst>
              <a:ext uri="{FF2B5EF4-FFF2-40B4-BE49-F238E27FC236}">
                <a16:creationId xmlns:a16="http://schemas.microsoft.com/office/drawing/2014/main" id="{75C588B2-61DE-F5EA-FF60-4C5B97BF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0" name="Text Box 88">
            <a:extLst>
              <a:ext uri="{FF2B5EF4-FFF2-40B4-BE49-F238E27FC236}">
                <a16:creationId xmlns:a16="http://schemas.microsoft.com/office/drawing/2014/main" id="{A94A36BB-26E8-1C39-2197-BBBEBB31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58" name="Text Box 86">
            <a:extLst>
              <a:ext uri="{FF2B5EF4-FFF2-40B4-BE49-F238E27FC236}">
                <a16:creationId xmlns:a16="http://schemas.microsoft.com/office/drawing/2014/main" id="{0DEE5F1C-9489-975B-FCCC-3B4F44EA8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BDA31D8C-36DA-406E-02D6-F1248F38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5FCA3FB3-E5DD-1C5C-F958-7F8F765A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6EC489D0-D610-ACAF-A7E1-4E4B7582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BF93CEDC-600F-CDE5-B374-47AA678BF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522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5E1240F9-8B8B-B307-8791-87EFBDE7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/>
              <a:t>1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68D41997-0012-0A3D-0213-BA602461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4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28D9A57F-2E11-8927-29AA-A243CCE8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448" y="3716621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3B568FEC-D08E-549F-5866-4737767B9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DBD32397-4B9E-E4B6-7F94-E3670D1E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83F84FBF-285B-8983-1953-732F6E342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7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601AF9B9-EDDD-1E03-5AD0-891511A8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12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CA044F8-A8B7-137C-6A0D-03CAAFD14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0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CCE189C-D6B2-1528-6037-CD53A6848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B000CBD-8447-26C3-31CC-9C9D503B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2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175B8A4-419D-CF11-BB67-6EEB706F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3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A4D7B45-BA4E-D5E4-BC1F-B4D1F927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19C87426-6B97-E04F-C73A-B7A27B3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5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5E6BBAEB-3A14-CE6B-3712-DFBE213C7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11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D9F6785-FEDE-3D2B-9DBB-FA32F84A6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6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21569F3-D2B4-DFA7-D8CD-77DE89FF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7</a:t>
            </a:r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7AD8646B-7AA1-8BB4-1B38-831B1CEE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9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47356B72-F436-667F-ECDF-1301E979D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8</a:t>
            </a:r>
          </a:p>
        </p:txBody>
      </p:sp>
      <p:sp>
        <p:nvSpPr>
          <p:cNvPr id="3106" name="Text Box 34">
            <a:extLst>
              <a:ext uri="{FF2B5EF4-FFF2-40B4-BE49-F238E27FC236}">
                <a16:creationId xmlns:a16="http://schemas.microsoft.com/office/drawing/2014/main" id="{AB649094-D058-A237-378F-638E69AE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10</a:t>
            </a:r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0321985-BF1C-979F-D76C-584177FB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14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6B96A272-5345-1995-6A44-0E6DD01F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13</a:t>
            </a:r>
          </a:p>
        </p:txBody>
      </p:sp>
      <p:sp>
        <p:nvSpPr>
          <p:cNvPr id="3109" name="Text Box 37">
            <a:extLst>
              <a:ext uri="{FF2B5EF4-FFF2-40B4-BE49-F238E27FC236}">
                <a16:creationId xmlns:a16="http://schemas.microsoft.com/office/drawing/2014/main" id="{0A855D66-6245-4CE3-9151-3EB3AAC2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12</a:t>
            </a:r>
          </a:p>
        </p:txBody>
      </p:sp>
      <p:grpSp>
        <p:nvGrpSpPr>
          <p:cNvPr id="3152" name="Group 80">
            <a:extLst>
              <a:ext uri="{FF2B5EF4-FFF2-40B4-BE49-F238E27FC236}">
                <a16:creationId xmlns:a16="http://schemas.microsoft.com/office/drawing/2014/main" id="{556182BF-93DC-5ABD-D44A-C6FA26859B7A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4221163"/>
            <a:ext cx="3240087" cy="1295400"/>
            <a:chOff x="1837" y="2659"/>
            <a:chExt cx="2041" cy="816"/>
          </a:xfrm>
        </p:grpSpPr>
        <p:grpSp>
          <p:nvGrpSpPr>
            <p:cNvPr id="3147" name="Group 75">
              <a:extLst>
                <a:ext uri="{FF2B5EF4-FFF2-40B4-BE49-F238E27FC236}">
                  <a16:creationId xmlns:a16="http://schemas.microsoft.com/office/drawing/2014/main" id="{09C1C79A-9F91-E3C6-0D3C-7C91266CEF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2704"/>
              <a:ext cx="362" cy="272"/>
              <a:chOff x="4876" y="2704"/>
              <a:chExt cx="362" cy="272"/>
            </a:xfrm>
          </p:grpSpPr>
          <p:sp>
            <p:nvSpPr>
              <p:cNvPr id="3148" name="Line 76">
                <a:extLst>
                  <a:ext uri="{FF2B5EF4-FFF2-40B4-BE49-F238E27FC236}">
                    <a16:creationId xmlns:a16="http://schemas.microsoft.com/office/drawing/2014/main" id="{6DFA9711-93C1-4B82-4958-8B016A4DE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49" name="Line 77">
                <a:extLst>
                  <a:ext uri="{FF2B5EF4-FFF2-40B4-BE49-F238E27FC236}">
                    <a16:creationId xmlns:a16="http://schemas.microsoft.com/office/drawing/2014/main" id="{7DF3C547-8FD3-8A90-082D-D1EC519B7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50" name="Line 78">
              <a:extLst>
                <a:ext uri="{FF2B5EF4-FFF2-40B4-BE49-F238E27FC236}">
                  <a16:creationId xmlns:a16="http://schemas.microsoft.com/office/drawing/2014/main" id="{F3D64ED0-7E2E-29A9-CB2A-7D71E0FF6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1" y="2976"/>
              <a:ext cx="140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51" name="Line 79">
              <a:extLst>
                <a:ext uri="{FF2B5EF4-FFF2-40B4-BE49-F238E27FC236}">
                  <a16:creationId xmlns:a16="http://schemas.microsoft.com/office/drawing/2014/main" id="{997E1739-F898-7129-3CAE-B06AD2759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7" y="2659"/>
              <a:ext cx="45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154" name="Text Box 82">
            <a:extLst>
              <a:ext uri="{FF2B5EF4-FFF2-40B4-BE49-F238E27FC236}">
                <a16:creationId xmlns:a16="http://schemas.microsoft.com/office/drawing/2014/main" id="{C712CC65-A27A-D509-6DA5-710F6751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grpSp>
        <p:nvGrpSpPr>
          <p:cNvPr id="3177" name="Group 105">
            <a:extLst>
              <a:ext uri="{FF2B5EF4-FFF2-40B4-BE49-F238E27FC236}">
                <a16:creationId xmlns:a16="http://schemas.microsoft.com/office/drawing/2014/main" id="{8D22B555-0B58-3280-F9F3-600C2373E03B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4221163"/>
            <a:ext cx="2592387" cy="1223962"/>
            <a:chOff x="1519" y="2659"/>
            <a:chExt cx="1633" cy="771"/>
          </a:xfrm>
        </p:grpSpPr>
        <p:grpSp>
          <p:nvGrpSpPr>
            <p:cNvPr id="3166" name="Group 94">
              <a:extLst>
                <a:ext uri="{FF2B5EF4-FFF2-40B4-BE49-F238E27FC236}">
                  <a16:creationId xmlns:a16="http://schemas.microsoft.com/office/drawing/2014/main" id="{8FD6BC40-99AA-74D5-6430-49EA56967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" y="2704"/>
              <a:ext cx="362" cy="272"/>
              <a:chOff x="4876" y="2704"/>
              <a:chExt cx="362" cy="272"/>
            </a:xfrm>
          </p:grpSpPr>
          <p:sp>
            <p:nvSpPr>
              <p:cNvPr id="3167" name="Line 95">
                <a:extLst>
                  <a:ext uri="{FF2B5EF4-FFF2-40B4-BE49-F238E27FC236}">
                    <a16:creationId xmlns:a16="http://schemas.microsoft.com/office/drawing/2014/main" id="{1CAC5E21-073F-1DE2-05ED-6E5BA21D2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68" name="Line 96">
                <a:extLst>
                  <a:ext uri="{FF2B5EF4-FFF2-40B4-BE49-F238E27FC236}">
                    <a16:creationId xmlns:a16="http://schemas.microsoft.com/office/drawing/2014/main" id="{BDE891CE-EB38-20F8-3047-9B443CFDA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69" name="Line 97">
              <a:extLst>
                <a:ext uri="{FF2B5EF4-FFF2-40B4-BE49-F238E27FC236}">
                  <a16:creationId xmlns:a16="http://schemas.microsoft.com/office/drawing/2014/main" id="{D0F6304E-A87F-9602-5058-0EAB341AE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976"/>
              <a:ext cx="104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70" name="Line 98">
              <a:extLst>
                <a:ext uri="{FF2B5EF4-FFF2-40B4-BE49-F238E27FC236}">
                  <a16:creationId xmlns:a16="http://schemas.microsoft.com/office/drawing/2014/main" id="{113370B9-46D6-3632-7146-F8B766DB0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2659"/>
              <a:ext cx="408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198" name="Text Box 126">
            <a:extLst>
              <a:ext uri="{FF2B5EF4-FFF2-40B4-BE49-F238E27FC236}">
                <a16:creationId xmlns:a16="http://schemas.microsoft.com/office/drawing/2014/main" id="{835AB1C0-3160-AB83-1427-3D2B9EAD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036" y="3720717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199" name="Text Box 127">
            <a:extLst>
              <a:ext uri="{FF2B5EF4-FFF2-40B4-BE49-F238E27FC236}">
                <a16:creationId xmlns:a16="http://schemas.microsoft.com/office/drawing/2014/main" id="{6A1A85C6-0C23-7018-BFCB-00E60C38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6250"/>
            <a:ext cx="799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hu-HU" sz="2400" b="1" dirty="0" err="1"/>
              <a:t>TourSort</a:t>
            </a:r>
            <a:r>
              <a:rPr lang="hu-HU" altLang="hu-HU" sz="2400" b="1" dirty="0"/>
              <a:t> iteratív változata*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DD504ACC-246B-D481-8267-ABE6776F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36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941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46 0 L -0.19388 0.11829 C -0.17878 0.14491 -0.15664 0.15995 -0.1336 0.15995 C -0.10704 0.15995 -0.08607 0.14491 -0.07097 0.11829 L 4.16667E-6 0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7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3 2.22222E-6 L -0.16198 0.1162 C -0.14948 0.14236 -0.13099 0.15717 -0.11172 0.15717 C -0.08932 0.15717 -0.07175 0.14236 -0.05938 0.1162 L 4.16667E-7 2.22222E-6 " pathEditMode="relative" rAng="0" ptsTypes="AAAAA">
                                      <p:cBhvr>
                                        <p:cTn id="18" dur="2000" spd="-100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nimBg="1"/>
      <p:bldP spid="3084" grpId="0" animBg="1"/>
      <p:bldP spid="3086" grpId="0" animBg="1"/>
      <p:bldP spid="3085" grpId="0" animBg="1"/>
      <p:bldP spid="3085" grpId="1" animBg="1"/>
      <p:bldP spid="3085" grpId="2" animBg="1"/>
      <p:bldP spid="3085" grpId="3" animBg="1"/>
      <p:bldP spid="3085" grpId="4" animBg="1"/>
      <p:bldP spid="3085" grpId="5" animBg="1"/>
      <p:bldP spid="3085" grpId="6" animBg="1"/>
      <p:bldP spid="3085" grpId="7" animBg="1"/>
      <p:bldP spid="3090" grpId="0" animBg="1"/>
      <p:bldP spid="3090" grpId="1" animBg="1"/>
      <p:bldP spid="3089" grpId="0" animBg="1"/>
      <p:bldP spid="3089" grpId="1" animBg="1"/>
      <p:bldP spid="3089" grpId="2" animBg="1"/>
      <p:bldP spid="3089" grpId="3" animBg="1"/>
      <p:bldP spid="3198" grpId="0" animBg="1"/>
      <p:bldP spid="3198" grpId="1" animBg="1"/>
      <p:bldP spid="2" grpId="0" animBg="1"/>
      <p:bldP spid="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5DBE-6F27-E81F-C4E2-5BCA9D94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Text Box 124">
            <a:extLst>
              <a:ext uri="{FF2B5EF4-FFF2-40B4-BE49-F238E27FC236}">
                <a16:creationId xmlns:a16="http://schemas.microsoft.com/office/drawing/2014/main" id="{35598DC4-36E8-061E-0281-4CDF26966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195" name="Text Box 123">
            <a:extLst>
              <a:ext uri="{FF2B5EF4-FFF2-40B4-BE49-F238E27FC236}">
                <a16:creationId xmlns:a16="http://schemas.microsoft.com/office/drawing/2014/main" id="{76E74D98-0F87-2B24-E774-F97EF6C6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194" name="Text Box 122">
            <a:extLst>
              <a:ext uri="{FF2B5EF4-FFF2-40B4-BE49-F238E27FC236}">
                <a16:creationId xmlns:a16="http://schemas.microsoft.com/office/drawing/2014/main" id="{494B58CA-A479-9BE1-A5BC-1F908095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159" name="Text Box 87">
            <a:extLst>
              <a:ext uri="{FF2B5EF4-FFF2-40B4-BE49-F238E27FC236}">
                <a16:creationId xmlns:a16="http://schemas.microsoft.com/office/drawing/2014/main" id="{2B681C38-CFB5-51AA-3786-76F58BE7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1" name="Text Box 89">
            <a:extLst>
              <a:ext uri="{FF2B5EF4-FFF2-40B4-BE49-F238E27FC236}">
                <a16:creationId xmlns:a16="http://schemas.microsoft.com/office/drawing/2014/main" id="{FD4E1133-BBF4-82CD-27E9-F517484B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2" name="Text Box 90">
            <a:extLst>
              <a:ext uri="{FF2B5EF4-FFF2-40B4-BE49-F238E27FC236}">
                <a16:creationId xmlns:a16="http://schemas.microsoft.com/office/drawing/2014/main" id="{750DB1F9-E4E9-C7E8-7706-46E5B198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3" name="Text Box 91">
            <a:extLst>
              <a:ext uri="{FF2B5EF4-FFF2-40B4-BE49-F238E27FC236}">
                <a16:creationId xmlns:a16="http://schemas.microsoft.com/office/drawing/2014/main" id="{F39182FD-6C08-6B70-FE68-C680DC6B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4" name="Text Box 92">
            <a:extLst>
              <a:ext uri="{FF2B5EF4-FFF2-40B4-BE49-F238E27FC236}">
                <a16:creationId xmlns:a16="http://schemas.microsoft.com/office/drawing/2014/main" id="{812FD92E-B5B7-00D8-E3D3-58DE3303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60" name="Text Box 88">
            <a:extLst>
              <a:ext uri="{FF2B5EF4-FFF2-40B4-BE49-F238E27FC236}">
                <a16:creationId xmlns:a16="http://schemas.microsoft.com/office/drawing/2014/main" id="{97BA048D-FA48-BA7A-9E9D-89751B4D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158" name="Text Box 86">
            <a:extLst>
              <a:ext uri="{FF2B5EF4-FFF2-40B4-BE49-F238E27FC236}">
                <a16:creationId xmlns:a16="http://schemas.microsoft.com/office/drawing/2014/main" id="{19A1CCA4-0584-1D63-786F-46675FF8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1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hu-HU" altLang="hu-HU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3C6AB0EF-719B-CF6D-662B-AA6EC7A02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3529F627-8AF1-67CB-3985-BF1EF8D1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52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32180AA2-F1FE-3D51-E443-ACD01EB8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77903DEB-3F1F-E755-709A-6C6F3E565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3EB9CD0F-076B-0E5D-AB2E-FB35D4EF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9A86A81C-7938-9B6F-48C4-2383B7C3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522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C78B435D-46C9-7DA5-F9C5-8383CA4A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/>
              <a:t>1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2452A7EC-F877-D826-227C-566E0883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4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5F45A78E-76BC-D28F-10B0-7D0C6636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448" y="3716621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11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63C936C6-0849-ECBB-F60F-F9D2F0FA4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15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B72704B7-D8B3-1B0A-5A4F-4FC604C3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0B26A1CA-51EA-EA23-1F8E-1FBCB835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7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D05E6C21-1F2C-0756-2EE3-D6FF9FDD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12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BE2AFE4F-2093-DE79-A1BC-EE3D77DC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0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1A542220-E35C-2F91-BBFD-DAB78CD3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ABA54B98-BA6A-8E72-1599-C4A91FF9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2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ED2C575-19DD-AB23-CBB1-FDB54988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3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19F2F68-67B9-1ED4-7E97-CF02C50BA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79FEDDA2-66C2-B4F5-D39B-1116DDB4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5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476B1C61-9DB2-0EAD-8646-4345E3E0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11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D8AFF5E1-3039-5749-0E1C-3237F8BE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6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E0FBD549-693A-F20D-D22E-B3F4C1F5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7</a:t>
            </a:r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21580EEB-9096-1791-6EF7-4BC1141D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9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D354655-68EC-A929-3A79-F62BF95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8</a:t>
            </a:r>
          </a:p>
        </p:txBody>
      </p:sp>
      <p:sp>
        <p:nvSpPr>
          <p:cNvPr id="3106" name="Text Box 34">
            <a:extLst>
              <a:ext uri="{FF2B5EF4-FFF2-40B4-BE49-F238E27FC236}">
                <a16:creationId xmlns:a16="http://schemas.microsoft.com/office/drawing/2014/main" id="{5587CAC5-D945-FB1D-9149-A0C658E9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10</a:t>
            </a:r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B469F726-1B23-938B-9C84-528D232DA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14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6F9B505B-B6D7-02B3-24AE-2F41473A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13</a:t>
            </a:r>
          </a:p>
        </p:txBody>
      </p:sp>
      <p:sp>
        <p:nvSpPr>
          <p:cNvPr id="3109" name="Text Box 37">
            <a:extLst>
              <a:ext uri="{FF2B5EF4-FFF2-40B4-BE49-F238E27FC236}">
                <a16:creationId xmlns:a16="http://schemas.microsoft.com/office/drawing/2014/main" id="{C44CA734-EE0A-71D0-93A9-9B495322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303371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sz="1200" dirty="0"/>
              <a:t>12</a:t>
            </a:r>
          </a:p>
        </p:txBody>
      </p:sp>
      <p:sp>
        <p:nvSpPr>
          <p:cNvPr id="3154" name="Text Box 82">
            <a:extLst>
              <a:ext uri="{FF2B5EF4-FFF2-40B4-BE49-F238E27FC236}">
                <a16:creationId xmlns:a16="http://schemas.microsoft.com/office/drawing/2014/main" id="{CBE2463F-5136-E777-058D-3E75E199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grpSp>
        <p:nvGrpSpPr>
          <p:cNvPr id="3178" name="Group 106">
            <a:extLst>
              <a:ext uri="{FF2B5EF4-FFF2-40B4-BE49-F238E27FC236}">
                <a16:creationId xmlns:a16="http://schemas.microsoft.com/office/drawing/2014/main" id="{88486054-38D2-790B-7B0C-0C30753F6905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292601"/>
            <a:ext cx="2089150" cy="1152525"/>
            <a:chOff x="1156" y="2704"/>
            <a:chExt cx="1316" cy="726"/>
          </a:xfrm>
        </p:grpSpPr>
        <p:grpSp>
          <p:nvGrpSpPr>
            <p:cNvPr id="3172" name="Group 100">
              <a:extLst>
                <a:ext uri="{FF2B5EF4-FFF2-40B4-BE49-F238E27FC236}">
                  <a16:creationId xmlns:a16="http://schemas.microsoft.com/office/drawing/2014/main" id="{FB67AC8D-0AE6-F8AC-B5D3-28503AB24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2704"/>
              <a:ext cx="362" cy="272"/>
              <a:chOff x="4876" y="2704"/>
              <a:chExt cx="362" cy="272"/>
            </a:xfrm>
          </p:grpSpPr>
          <p:sp>
            <p:nvSpPr>
              <p:cNvPr id="3173" name="Line 101">
                <a:extLst>
                  <a:ext uri="{FF2B5EF4-FFF2-40B4-BE49-F238E27FC236}">
                    <a16:creationId xmlns:a16="http://schemas.microsoft.com/office/drawing/2014/main" id="{0D54A3DE-51CC-5FF6-15C9-E314DDF11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74" name="Line 102">
                <a:extLst>
                  <a:ext uri="{FF2B5EF4-FFF2-40B4-BE49-F238E27FC236}">
                    <a16:creationId xmlns:a16="http://schemas.microsoft.com/office/drawing/2014/main" id="{FDED4FCA-BFCF-8C7A-1C0C-58ABEE737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3175" name="Line 103">
              <a:extLst>
                <a:ext uri="{FF2B5EF4-FFF2-40B4-BE49-F238E27FC236}">
                  <a16:creationId xmlns:a16="http://schemas.microsoft.com/office/drawing/2014/main" id="{F177B142-819E-F7F8-2C7F-F6DA03070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2976"/>
              <a:ext cx="72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76" name="Line 104">
              <a:extLst>
                <a:ext uri="{FF2B5EF4-FFF2-40B4-BE49-F238E27FC236}">
                  <a16:creationId xmlns:a16="http://schemas.microsoft.com/office/drawing/2014/main" id="{085C4589-811B-DD34-D663-E96E31B22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2704"/>
              <a:ext cx="408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198" name="Text Box 126">
            <a:extLst>
              <a:ext uri="{FF2B5EF4-FFF2-40B4-BE49-F238E27FC236}">
                <a16:creationId xmlns:a16="http://schemas.microsoft.com/office/drawing/2014/main" id="{81148B66-1F13-6D5C-7CB9-7D37A409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036" y="3720717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8</a:t>
            </a:r>
          </a:p>
        </p:txBody>
      </p:sp>
      <p:sp>
        <p:nvSpPr>
          <p:cNvPr id="3199" name="Text Box 127">
            <a:extLst>
              <a:ext uri="{FF2B5EF4-FFF2-40B4-BE49-F238E27FC236}">
                <a16:creationId xmlns:a16="http://schemas.microsoft.com/office/drawing/2014/main" id="{4AFFBE6A-481D-19F2-AD28-950D0F5C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76250"/>
            <a:ext cx="799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hu-HU" sz="2400" b="1" dirty="0" err="1"/>
              <a:t>TourSort</a:t>
            </a:r>
            <a:r>
              <a:rPr lang="hu-HU" altLang="hu-HU" sz="2400" b="1" dirty="0"/>
              <a:t> iteratív változata*</a:t>
            </a:r>
          </a:p>
        </p:txBody>
      </p:sp>
      <p:grpSp>
        <p:nvGrpSpPr>
          <p:cNvPr id="15" name="Group 113">
            <a:extLst>
              <a:ext uri="{FF2B5EF4-FFF2-40B4-BE49-F238E27FC236}">
                <a16:creationId xmlns:a16="http://schemas.microsoft.com/office/drawing/2014/main" id="{8D96A944-007F-69E7-F506-813C3F206256}"/>
              </a:ext>
            </a:extLst>
          </p:cNvPr>
          <p:cNvGrpSpPr>
            <a:grpSpLocks/>
          </p:cNvGrpSpPr>
          <p:nvPr/>
        </p:nvGrpSpPr>
        <p:grpSpPr bwMode="auto">
          <a:xfrm>
            <a:off x="2873264" y="4218726"/>
            <a:ext cx="1657350" cy="1223962"/>
            <a:chOff x="839" y="2659"/>
            <a:chExt cx="1044" cy="771"/>
          </a:xfrm>
        </p:grpSpPr>
        <p:grpSp>
          <p:nvGrpSpPr>
            <p:cNvPr id="16" name="Group 108">
              <a:extLst>
                <a:ext uri="{FF2B5EF4-FFF2-40B4-BE49-F238E27FC236}">
                  <a16:creationId xmlns:a16="http://schemas.microsoft.com/office/drawing/2014/main" id="{09533D57-5DE5-CEE9-E3B4-7FF060546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2704"/>
              <a:ext cx="362" cy="272"/>
              <a:chOff x="4876" y="2704"/>
              <a:chExt cx="362" cy="272"/>
            </a:xfrm>
          </p:grpSpPr>
          <p:sp>
            <p:nvSpPr>
              <p:cNvPr id="19" name="Line 109">
                <a:extLst>
                  <a:ext uri="{FF2B5EF4-FFF2-40B4-BE49-F238E27FC236}">
                    <a16:creationId xmlns:a16="http://schemas.microsoft.com/office/drawing/2014/main" id="{64C1FEBF-61D7-6CD4-35C3-52A47F2CD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" name="Line 110">
                <a:extLst>
                  <a:ext uri="{FF2B5EF4-FFF2-40B4-BE49-F238E27FC236}">
                    <a16:creationId xmlns:a16="http://schemas.microsoft.com/office/drawing/2014/main" id="{65F33D42-CAD1-24FF-47D7-61BB2D2E5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17" name="Line 111">
              <a:extLst>
                <a:ext uri="{FF2B5EF4-FFF2-40B4-BE49-F238E27FC236}">
                  <a16:creationId xmlns:a16="http://schemas.microsoft.com/office/drawing/2014/main" id="{636A3751-4D83-3861-F6A9-0ECC2CE89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6" y="2976"/>
              <a:ext cx="72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Line 112">
              <a:extLst>
                <a:ext uri="{FF2B5EF4-FFF2-40B4-BE49-F238E27FC236}">
                  <a16:creationId xmlns:a16="http://schemas.microsoft.com/office/drawing/2014/main" id="{C210272D-38D4-9312-3C82-682BD9AA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" y="2659"/>
              <a:ext cx="136" cy="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079" name="Text Box 7">
            <a:extLst>
              <a:ext uri="{FF2B5EF4-FFF2-40B4-BE49-F238E27FC236}">
                <a16:creationId xmlns:a16="http://schemas.microsoft.com/office/drawing/2014/main" id="{F020DEB5-3685-A98C-6A61-34D39CFB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7" y="3716338"/>
            <a:ext cx="539750" cy="53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hu-HU" altLang="hu-HU" dirty="0"/>
              <a:t>16</a:t>
            </a:r>
          </a:p>
        </p:txBody>
      </p:sp>
      <p:grpSp>
        <p:nvGrpSpPr>
          <p:cNvPr id="21" name="Group 120">
            <a:extLst>
              <a:ext uri="{FF2B5EF4-FFF2-40B4-BE49-F238E27FC236}">
                <a16:creationId xmlns:a16="http://schemas.microsoft.com/office/drawing/2014/main" id="{3C008566-C623-AF87-CF49-8741D527A905}"/>
              </a:ext>
            </a:extLst>
          </p:cNvPr>
          <p:cNvGrpSpPr>
            <a:grpSpLocks/>
          </p:cNvGrpSpPr>
          <p:nvPr/>
        </p:nvGrpSpPr>
        <p:grpSpPr bwMode="auto">
          <a:xfrm>
            <a:off x="2426496" y="4291808"/>
            <a:ext cx="1039146" cy="539750"/>
            <a:chOff x="521" y="2659"/>
            <a:chExt cx="681" cy="317"/>
          </a:xfrm>
        </p:grpSpPr>
        <p:grpSp>
          <p:nvGrpSpPr>
            <p:cNvPr id="22" name="Group 115">
              <a:extLst>
                <a:ext uri="{FF2B5EF4-FFF2-40B4-BE49-F238E27FC236}">
                  <a16:creationId xmlns:a16="http://schemas.microsoft.com/office/drawing/2014/main" id="{B5FC3A22-D225-4225-3921-38CC30FC9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2704"/>
              <a:ext cx="362" cy="272"/>
              <a:chOff x="4876" y="2704"/>
              <a:chExt cx="362" cy="272"/>
            </a:xfrm>
          </p:grpSpPr>
          <p:sp>
            <p:nvSpPr>
              <p:cNvPr id="24" name="Line 116">
                <a:extLst>
                  <a:ext uri="{FF2B5EF4-FFF2-40B4-BE49-F238E27FC236}">
                    <a16:creationId xmlns:a16="http://schemas.microsoft.com/office/drawing/2014/main" id="{BFDFC985-B5C0-6200-929B-2B4710FC7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831" y="2749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5" name="Line 117">
                <a:extLst>
                  <a:ext uri="{FF2B5EF4-FFF2-40B4-BE49-F238E27FC236}">
                    <a16:creationId xmlns:a16="http://schemas.microsoft.com/office/drawing/2014/main" id="{1EB50148-5C4C-8357-8B4E-EC51B627A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6" y="2704"/>
                <a:ext cx="18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23" name="Line 119">
              <a:extLst>
                <a:ext uri="{FF2B5EF4-FFF2-40B4-BE49-F238E27FC236}">
                  <a16:creationId xmlns:a16="http://schemas.microsoft.com/office/drawing/2014/main" id="{82FFE7B3-8D39-C720-5A89-0007E31C3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" y="2659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9035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349 0.14583 C -0.04219 0.1787 -0.053 0.19653 -0.06446 0.19653 C -0.07748 0.19653 -0.08789 0.1787 -0.09519 0.14583 L -0.12995 0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98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95 0.00046 L -0.2823 0.12361 C -0.27774 0.15185 -0.27006 0.16829 -0.26276 0.16829 C -0.25391 0.16829 -0.24688 0.15185 -0.24206 0.12361 L -0.21784 0.00046 " pathEditMode="relative" rAng="0" ptsTypes="AAAAA">
                                      <p:cBhvr>
                                        <p:cTn id="31" dur="2000" spd="-100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838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6 0.00046 L -0.45873 0.0831 C -0.45339 0.10185 -0.44623 0.1125 -0.43854 0.1125 C -0.42982 0.1125 -0.42266 0.10185 -0.41771 0.0831 L -0.39193 0.00046 " pathEditMode="relative" rAng="0" ptsTypes="AAAAA">
                                      <p:cBhvr>
                                        <p:cTn id="40" dur="2000" spd="-100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560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2" grpId="0" animBg="1"/>
      <p:bldP spid="3083" grpId="0" animBg="1"/>
      <p:bldP spid="3084" grpId="0" animBg="1"/>
      <p:bldP spid="3084" grpId="1" animBg="1"/>
      <p:bldP spid="3086" grpId="0" animBg="1"/>
      <p:bldP spid="3085" grpId="0" animBg="1"/>
      <p:bldP spid="3085" grpId="1" animBg="1"/>
      <p:bldP spid="3085" grpId="2" animBg="1"/>
      <p:bldP spid="3085" grpId="3" animBg="1"/>
      <p:bldP spid="3085" grpId="4" animBg="1"/>
      <p:bldP spid="3085" grpId="5" animBg="1"/>
      <p:bldP spid="3085" grpId="6" animBg="1"/>
      <p:bldP spid="3085" grpId="7" animBg="1"/>
      <p:bldP spid="3090" grpId="0" animBg="1"/>
      <p:bldP spid="3090" grpId="1" animBg="1"/>
      <p:bldP spid="3089" grpId="0" animBg="1"/>
      <p:bldP spid="3089" grpId="1" animBg="1"/>
      <p:bldP spid="3089" grpId="2" animBg="1"/>
      <p:bldP spid="3089" grpId="3" animBg="1"/>
      <p:bldP spid="3198" grpId="0" animBg="1"/>
      <p:bldP spid="3198" grpId="1" animBg="1"/>
      <p:bldP spid="307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1481D-54BD-9BBD-52C1-180075C9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71" y="0"/>
            <a:ext cx="10018713" cy="1185333"/>
          </a:xfrm>
        </p:spPr>
        <p:txBody>
          <a:bodyPr>
            <a:normAutofit/>
          </a:bodyPr>
          <a:lstStyle/>
          <a:p>
            <a:r>
              <a:rPr lang="hu-HU" dirty="0"/>
              <a:t>A versenyrendezés iteratív  algoritmusa*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61" y="1770450"/>
            <a:ext cx="3439723" cy="43395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18" y="3551721"/>
            <a:ext cx="3139634" cy="18084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870" y="1021702"/>
            <a:ext cx="3032920" cy="55098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5921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6153"/>
            <a:ext cx="10188881" cy="460604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100" kern="100" dirty="0">
                <a:cs typeface="Times New Roman" panose="02020603050405020304" pitchFamily="18" charset="0"/>
              </a:rPr>
              <a:t>Adott az A = ⟨8; 6; 8; 5; 4; 5; 2; 3; 4; 2⟩ tömb, ami egy bináris maximum-kupacot reprezentál.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 dirty="0" err="1">
                <a:cs typeface="Times New Roman" panose="02020603050405020304" pitchFamily="18" charset="0"/>
              </a:rPr>
              <a:t>Szemlétessük</a:t>
            </a:r>
            <a:r>
              <a:rPr lang="hu-HU" sz="1700" kern="100" dirty="0">
                <a:cs typeface="Times New Roman" panose="02020603050405020304" pitchFamily="18" charset="0"/>
              </a:rPr>
              <a:t> a 9, a 8, a 7 és a 3 beszúrását a fenti kupacba! Mindegyik  esetben a fent adott kupacra alkalmazzuk a műveletet!</a:t>
            </a:r>
          </a:p>
          <a:p>
            <a:pPr lvl="1"/>
            <a:r>
              <a:rPr lang="hu-HU" sz="1700" kern="100" dirty="0" err="1">
                <a:cs typeface="Times New Roman" panose="02020603050405020304" pitchFamily="18" charset="0"/>
              </a:rPr>
              <a:t>Szemlétessünk</a:t>
            </a:r>
            <a:r>
              <a:rPr lang="hu-HU" sz="1700" kern="100" dirty="0">
                <a:cs typeface="Times New Roman" panose="02020603050405020304" pitchFamily="18" charset="0"/>
              </a:rPr>
              <a:t> sorban három </a:t>
            </a:r>
            <a:r>
              <a:rPr lang="hu-HU" sz="1700" kern="100" dirty="0" err="1">
                <a:cs typeface="Times New Roman" panose="02020603050405020304" pitchFamily="18" charset="0"/>
              </a:rPr>
              <a:t>remMax</a:t>
            </a:r>
            <a:r>
              <a:rPr lang="hu-HU" sz="1700" kern="100" dirty="0">
                <a:cs typeface="Times New Roman" panose="02020603050405020304" pitchFamily="18" charset="0"/>
              </a:rPr>
              <a:t>() műveletet erre a kupacra!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Egy bináris fa mikor szigorúan bináris? Mikor tökéletes? Mikor majdnem teljes? Ez utóbbi mikor balra tömörített, és mikor kupac?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Szemléltesse a kupacrendezést a következő tömbre! &lt;3; 9; 8; 2; 4; 6; 7; 5&gt;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Minden lesüllyesztés előtt jelölje a csúcs mellett egy kis körbe tett sorszámmal, hogy ez a rendezés során a hányadik lesüllyesztés; akkor is, ha az aktuális lesüllyesztés nem mozdítja el a csúcsban lévő kulcsot! Minden valódi lesüllyesztés előtt jelölje a lesüllyesztés irányát és útvonalát! Minden olyan lesüllyesztés előtt rajzolja újra a fát, ami az aktuális ábrán már módosított csúcsokat érinti! Újra rajzoláskor adja meg a fát tartalmazó tömb pillanatnyi állapotát is!</a:t>
            </a:r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810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dirty="0">
                <a:hlinkClick r:id="rId3"/>
              </a:rPr>
              <a:t>A bemutató Ásványi Tibor: </a:t>
            </a:r>
            <a:r>
              <a:rPr lang="hu-HU" sz="2000" b="0" i="0" u="none" strike="noStrike" baseline="0" dirty="0">
                <a:latin typeface="F30"/>
                <a:hlinkClick r:id="rId3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>
                <a:latin typeface="F30"/>
                <a:hlinkClick r:id="rId3"/>
              </a:rPr>
              <a:t>előadásjegyzete </a:t>
            </a:r>
            <a:r>
              <a:rPr lang="hu-HU" sz="2000" b="0" i="0" u="none" strike="noStrike" baseline="0" dirty="0">
                <a:latin typeface="F30"/>
              </a:rPr>
              <a:t>és </a:t>
            </a:r>
            <a:r>
              <a:rPr lang="hu-HU" sz="2000" b="0" i="0" u="none" strike="noStrike" baseline="0" dirty="0">
                <a:latin typeface="F30"/>
                <a:hlinkClick r:id="rId4"/>
              </a:rPr>
              <a:t>Fekete István: Algoritmusok és adatszerkezetek Előadásjegyzete</a:t>
            </a:r>
            <a:r>
              <a:rPr lang="hu-HU" sz="2000" b="0" i="0" u="none" strike="noStrike" baseline="0" dirty="0">
                <a:latin typeface="F30"/>
              </a:rPr>
              <a:t> 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34D9B-7BCA-5C87-8C05-58B2BC9B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73" y="80081"/>
            <a:ext cx="10018713" cy="1077686"/>
          </a:xfrm>
        </p:spPr>
        <p:txBody>
          <a:bodyPr/>
          <a:lstStyle/>
          <a:p>
            <a:r>
              <a:rPr lang="hu-HU" dirty="0"/>
              <a:t>Kupaccá alakítás szemléltetése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241623-CE5A-6CFA-D577-A60E48344084}"/>
              </a:ext>
            </a:extLst>
          </p:cNvPr>
          <p:cNvSpPr txBox="1"/>
          <p:nvPr/>
        </p:nvSpPr>
        <p:spPr>
          <a:xfrm>
            <a:off x="1142626" y="3241218"/>
            <a:ext cx="27482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/>
              <a:t>18, 23, 51, 42, </a:t>
            </a:r>
            <a:r>
              <a:rPr lang="hu-HU" sz="1400" b="1" i="1">
                <a:solidFill>
                  <a:srgbClr val="C00000"/>
                </a:solidFill>
              </a:rPr>
              <a:t>14</a:t>
            </a:r>
            <a:r>
              <a:rPr lang="hu-HU" sz="1400"/>
              <a:t>, 35, 97, 53, 60, </a:t>
            </a:r>
            <a:r>
              <a:rPr lang="hu-HU" sz="1400" b="1" i="1">
                <a:solidFill>
                  <a:srgbClr val="C00000"/>
                </a:solidFill>
              </a:rPr>
              <a:t>19</a:t>
            </a:r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6D08F7A-555D-9B21-2C4E-1A8542C6B6A0}"/>
              </a:ext>
            </a:extLst>
          </p:cNvPr>
          <p:cNvSpPr txBox="1"/>
          <p:nvPr/>
        </p:nvSpPr>
        <p:spPr>
          <a:xfrm>
            <a:off x="3922852" y="3195790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18, 23, 51, </a:t>
            </a:r>
            <a:r>
              <a:rPr lang="hu-HU" sz="1400" b="1" i="1">
                <a:solidFill>
                  <a:srgbClr val="C00000"/>
                </a:solidFill>
              </a:rPr>
              <a:t>42</a:t>
            </a:r>
            <a:r>
              <a:rPr lang="hu-HU" sz="1400"/>
              <a:t>, 19, 35, 97, 53, </a:t>
            </a:r>
            <a:r>
              <a:rPr lang="hu-HU" sz="1400" b="1" i="1">
                <a:solidFill>
                  <a:srgbClr val="C00000"/>
                </a:solidFill>
              </a:rPr>
              <a:t>60</a:t>
            </a:r>
            <a:r>
              <a:rPr lang="hu-HU" sz="1400"/>
              <a:t>,14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4B49049-D143-A841-4AB2-F1CAC41D4557}"/>
              </a:ext>
            </a:extLst>
          </p:cNvPr>
          <p:cNvSpPr txBox="1"/>
          <p:nvPr/>
        </p:nvSpPr>
        <p:spPr>
          <a:xfrm>
            <a:off x="6763967" y="3208779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18, 23, </a:t>
            </a:r>
            <a:r>
              <a:rPr lang="hu-HU" sz="1400" b="1" i="1">
                <a:solidFill>
                  <a:srgbClr val="C00000"/>
                </a:solidFill>
              </a:rPr>
              <a:t>51</a:t>
            </a:r>
            <a:r>
              <a:rPr lang="hu-HU" sz="1400"/>
              <a:t>, 60, 19, 35, </a:t>
            </a:r>
            <a:r>
              <a:rPr lang="hu-HU" sz="1400" b="1" i="1">
                <a:solidFill>
                  <a:srgbClr val="C00000"/>
                </a:solidFill>
              </a:rPr>
              <a:t>97</a:t>
            </a:r>
            <a:r>
              <a:rPr lang="hu-HU" sz="1400"/>
              <a:t>, 53,42,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934F5C9-3441-DC8A-7B01-BDD1CE1F1E26}"/>
              </a:ext>
            </a:extLst>
          </p:cNvPr>
          <p:cNvSpPr txBox="1"/>
          <p:nvPr/>
        </p:nvSpPr>
        <p:spPr>
          <a:xfrm>
            <a:off x="9543196" y="3241206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18, </a:t>
            </a:r>
            <a:r>
              <a:rPr lang="hu-HU" sz="1400" b="1" i="1">
                <a:solidFill>
                  <a:srgbClr val="C00000"/>
                </a:solidFill>
              </a:rPr>
              <a:t>23</a:t>
            </a:r>
            <a:r>
              <a:rPr lang="hu-HU" sz="1400"/>
              <a:t>,97, </a:t>
            </a:r>
            <a:r>
              <a:rPr lang="hu-HU" sz="1400" b="1" i="1">
                <a:solidFill>
                  <a:srgbClr val="C00000"/>
                </a:solidFill>
              </a:rPr>
              <a:t>60</a:t>
            </a:r>
            <a:r>
              <a:rPr lang="hu-HU" sz="1400"/>
              <a:t>, 19, 35,51, 53,42,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3C482F9-D788-7043-8D68-028C4DBD60D8}"/>
              </a:ext>
            </a:extLst>
          </p:cNvPr>
          <p:cNvSpPr txBox="1"/>
          <p:nvPr/>
        </p:nvSpPr>
        <p:spPr>
          <a:xfrm>
            <a:off x="1553173" y="5853239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18,60,97,</a:t>
            </a:r>
            <a:r>
              <a:rPr lang="hu-HU" sz="1400" b="1" i="1">
                <a:solidFill>
                  <a:srgbClr val="C00000"/>
                </a:solidFill>
              </a:rPr>
              <a:t>23</a:t>
            </a:r>
            <a:r>
              <a:rPr lang="hu-HU" sz="1400"/>
              <a:t>, 19, 35,51, </a:t>
            </a:r>
            <a:r>
              <a:rPr lang="hu-HU" sz="1400" b="1" i="1">
                <a:solidFill>
                  <a:srgbClr val="C00000"/>
                </a:solidFill>
              </a:rPr>
              <a:t>53</a:t>
            </a:r>
            <a:r>
              <a:rPr lang="hu-HU" sz="1400"/>
              <a:t>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BECFF041-1C47-A041-F078-DB8562210208}"/>
              </a:ext>
            </a:extLst>
          </p:cNvPr>
          <p:cNvSpPr txBox="1"/>
          <p:nvPr/>
        </p:nvSpPr>
        <p:spPr>
          <a:xfrm>
            <a:off x="4015728" y="5879790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i="1">
                <a:solidFill>
                  <a:srgbClr val="C00000"/>
                </a:solidFill>
              </a:rPr>
              <a:t>18</a:t>
            </a:r>
            <a:r>
              <a:rPr lang="hu-HU" sz="1400"/>
              <a:t>,60,</a:t>
            </a:r>
            <a:r>
              <a:rPr lang="hu-HU" sz="1400" b="1">
                <a:solidFill>
                  <a:srgbClr val="C00000"/>
                </a:solidFill>
              </a:rPr>
              <a:t>97</a:t>
            </a:r>
            <a:r>
              <a:rPr lang="hu-HU" sz="1400"/>
              <a:t>, 53, 19, 35,51,23,42,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3D3505F-1778-DA2A-60FE-8F092DCBB3D2}"/>
              </a:ext>
            </a:extLst>
          </p:cNvPr>
          <p:cNvSpPr txBox="1"/>
          <p:nvPr/>
        </p:nvSpPr>
        <p:spPr>
          <a:xfrm>
            <a:off x="6794957" y="5933717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97, 60,</a:t>
            </a:r>
            <a:r>
              <a:rPr lang="hu-HU" sz="1400" b="1" i="1">
                <a:solidFill>
                  <a:srgbClr val="C00000"/>
                </a:solidFill>
              </a:rPr>
              <a:t>18</a:t>
            </a:r>
            <a:r>
              <a:rPr lang="hu-HU" sz="1400"/>
              <a:t>, 53, 19, 35,</a:t>
            </a:r>
            <a:r>
              <a:rPr lang="hu-HU" sz="1400" b="1" i="1">
                <a:solidFill>
                  <a:srgbClr val="C00000"/>
                </a:solidFill>
              </a:rPr>
              <a:t>51</a:t>
            </a:r>
            <a:r>
              <a:rPr lang="hu-HU" sz="1400"/>
              <a:t>,23,42,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369E7D7-0732-7302-412B-A8342C92648D}"/>
              </a:ext>
            </a:extLst>
          </p:cNvPr>
          <p:cNvSpPr txBox="1"/>
          <p:nvPr/>
        </p:nvSpPr>
        <p:spPr>
          <a:xfrm>
            <a:off x="9574186" y="5933716"/>
            <a:ext cx="274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/>
              <a:t>97, 60, 51, 53, 19, 35, 18,23,42, 14</a:t>
            </a:r>
            <a:endParaRPr lang="hu-HU" sz="1400" b="1" i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zövegdoboz 28">
                <a:extLst>
                  <a:ext uri="{FF2B5EF4-FFF2-40B4-BE49-F238E27FC236}">
                    <a16:creationId xmlns:a16="http://schemas.microsoft.com/office/drawing/2014/main" id="{B663F8E1-4D70-025A-6863-4106BD13654B}"/>
                  </a:ext>
                </a:extLst>
              </p:cNvPr>
              <p:cNvSpPr txBox="1"/>
              <p:nvPr/>
            </p:nvSpPr>
            <p:spPr>
              <a:xfrm>
                <a:off x="2449569" y="6185068"/>
                <a:ext cx="94616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dirty="0"/>
                  <a:t>Csonka kupacok: csak a gyökérelem lehet „rossz helyen”</a:t>
                </a:r>
              </a:p>
              <a:p>
                <a:pPr algn="ctr"/>
                <a:r>
                  <a:rPr lang="hu-HU" dirty="0"/>
                  <a:t>H</a:t>
                </a:r>
                <a:r>
                  <a:rPr lang="de-DE" dirty="0"/>
                  <a:t>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szül</a:t>
                </a:r>
                <a:r>
                  <a:rPr lang="hu-HU" dirty="0"/>
                  <a:t>ő</a:t>
                </a:r>
                <a:r>
                  <a:rPr lang="de-DE" dirty="0"/>
                  <a:t>-</a:t>
                </a:r>
                <a:r>
                  <a:rPr lang="de-DE" dirty="0" err="1"/>
                  <a:t>gyerek</a:t>
                </a:r>
                <a:r>
                  <a:rPr lang="de-DE" dirty="0"/>
                  <a:t> </a:t>
                </a:r>
                <a:r>
                  <a:rPr lang="de-DE" dirty="0" err="1"/>
                  <a:t>párosban</a:t>
                </a:r>
                <a:r>
                  <a:rPr lang="de-DE" dirty="0"/>
                  <a:t> a </a:t>
                </a:r>
                <a:r>
                  <a:rPr lang="de-DE" dirty="0" err="1"/>
                  <a:t>szül</a:t>
                </a:r>
                <a:r>
                  <a:rPr lang="hu-HU" dirty="0"/>
                  <a:t>ő</a:t>
                </a:r>
                <a:r>
                  <a:rPr lang="de-DE" dirty="0"/>
                  <a:t> </a:t>
                </a:r>
                <a:r>
                  <a:rPr lang="de-DE" dirty="0" err="1"/>
                  <a:t>kulcsa</a:t>
                </a:r>
                <a:r>
                  <a:rPr lang="de-DE" dirty="0"/>
                  <a:t> </a:t>
                </a:r>
                <a:r>
                  <a:rPr lang="hu-HU" dirty="0"/>
                  <a:t>≥</a:t>
                </a:r>
                <a:r>
                  <a:rPr lang="de-DE" dirty="0"/>
                  <a:t> a </a:t>
                </a:r>
                <a:r>
                  <a:rPr lang="de-DE" dirty="0" err="1"/>
                  <a:t>gyereke</a:t>
                </a:r>
                <a:r>
                  <a:rPr lang="de-DE" dirty="0"/>
                  <a:t> </a:t>
                </a:r>
                <a:r>
                  <a:rPr lang="de-DE" dirty="0" err="1"/>
                  <a:t>kulcsa</a:t>
                </a:r>
                <a:r>
                  <a:rPr lang="hu-HU" dirty="0"/>
                  <a:t>, </a:t>
                </a:r>
                <a:r>
                  <a:rPr lang="de-DE" dirty="0" err="1"/>
                  <a:t>kivéve</a:t>
                </a:r>
                <a:r>
                  <a:rPr lang="de-DE" dirty="0"/>
                  <a:t>, ha a </a:t>
                </a:r>
                <a:r>
                  <a:rPr lang="de-DE" dirty="0" err="1"/>
                  <a:t>szül</a:t>
                </a:r>
                <a:r>
                  <a:rPr lang="hu-HU" dirty="0"/>
                  <a:t>ő</a:t>
                </a:r>
                <a:r>
                  <a:rPr lang="de-DE" dirty="0"/>
                  <a:t> a </a:t>
                </a:r>
                <a:r>
                  <a:rPr lang="de-DE" dirty="0" err="1"/>
                  <a:t>gyökércsúcs</a:t>
                </a:r>
                <a:r>
                  <a:rPr lang="de-DE" dirty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29" name="Szövegdoboz 28">
                <a:extLst>
                  <a:ext uri="{FF2B5EF4-FFF2-40B4-BE49-F238E27FC236}">
                    <a16:creationId xmlns:a16="http://schemas.microsoft.com/office/drawing/2014/main" id="{B663F8E1-4D70-025A-6863-4106BD136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69" y="6185068"/>
                <a:ext cx="9461633" cy="646331"/>
              </a:xfrm>
              <a:prstGeom prst="rect">
                <a:avLst/>
              </a:prstGeom>
              <a:blipFill>
                <a:blip r:embed="rId10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églalap: szamárfül 2">
            <a:extLst>
              <a:ext uri="{FF2B5EF4-FFF2-40B4-BE49-F238E27FC236}">
                <a16:creationId xmlns:a16="http://schemas.microsoft.com/office/drawing/2014/main" id="{A6154B0E-2177-70BB-FA41-DDE83F43A11C}"/>
              </a:ext>
            </a:extLst>
          </p:cNvPr>
          <p:cNvSpPr/>
          <p:nvPr/>
        </p:nvSpPr>
        <p:spPr>
          <a:xfrm>
            <a:off x="3922852" y="1293482"/>
            <a:ext cx="2636748" cy="1813718"/>
          </a:xfrm>
          <a:prstGeom prst="foldedCorner">
            <a:avLst>
              <a:gd name="adj" fmla="val 26406"/>
            </a:avLst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EF07C4E7-C910-CB5E-2BBE-C3BF6643FAFE}"/>
              </a:ext>
            </a:extLst>
          </p:cNvPr>
          <p:cNvSpPr/>
          <p:nvPr/>
        </p:nvSpPr>
        <p:spPr>
          <a:xfrm>
            <a:off x="1142626" y="1274861"/>
            <a:ext cx="2636748" cy="1813718"/>
          </a:xfrm>
          <a:prstGeom prst="foldedCorner">
            <a:avLst>
              <a:gd name="adj" fmla="val 24115"/>
            </a:avLst>
          </a:prstGeom>
          <a:blipFill>
            <a:blip r:embed="rId1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6B103E8D-816E-503D-0DEE-D26C1A405240}"/>
              </a:ext>
            </a:extLst>
          </p:cNvPr>
          <p:cNvSpPr/>
          <p:nvPr/>
        </p:nvSpPr>
        <p:spPr>
          <a:xfrm>
            <a:off x="6732461" y="1280230"/>
            <a:ext cx="2636748" cy="1813718"/>
          </a:xfrm>
          <a:prstGeom prst="foldedCorner">
            <a:avLst>
              <a:gd name="adj" fmla="val 24115"/>
            </a:avLst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: szamárfül 9">
            <a:extLst>
              <a:ext uri="{FF2B5EF4-FFF2-40B4-BE49-F238E27FC236}">
                <a16:creationId xmlns:a16="http://schemas.microsoft.com/office/drawing/2014/main" id="{9B6F1D0A-390C-576B-D8C9-8A761BE5F0DB}"/>
              </a:ext>
            </a:extLst>
          </p:cNvPr>
          <p:cNvSpPr/>
          <p:nvPr/>
        </p:nvSpPr>
        <p:spPr>
          <a:xfrm>
            <a:off x="9555252" y="1280230"/>
            <a:ext cx="2636748" cy="1813718"/>
          </a:xfrm>
          <a:prstGeom prst="foldedCorner">
            <a:avLst>
              <a:gd name="adj" fmla="val 26979"/>
            </a:avLst>
          </a:prstGeom>
          <a:blipFill>
            <a:blip r:embed="rId1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szamárfül 11">
            <a:extLst>
              <a:ext uri="{FF2B5EF4-FFF2-40B4-BE49-F238E27FC236}">
                <a16:creationId xmlns:a16="http://schemas.microsoft.com/office/drawing/2014/main" id="{F8B19553-5038-7FFD-D678-FA6BB93354CB}"/>
              </a:ext>
            </a:extLst>
          </p:cNvPr>
          <p:cNvSpPr/>
          <p:nvPr/>
        </p:nvSpPr>
        <p:spPr>
          <a:xfrm>
            <a:off x="993983" y="3924409"/>
            <a:ext cx="2742732" cy="1848219"/>
          </a:xfrm>
          <a:prstGeom prst="foldedCorner">
            <a:avLst>
              <a:gd name="adj" fmla="val 25100"/>
            </a:avLst>
          </a:prstGeom>
          <a:blipFill>
            <a:blip r:embed="rId1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szamárfül 13">
            <a:extLst>
              <a:ext uri="{FF2B5EF4-FFF2-40B4-BE49-F238E27FC236}">
                <a16:creationId xmlns:a16="http://schemas.microsoft.com/office/drawing/2014/main" id="{0C9988C2-9F18-2311-E61B-5EE6AEE31C94}"/>
              </a:ext>
            </a:extLst>
          </p:cNvPr>
          <p:cNvSpPr/>
          <p:nvPr/>
        </p:nvSpPr>
        <p:spPr>
          <a:xfrm>
            <a:off x="3922852" y="3903487"/>
            <a:ext cx="2742732" cy="1869142"/>
          </a:xfrm>
          <a:prstGeom prst="foldedCorner">
            <a:avLst>
              <a:gd name="adj" fmla="val 23894"/>
            </a:avLst>
          </a:prstGeom>
          <a:blipFill>
            <a:blip r:embed="rId1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églalap: szamárfül 15">
            <a:extLst>
              <a:ext uri="{FF2B5EF4-FFF2-40B4-BE49-F238E27FC236}">
                <a16:creationId xmlns:a16="http://schemas.microsoft.com/office/drawing/2014/main" id="{AAC97A30-EC92-AD4B-A721-11D786F38D91}"/>
              </a:ext>
            </a:extLst>
          </p:cNvPr>
          <p:cNvSpPr/>
          <p:nvPr/>
        </p:nvSpPr>
        <p:spPr>
          <a:xfrm>
            <a:off x="6754658" y="3894415"/>
            <a:ext cx="2682472" cy="1915238"/>
          </a:xfrm>
          <a:prstGeom prst="foldedCorner">
            <a:avLst>
              <a:gd name="adj" fmla="val 25348"/>
            </a:avLst>
          </a:prstGeom>
          <a:blipFill>
            <a:blip r:embed="rId1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Téglalap: szamárfül 17">
            <a:extLst>
              <a:ext uri="{FF2B5EF4-FFF2-40B4-BE49-F238E27FC236}">
                <a16:creationId xmlns:a16="http://schemas.microsoft.com/office/drawing/2014/main" id="{C3E21D8A-A4C5-70CA-29F3-4B03FCDCF3D6}"/>
              </a:ext>
            </a:extLst>
          </p:cNvPr>
          <p:cNvSpPr/>
          <p:nvPr/>
        </p:nvSpPr>
        <p:spPr>
          <a:xfrm>
            <a:off x="9526204" y="3903487"/>
            <a:ext cx="2636748" cy="1813718"/>
          </a:xfrm>
          <a:prstGeom prst="foldedCorner">
            <a:avLst>
              <a:gd name="adj" fmla="val 28125"/>
            </a:avLst>
          </a:prstGeom>
          <a:blipFill>
            <a:blip r:embed="rId1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13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68723-45D2-5650-ABC7-C7EDF0E7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2380"/>
            <a:ext cx="10018713" cy="844420"/>
          </a:xfrm>
        </p:spPr>
        <p:txBody>
          <a:bodyPr/>
          <a:lstStyle/>
          <a:p>
            <a:r>
              <a:rPr lang="hu-HU"/>
              <a:t>Kupacrendezés szemléltetése</a:t>
            </a:r>
          </a:p>
        </p:txBody>
      </p:sp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8CC53195-4CE7-B5BE-BE28-FA84A800468A}"/>
              </a:ext>
            </a:extLst>
          </p:cNvPr>
          <p:cNvSpPr/>
          <p:nvPr/>
        </p:nvSpPr>
        <p:spPr>
          <a:xfrm>
            <a:off x="944875" y="1016900"/>
            <a:ext cx="3297286" cy="2456744"/>
          </a:xfrm>
          <a:prstGeom prst="foldedCorner">
            <a:avLst>
              <a:gd name="adj" fmla="val 26230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AAA988AA-2F42-26D5-08DF-B82B5BB32534}"/>
              </a:ext>
            </a:extLst>
          </p:cNvPr>
          <p:cNvSpPr/>
          <p:nvPr/>
        </p:nvSpPr>
        <p:spPr>
          <a:xfrm>
            <a:off x="4725831" y="1016900"/>
            <a:ext cx="3297286" cy="2456744"/>
          </a:xfrm>
          <a:prstGeom prst="foldedCorner">
            <a:avLst>
              <a:gd name="adj" fmla="val 26653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C3C20F48-5ABC-946A-9015-A0DE00A02F16}"/>
              </a:ext>
            </a:extLst>
          </p:cNvPr>
          <p:cNvSpPr/>
          <p:nvPr/>
        </p:nvSpPr>
        <p:spPr>
          <a:xfrm>
            <a:off x="8506787" y="1016900"/>
            <a:ext cx="3297286" cy="2412099"/>
          </a:xfrm>
          <a:prstGeom prst="foldedCorner">
            <a:avLst>
              <a:gd name="adj" fmla="val 26269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szamárfül 10">
            <a:extLst>
              <a:ext uri="{FF2B5EF4-FFF2-40B4-BE49-F238E27FC236}">
                <a16:creationId xmlns:a16="http://schemas.microsoft.com/office/drawing/2014/main" id="{5758EAFF-3448-FD5A-BD32-58E482AF30D2}"/>
              </a:ext>
            </a:extLst>
          </p:cNvPr>
          <p:cNvSpPr/>
          <p:nvPr/>
        </p:nvSpPr>
        <p:spPr>
          <a:xfrm>
            <a:off x="2817268" y="4197926"/>
            <a:ext cx="3196197" cy="2362200"/>
          </a:xfrm>
          <a:prstGeom prst="foldedCorner">
            <a:avLst>
              <a:gd name="adj" fmla="val 24115"/>
            </a:avLst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Téglalap: szamárfül 12">
            <a:extLst>
              <a:ext uri="{FF2B5EF4-FFF2-40B4-BE49-F238E27FC236}">
                <a16:creationId xmlns:a16="http://schemas.microsoft.com/office/drawing/2014/main" id="{DD14C257-06DA-E2ED-FA73-AD9086E3C39B}"/>
              </a:ext>
            </a:extLst>
          </p:cNvPr>
          <p:cNvSpPr/>
          <p:nvPr/>
        </p:nvSpPr>
        <p:spPr>
          <a:xfrm>
            <a:off x="6978444" y="4242570"/>
            <a:ext cx="3196197" cy="2362200"/>
          </a:xfrm>
          <a:prstGeom prst="foldedCorner">
            <a:avLst>
              <a:gd name="adj" fmla="val 24115"/>
            </a:avLst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20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68723-45D2-5650-ABC7-C7EDF0E7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2380"/>
            <a:ext cx="10018713" cy="844420"/>
          </a:xfrm>
        </p:spPr>
        <p:txBody>
          <a:bodyPr/>
          <a:lstStyle/>
          <a:p>
            <a:r>
              <a:rPr lang="hu-HU"/>
              <a:t>Kupacrendezés szemléltetése</a:t>
            </a:r>
          </a:p>
        </p:txBody>
      </p:sp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6F841498-F078-01DE-7854-A06D68CCADEA}"/>
              </a:ext>
            </a:extLst>
          </p:cNvPr>
          <p:cNvSpPr/>
          <p:nvPr/>
        </p:nvSpPr>
        <p:spPr>
          <a:xfrm>
            <a:off x="788141" y="1114771"/>
            <a:ext cx="3297286" cy="2456744"/>
          </a:xfrm>
          <a:prstGeom prst="foldedCorner">
            <a:avLst>
              <a:gd name="adj" fmla="val 26230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F18269E2-3586-F307-B11D-79CD12458827}"/>
              </a:ext>
            </a:extLst>
          </p:cNvPr>
          <p:cNvSpPr/>
          <p:nvPr/>
        </p:nvSpPr>
        <p:spPr>
          <a:xfrm>
            <a:off x="4651738" y="1114771"/>
            <a:ext cx="3297286" cy="2456744"/>
          </a:xfrm>
          <a:prstGeom prst="foldedCorner">
            <a:avLst>
              <a:gd name="adj" fmla="val 26230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3AA0F3BD-FE6C-3C42-C8AE-2306AA4DF9FE}"/>
              </a:ext>
            </a:extLst>
          </p:cNvPr>
          <p:cNvSpPr/>
          <p:nvPr/>
        </p:nvSpPr>
        <p:spPr>
          <a:xfrm>
            <a:off x="8515335" y="1114771"/>
            <a:ext cx="3309520" cy="2456744"/>
          </a:xfrm>
          <a:prstGeom prst="foldedCorner">
            <a:avLst>
              <a:gd name="adj" fmla="val 26230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: szamárfül 9">
            <a:extLst>
              <a:ext uri="{FF2B5EF4-FFF2-40B4-BE49-F238E27FC236}">
                <a16:creationId xmlns:a16="http://schemas.microsoft.com/office/drawing/2014/main" id="{4BB9829B-D070-FDF4-F1B6-E41F3F1CD2CA}"/>
              </a:ext>
            </a:extLst>
          </p:cNvPr>
          <p:cNvSpPr/>
          <p:nvPr/>
        </p:nvSpPr>
        <p:spPr>
          <a:xfrm>
            <a:off x="2596236" y="3991854"/>
            <a:ext cx="3297286" cy="2456744"/>
          </a:xfrm>
          <a:prstGeom prst="foldedCorner">
            <a:avLst>
              <a:gd name="adj" fmla="val 26230"/>
            </a:avLst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szamárfül 10">
            <a:extLst>
              <a:ext uri="{FF2B5EF4-FFF2-40B4-BE49-F238E27FC236}">
                <a16:creationId xmlns:a16="http://schemas.microsoft.com/office/drawing/2014/main" id="{46A07142-A4A2-CF95-F73C-AB0D91C6BAB1}"/>
              </a:ext>
            </a:extLst>
          </p:cNvPr>
          <p:cNvSpPr/>
          <p:nvPr/>
        </p:nvSpPr>
        <p:spPr>
          <a:xfrm>
            <a:off x="7148247" y="3991854"/>
            <a:ext cx="3297286" cy="2456744"/>
          </a:xfrm>
          <a:prstGeom prst="foldedCorner">
            <a:avLst>
              <a:gd name="adj" fmla="val 26230"/>
            </a:avLst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12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elhő 6">
            <a:extLst>
              <a:ext uri="{FF2B5EF4-FFF2-40B4-BE49-F238E27FC236}">
                <a16:creationId xmlns:a16="http://schemas.microsoft.com/office/drawing/2014/main" id="{D17A32A1-B8C2-ADB9-B7E0-4EAAD58D0611}"/>
              </a:ext>
            </a:extLst>
          </p:cNvPr>
          <p:cNvSpPr/>
          <p:nvPr/>
        </p:nvSpPr>
        <p:spPr>
          <a:xfrm>
            <a:off x="1070043" y="2775098"/>
            <a:ext cx="5496517" cy="40829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D850532B-A8EB-330A-CE04-E3B093B6CD0B}"/>
              </a:ext>
            </a:extLst>
          </p:cNvPr>
          <p:cNvSpPr/>
          <p:nvPr/>
        </p:nvSpPr>
        <p:spPr>
          <a:xfrm>
            <a:off x="6695482" y="0"/>
            <a:ext cx="5496517" cy="6858000"/>
          </a:xfrm>
          <a:prstGeom prst="foldedCorner">
            <a:avLst>
              <a:gd name="adj" fmla="val 64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5A9E9B-D9CD-E1BE-8F85-B542B0D9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627" y="228600"/>
            <a:ext cx="4313373" cy="208929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 </a:t>
            </a:r>
            <a:r>
              <a:rPr lang="hu-HU" dirty="0" err="1"/>
              <a:t>heap</a:t>
            </a:r>
            <a:r>
              <a:rPr lang="hu-HU" dirty="0"/>
              <a:t> sort szemléltetése az </a:t>
            </a:r>
            <a:br>
              <a:rPr lang="hu-HU" dirty="0"/>
            </a:br>
            <a:r>
              <a:rPr lang="hu-HU" i="1" dirty="0"/>
              <a:t>A</a:t>
            </a:r>
            <a:r>
              <a:rPr lang="hu-HU" dirty="0"/>
              <a:t> :ℕ[10] tömbön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C47C47-8280-F878-2C90-BF50E7D8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77" y="2535509"/>
            <a:ext cx="5082248" cy="433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Jelölések:</a:t>
            </a:r>
          </a:p>
          <a:p>
            <a:pPr lvl="1"/>
            <a:r>
              <a:rPr lang="hu-HU" dirty="0"/>
              <a:t>lesüllyesztéseknél</a:t>
            </a:r>
          </a:p>
          <a:p>
            <a:pPr lvl="2"/>
            <a:r>
              <a:rPr lang="hu-HU" dirty="0"/>
              <a:t>*: szülő</a:t>
            </a:r>
          </a:p>
          <a:p>
            <a:pPr lvl="2"/>
            <a:r>
              <a:rPr lang="hu-HU" dirty="0"/>
              <a:t>#: </a:t>
            </a:r>
            <a:r>
              <a:rPr lang="hu-HU" dirty="0" err="1"/>
              <a:t>nagyobbik</a:t>
            </a:r>
            <a:r>
              <a:rPr lang="hu-HU" dirty="0"/>
              <a:t> gyerek</a:t>
            </a:r>
          </a:p>
          <a:p>
            <a:pPr lvl="1"/>
            <a:r>
              <a:rPr lang="hu-HU" dirty="0" err="1"/>
              <a:t>Swap</a:t>
            </a:r>
            <a:r>
              <a:rPr lang="hu-HU" dirty="0"/>
              <a:t> műveleteknél</a:t>
            </a:r>
          </a:p>
          <a:p>
            <a:pPr lvl="2">
              <a:tabLst>
                <a:tab pos="2692400" algn="l"/>
              </a:tabLst>
            </a:pPr>
            <a:r>
              <a:rPr lang="hu-HU" dirty="0"/>
              <a:t>~: megcserélendő elemek</a:t>
            </a:r>
          </a:p>
          <a:p>
            <a:pPr lvl="2">
              <a:tabLst>
                <a:tab pos="2692400" algn="l"/>
              </a:tabLst>
            </a:pPr>
            <a:r>
              <a:rPr lang="hu-HU" dirty="0"/>
              <a:t>+: végleges helyükre érkezett </a:t>
            </a:r>
            <a:br>
              <a:rPr lang="hu-HU" dirty="0"/>
            </a:br>
            <a:r>
              <a:rPr lang="hu-HU" dirty="0"/>
              <a:t>kulcsok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44B968-A4E2-3DF3-45D5-3BC00B3D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5" y="99548"/>
            <a:ext cx="4982270" cy="66589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5986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C990AFC0-5D6B-4DC9-1071-54E06A7CBFFD}"/>
              </a:ext>
            </a:extLst>
          </p:cNvPr>
          <p:cNvSpPr/>
          <p:nvPr/>
        </p:nvSpPr>
        <p:spPr>
          <a:xfrm>
            <a:off x="3683251" y="1286930"/>
            <a:ext cx="5620829" cy="1307965"/>
          </a:xfrm>
          <a:prstGeom prst="horizontalScroll">
            <a:avLst>
              <a:gd name="adj" fmla="val 206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386FB72-7B93-1F49-2348-48A591AE0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22317"/>
                <a:ext cx="10018713" cy="458111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800" b="1" dirty="0">
                    <a:effectLst/>
                    <a:ea typeface="Calibri" panose="020F0502020204030204" pitchFamily="34" charset="0"/>
                    <a:cs typeface="F29"/>
                  </a:rPr>
                  <a:t>A kupaccá alakítás: </a:t>
                </a:r>
                <a:r>
                  <a:rPr lang="hu-HU" sz="2800" b="1" i="1" dirty="0">
                    <a:effectLst/>
                    <a:ea typeface="Calibri" panose="020F0502020204030204" pitchFamily="34" charset="0"/>
                    <a:cs typeface="F29"/>
                  </a:rPr>
                  <a:t>O</a:t>
                </a:r>
                <a:r>
                  <a:rPr lang="hu-HU" sz="2800" b="1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800" b="1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b="1" dirty="0">
                    <a:effectLst/>
                    <a:ea typeface="Calibri" panose="020F0502020204030204" pitchFamily="34" charset="0"/>
                    <a:cs typeface="F29"/>
                  </a:rPr>
                  <a:t> log </a:t>
                </a:r>
                <a:r>
                  <a:rPr lang="hu-HU" sz="2800" b="1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800" b="1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endParaRPr lang="hu-HU" sz="28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Az iteráció és a sink(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k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eljáráshívás végrehajtásainak száma: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k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gyökerű részfa magassága </a:t>
                </a:r>
                <a:r>
                  <a:rPr lang="en-US" dirty="0">
                    <a:effectLst/>
                    <a:ea typeface="Calibri" panose="020F0502020204030204" pitchFamily="34" charset="0"/>
                    <a:cs typeface="F29"/>
                  </a:rPr>
                  <a:t>≤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</a:p>
              <a:p>
                <a:pPr marL="1028700"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durva felső becsléssel: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O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(log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hívás </a:t>
                </a:r>
                <a:r>
                  <a:rPr lang="hu-HU" dirty="0" err="1">
                    <a:effectLst/>
                    <a:ea typeface="Calibri" panose="020F0502020204030204" pitchFamily="34" charset="0"/>
                    <a:cs typeface="F29"/>
                  </a:rPr>
                  <a:t>össz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futási ideje: O(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Ciklus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iterációja nem befolyásolja </a:t>
                </a:r>
              </a:p>
              <a:p>
                <a:pPr marL="1028700"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O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pt-BR" sz="1800" b="0" i="0" u="none" strike="noStrike" baseline="0" dirty="0"/>
                  <a:t>≺</a:t>
                </a:r>
                <a:r>
                  <a:rPr lang="pt-BR" sz="1800" b="0" i="0" u="none" strike="noStrike" baseline="0" dirty="0">
                    <a:latin typeface="CMSY10"/>
                  </a:rPr>
                  <a:t>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O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log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386FB72-7B93-1F49-2348-48A591AE0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22317"/>
                <a:ext cx="10018713" cy="4581119"/>
              </a:xfrm>
              <a:blipFill>
                <a:blip r:embed="rId2"/>
                <a:stretch>
                  <a:fillRect t="-53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5977151F-06D0-0604-C947-4E8F9F68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34178"/>
            <a:ext cx="10018713" cy="1040363"/>
          </a:xfrm>
        </p:spPr>
        <p:txBody>
          <a:bodyPr/>
          <a:lstStyle/>
          <a:p>
            <a:r>
              <a:rPr lang="hu-HU" dirty="0"/>
              <a:t>Kupacrendezés műveletigénye</a:t>
            </a:r>
          </a:p>
        </p:txBody>
      </p:sp>
    </p:spTree>
    <p:extLst>
      <p:ext uri="{BB962C8B-B14F-4D97-AF65-F5344CB8AC3E}">
        <p14:creationId xmlns:p14="http://schemas.microsoft.com/office/powerpoint/2010/main" val="29402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69CB7-5698-A5D3-6EA9-5931EC53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F8E6F56C-9235-6844-42B0-CF4FCA974072}"/>
              </a:ext>
            </a:extLst>
          </p:cNvPr>
          <p:cNvSpPr/>
          <p:nvPr/>
        </p:nvSpPr>
        <p:spPr>
          <a:xfrm>
            <a:off x="3683251" y="1017631"/>
            <a:ext cx="5620829" cy="104036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881708C-6BE8-6AD3-E076-9FC691A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1278"/>
            <a:ext cx="10018713" cy="1040363"/>
          </a:xfrm>
        </p:spPr>
        <p:txBody>
          <a:bodyPr/>
          <a:lstStyle/>
          <a:p>
            <a:r>
              <a:rPr lang="hu-HU" dirty="0"/>
              <a:t>Kupacrendezés műveletigénye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73E722-E7CD-FAD6-1B54-FB391F64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1641"/>
            <a:ext cx="10018713" cy="5271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3200" b="1" dirty="0">
                <a:effectLst/>
                <a:ea typeface="Calibri" panose="020F0502020204030204" pitchFamily="34" charset="0"/>
                <a:cs typeface="F29"/>
              </a:rPr>
              <a:t>Kupacrendezés: </a:t>
            </a:r>
            <a:r>
              <a:rPr lang="hu-HU" sz="3200" b="1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3200" b="1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3200" b="1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3200" b="1" dirty="0">
                <a:effectLst/>
                <a:ea typeface="Calibri" panose="020F0502020204030204" pitchFamily="34" charset="0"/>
                <a:cs typeface="F29"/>
              </a:rPr>
              <a:t> log </a:t>
            </a:r>
            <a:r>
              <a:rPr lang="hu-HU" sz="3200" b="1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3200" b="1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sink(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A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, 0, 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m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) hívások határozzák meg: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6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(log </a:t>
            </a:r>
            <a:r>
              <a:rPr lang="hu-HU" sz="2600" i="1" dirty="0">
                <a:effectLst/>
                <a:ea typeface="Calibri" panose="020F0502020204030204" pitchFamily="34" charset="0"/>
                <a:cs typeface="F29"/>
              </a:rPr>
              <a:t>m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) (</a:t>
            </a:r>
            <a:r>
              <a:rPr lang="hu-HU" sz="2600" i="1" dirty="0">
                <a:effectLst/>
                <a:ea typeface="Calibri" panose="020F0502020204030204" pitchFamily="34" charset="0"/>
                <a:cs typeface="F29"/>
              </a:rPr>
              <a:t>m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6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 {</a:t>
            </a:r>
            <a:r>
              <a:rPr lang="hu-HU" sz="26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en-US" sz="2600" dirty="0">
                <a:effectLst/>
                <a:ea typeface="Calibri" panose="020F0502020204030204" pitchFamily="34" charset="0"/>
                <a:cs typeface="F29"/>
              </a:rPr>
              <a:t>−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1, </a:t>
            </a:r>
            <a:r>
              <a:rPr lang="hu-HU" sz="26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en-US" sz="2600" dirty="0">
                <a:effectLst/>
                <a:ea typeface="Calibri" panose="020F0502020204030204" pitchFamily="34" charset="0"/>
                <a:cs typeface="F29"/>
              </a:rPr>
              <a:t>−</a:t>
            </a:r>
            <a:r>
              <a:rPr lang="hu-HU" sz="2600" dirty="0">
                <a:effectLst/>
                <a:ea typeface="Calibri" panose="020F0502020204030204" pitchFamily="34" charset="0"/>
                <a:cs typeface="F29"/>
              </a:rPr>
              <a:t>2, . . . , 1})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durva felső becsléssel: </a:t>
            </a:r>
            <a:r>
              <a:rPr lang="hu-HU" sz="24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(log </a:t>
            </a:r>
            <a:r>
              <a:rPr lang="hu-HU" sz="24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Az (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en-US" sz="2800" dirty="0">
                <a:effectLst/>
                <a:ea typeface="Calibri" panose="020F0502020204030204" pitchFamily="34" charset="0"/>
                <a:cs typeface="F29"/>
              </a:rPr>
              <a:t>−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1) hívás: 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 log 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 ciklus (</a:t>
            </a:r>
            <a:r>
              <a:rPr lang="hu-HU" sz="28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en-US" sz="2800" dirty="0">
                <a:effectLst/>
                <a:ea typeface="Calibri" panose="020F0502020204030204" pitchFamily="34" charset="0"/>
                <a:cs typeface="F29"/>
              </a:rPr>
              <a:t>−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1) iterációja nem befolyásolja</a:t>
            </a:r>
            <a:endParaRPr lang="hu-H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) műveletigényt ad hozzá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pt-BR" sz="2000" b="0" i="0" u="none" strike="noStrike" baseline="0" dirty="0">
                <a:latin typeface="CMSY10"/>
              </a:rPr>
              <a:t>≺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log </a:t>
            </a:r>
            <a:r>
              <a:rPr lang="hu-HU" sz="2000" i="1" dirty="0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).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894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16675</TotalTime>
  <Words>2613</Words>
  <Application>Microsoft Office PowerPoint</Application>
  <PresentationFormat>Szélesvásznú</PresentationFormat>
  <Paragraphs>370</Paragraphs>
  <Slides>39</Slides>
  <Notes>0</Notes>
  <HiddenSlides>11</HiddenSlides>
  <MMClips>0</MMClips>
  <ScaleCrop>false</ScaleCrop>
  <HeadingPairs>
    <vt:vector size="6" baseType="variant">
      <vt:variant>
        <vt:lpstr>Használt betűtípusok</vt:lpstr>
      </vt:variant>
      <vt:variant>
        <vt:i4>15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55" baseType="lpstr">
      <vt:lpstr>SimSun</vt:lpstr>
      <vt:lpstr>Aptos</vt:lpstr>
      <vt:lpstr>Arial</vt:lpstr>
      <vt:lpstr>Calibri</vt:lpstr>
      <vt:lpstr>Cambria Math</vt:lpstr>
      <vt:lpstr>CMMI12</vt:lpstr>
      <vt:lpstr>CMMI8</vt:lpstr>
      <vt:lpstr>CMR12</vt:lpstr>
      <vt:lpstr>CMR8</vt:lpstr>
      <vt:lpstr>CMSY10</vt:lpstr>
      <vt:lpstr>CMSY8</vt:lpstr>
      <vt:lpstr>Corbel</vt:lpstr>
      <vt:lpstr>F30</vt:lpstr>
      <vt:lpstr>Times New Roman</vt:lpstr>
      <vt:lpstr>Wingdings</vt:lpstr>
      <vt:lpstr>Parallax</vt:lpstr>
      <vt:lpstr>Algoritmusok és adatszerkezetek I. 8. Előadás</vt:lpstr>
      <vt:lpstr>Tartalom</vt:lpstr>
      <vt:lpstr>Kupacrendezés (heap sort)</vt:lpstr>
      <vt:lpstr>Kupaccá alakítás szemléltetése</vt:lpstr>
      <vt:lpstr>Kupacrendezés szemléltetése</vt:lpstr>
      <vt:lpstr>Kupacrendezés szemléltetése</vt:lpstr>
      <vt:lpstr>A heap sort szemléltetése az  A :ℕ[10] tömbön</vt:lpstr>
      <vt:lpstr>Kupacrendezés műveletigénye</vt:lpstr>
      <vt:lpstr>Kupacrendezés műveletigénye</vt:lpstr>
      <vt:lpstr>A kupaccá alakítás műveletigénye lineáris*</vt:lpstr>
      <vt:lpstr>A kupaccá alakítás műveletigénye lineáris*</vt:lpstr>
      <vt:lpstr>A kupaccá alakítás műveletigénye lineáris*</vt:lpstr>
      <vt:lpstr>A kupaccá alakítás műveletigénye lineáris*</vt:lpstr>
      <vt:lpstr>A kupaccá alakítás műveletigénye lineáris*</vt:lpstr>
      <vt:lpstr>A kupaccá alakítás műveletigénye lineáris*</vt:lpstr>
      <vt:lpstr>A kupaccá alakítás műveletigénye lineáris*</vt:lpstr>
      <vt:lpstr>A merge sort műveletigényének kiszámítása*</vt:lpstr>
      <vt:lpstr>PowerPoint-bemutató</vt:lpstr>
      <vt:lpstr>PowerPoint-bemutató</vt:lpstr>
      <vt:lpstr>PowerPoint-bemutató</vt:lpstr>
      <vt:lpstr>A merge sort műveletigényének kiszámítása*</vt:lpstr>
      <vt:lpstr>A merge sort műveletigényének kiszámítása*</vt:lpstr>
      <vt:lpstr>A merge sort műveletigényének kiszámítása*</vt:lpstr>
      <vt:lpstr>Becslés a merge(A, u, m, v) eljárás összes végrehajtásának teljes műveletigényére*</vt:lpstr>
      <vt:lpstr>Becslés a merge(A, u, m, v) eljárás összes végrehajtásának teljes műveletigényére*</vt:lpstr>
      <vt:lpstr>Becslés a merge(A, u, m, v) eljárás összes végrehajtásának teljes műveletigényére*</vt:lpstr>
      <vt:lpstr>A merge sort műveletigényének kiszámítása*</vt:lpstr>
      <vt:lpstr>Versenyrendezés (Tournament sort)*</vt:lpstr>
      <vt:lpstr>Versenyrendezés (Tournament sort)*</vt:lpstr>
      <vt:lpstr>PowerPoint-bemutató</vt:lpstr>
      <vt:lpstr>PowerPoint-bemutató</vt:lpstr>
      <vt:lpstr>A versenyrendezés rekurzív algoritmusa*</vt:lpstr>
      <vt:lpstr>A versenyrendezés rekurzív algoritmusa*</vt:lpstr>
      <vt:lpstr>PowerPoint-bemutató</vt:lpstr>
      <vt:lpstr>PowerPoint-bemutató</vt:lpstr>
      <vt:lpstr>PowerPoint-bemutató</vt:lpstr>
      <vt:lpstr>A versenyrendezés iteratív  algoritmusa*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19</cp:revision>
  <dcterms:created xsi:type="dcterms:W3CDTF">2022-02-02T14:32:23Z</dcterms:created>
  <dcterms:modified xsi:type="dcterms:W3CDTF">2025-05-10T19:00:05Z</dcterms:modified>
</cp:coreProperties>
</file>