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55"/>
  </p:notesMasterIdLst>
  <p:sldIdLst>
    <p:sldId id="270" r:id="rId2"/>
    <p:sldId id="295" r:id="rId3"/>
    <p:sldId id="271" r:id="rId4"/>
    <p:sldId id="272" r:id="rId5"/>
    <p:sldId id="309" r:id="rId6"/>
    <p:sldId id="256" r:id="rId7"/>
    <p:sldId id="273" r:id="rId8"/>
    <p:sldId id="274" r:id="rId9"/>
    <p:sldId id="275" r:id="rId10"/>
    <p:sldId id="312" r:id="rId11"/>
    <p:sldId id="259" r:id="rId12"/>
    <p:sldId id="323" r:id="rId13"/>
    <p:sldId id="277" r:id="rId14"/>
    <p:sldId id="278" r:id="rId15"/>
    <p:sldId id="320" r:id="rId16"/>
    <p:sldId id="266" r:id="rId17"/>
    <p:sldId id="294" r:id="rId18"/>
    <p:sldId id="313" r:id="rId19"/>
    <p:sldId id="279" r:id="rId20"/>
    <p:sldId id="280" r:id="rId21"/>
    <p:sldId id="282" r:id="rId22"/>
    <p:sldId id="311" r:id="rId23"/>
    <p:sldId id="283" r:id="rId24"/>
    <p:sldId id="284" r:id="rId25"/>
    <p:sldId id="285" r:id="rId26"/>
    <p:sldId id="314" r:id="rId27"/>
    <p:sldId id="286" r:id="rId28"/>
    <p:sldId id="315" r:id="rId29"/>
    <p:sldId id="287" r:id="rId30"/>
    <p:sldId id="288" r:id="rId31"/>
    <p:sldId id="289" r:id="rId32"/>
    <p:sldId id="316" r:id="rId33"/>
    <p:sldId id="260" r:id="rId34"/>
    <p:sldId id="324" r:id="rId35"/>
    <p:sldId id="325" r:id="rId36"/>
    <p:sldId id="290" r:id="rId37"/>
    <p:sldId id="317" r:id="rId38"/>
    <p:sldId id="263" r:id="rId39"/>
    <p:sldId id="326" r:id="rId40"/>
    <p:sldId id="327" r:id="rId41"/>
    <p:sldId id="318" r:id="rId42"/>
    <p:sldId id="291" r:id="rId43"/>
    <p:sldId id="319" r:id="rId44"/>
    <p:sldId id="265" r:id="rId45"/>
    <p:sldId id="328" r:id="rId46"/>
    <p:sldId id="329" r:id="rId47"/>
    <p:sldId id="292" r:id="rId48"/>
    <p:sldId id="293" r:id="rId49"/>
    <p:sldId id="321" r:id="rId50"/>
    <p:sldId id="322" r:id="rId51"/>
    <p:sldId id="308" r:id="rId52"/>
    <p:sldId id="310" r:id="rId53"/>
    <p:sldId id="26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004FB-FFB0-4096-BDBF-2DE2D4F28E6E}" v="1679" dt="2025-05-10T10:33:15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né Pusztai Kinga" userId="1282fdc4-838f-4805-a47a-02b770215156" providerId="ADAL" clId="{E2595F72-F435-44EC-887A-A5EAFBD187D2}"/>
    <pc:docChg chg="custSel modSld">
      <pc:chgData name="Kovácsné Pusztai Kinga" userId="1282fdc4-838f-4805-a47a-02b770215156" providerId="ADAL" clId="{E2595F72-F435-44EC-887A-A5EAFBD187D2}" dt="2024-05-28T10:19:34.747" v="302" actId="20577"/>
      <pc:docMkLst>
        <pc:docMk/>
      </pc:docMkLst>
      <pc:sldChg chg="modSp mod">
        <pc:chgData name="Kovácsné Pusztai Kinga" userId="1282fdc4-838f-4805-a47a-02b770215156" providerId="ADAL" clId="{E2595F72-F435-44EC-887A-A5EAFBD187D2}" dt="2024-05-28T10:04:54.947" v="37" actId="20577"/>
        <pc:sldMkLst>
          <pc:docMk/>
          <pc:sldMk cId="4012531685" sldId="266"/>
        </pc:sldMkLst>
      </pc:sldChg>
      <pc:sldChg chg="modSp mod">
        <pc:chgData name="Kovácsné Pusztai Kinga" userId="1282fdc4-838f-4805-a47a-02b770215156" providerId="ADAL" clId="{E2595F72-F435-44EC-887A-A5EAFBD187D2}" dt="2024-05-28T10:02:03.407" v="1" actId="6549"/>
        <pc:sldMkLst>
          <pc:docMk/>
          <pc:sldMk cId="2431493244" sldId="270"/>
        </pc:sldMkLst>
      </pc:sldChg>
      <pc:sldChg chg="modSp mod">
        <pc:chgData name="Kovácsné Pusztai Kinga" userId="1282fdc4-838f-4805-a47a-02b770215156" providerId="ADAL" clId="{E2595F72-F435-44EC-887A-A5EAFBD187D2}" dt="2024-05-28T10:15:00.618" v="156" actId="20577"/>
        <pc:sldMkLst>
          <pc:docMk/>
          <pc:sldMk cId="3583259777" sldId="272"/>
        </pc:sldMkLst>
      </pc:sldChg>
      <pc:sldChg chg="modSp mod">
        <pc:chgData name="Kovácsné Pusztai Kinga" userId="1282fdc4-838f-4805-a47a-02b770215156" providerId="ADAL" clId="{E2595F72-F435-44EC-887A-A5EAFBD187D2}" dt="2024-05-28T10:13:05.439" v="122" actId="255"/>
        <pc:sldMkLst>
          <pc:docMk/>
          <pc:sldMk cId="2734497128" sldId="277"/>
        </pc:sldMkLst>
      </pc:sldChg>
      <pc:sldChg chg="modSp mod">
        <pc:chgData name="Kovácsné Pusztai Kinga" userId="1282fdc4-838f-4805-a47a-02b770215156" providerId="ADAL" clId="{E2595F72-F435-44EC-887A-A5EAFBD187D2}" dt="2024-05-28T10:13:30.071" v="126" actId="255"/>
        <pc:sldMkLst>
          <pc:docMk/>
          <pc:sldMk cId="1917483159" sldId="278"/>
        </pc:sldMkLst>
      </pc:sldChg>
      <pc:sldChg chg="modSp mod">
        <pc:chgData name="Kovácsné Pusztai Kinga" userId="1282fdc4-838f-4805-a47a-02b770215156" providerId="ADAL" clId="{E2595F72-F435-44EC-887A-A5EAFBD187D2}" dt="2024-05-28T10:05:55.290" v="43" actId="20577"/>
        <pc:sldMkLst>
          <pc:docMk/>
          <pc:sldMk cId="1776265527" sldId="280"/>
        </pc:sldMkLst>
      </pc:sldChg>
      <pc:sldChg chg="modSp mod">
        <pc:chgData name="Kovácsné Pusztai Kinga" userId="1282fdc4-838f-4805-a47a-02b770215156" providerId="ADAL" clId="{E2595F72-F435-44EC-887A-A5EAFBD187D2}" dt="2024-05-28T10:15:42.851" v="173" actId="20577"/>
        <pc:sldMkLst>
          <pc:docMk/>
          <pc:sldMk cId="652693036" sldId="283"/>
        </pc:sldMkLst>
      </pc:sldChg>
      <pc:sldChg chg="modSp mod">
        <pc:chgData name="Kovácsné Pusztai Kinga" userId="1282fdc4-838f-4805-a47a-02b770215156" providerId="ADAL" clId="{E2595F72-F435-44EC-887A-A5EAFBD187D2}" dt="2024-05-28T10:17:40.781" v="224" actId="20577"/>
        <pc:sldMkLst>
          <pc:docMk/>
          <pc:sldMk cId="609747646" sldId="285"/>
        </pc:sldMkLst>
      </pc:sldChg>
      <pc:sldChg chg="modSp mod">
        <pc:chgData name="Kovácsné Pusztai Kinga" userId="1282fdc4-838f-4805-a47a-02b770215156" providerId="ADAL" clId="{E2595F72-F435-44EC-887A-A5EAFBD187D2}" dt="2024-05-28T10:18:23.217" v="242" actId="20577"/>
        <pc:sldMkLst>
          <pc:docMk/>
          <pc:sldMk cId="2389278922" sldId="288"/>
        </pc:sldMkLst>
      </pc:sldChg>
      <pc:sldChg chg="modSp mod">
        <pc:chgData name="Kovácsné Pusztai Kinga" userId="1282fdc4-838f-4805-a47a-02b770215156" providerId="ADAL" clId="{E2595F72-F435-44EC-887A-A5EAFBD187D2}" dt="2024-05-28T10:18:43.690" v="259" actId="20577"/>
        <pc:sldMkLst>
          <pc:docMk/>
          <pc:sldMk cId="3816953862" sldId="289"/>
        </pc:sldMkLst>
      </pc:sldChg>
      <pc:sldChg chg="modSp mod">
        <pc:chgData name="Kovácsné Pusztai Kinga" userId="1282fdc4-838f-4805-a47a-02b770215156" providerId="ADAL" clId="{E2595F72-F435-44EC-887A-A5EAFBD187D2}" dt="2024-05-28T10:19:14.831" v="285" actId="20577"/>
        <pc:sldMkLst>
          <pc:docMk/>
          <pc:sldMk cId="1847871149" sldId="290"/>
        </pc:sldMkLst>
      </pc:sldChg>
      <pc:sldChg chg="modSp mod">
        <pc:chgData name="Kovácsné Pusztai Kinga" userId="1282fdc4-838f-4805-a47a-02b770215156" providerId="ADAL" clId="{E2595F72-F435-44EC-887A-A5EAFBD187D2}" dt="2024-05-28T10:19:34.747" v="302" actId="20577"/>
        <pc:sldMkLst>
          <pc:docMk/>
          <pc:sldMk cId="1617750507" sldId="291"/>
        </pc:sldMkLst>
      </pc:sldChg>
    </pc:docChg>
  </pc:docChgLst>
  <pc:docChgLst>
    <pc:chgData name="Vendégfelhasználó" userId="S::urn:spo:anon#90c905805462ac915ecc6f0a0ea690171545fb3669dddcb7b44f48e100cd099e::" providerId="AD" clId="Web-{D1E798B2-7C46-3D87-BE32-9750F6C88FEB}"/>
    <pc:docChg chg="modSld">
      <pc:chgData name="Vendégfelhasználó" userId="S::urn:spo:anon#90c905805462ac915ecc6f0a0ea690171545fb3669dddcb7b44f48e100cd099e::" providerId="AD" clId="Web-{D1E798B2-7C46-3D87-BE32-9750F6C88FEB}" dt="2023-05-17T11:44:20.344" v="0" actId="1076"/>
      <pc:docMkLst>
        <pc:docMk/>
      </pc:docMkLst>
      <pc:sldChg chg="modSp">
        <pc:chgData name="Vendégfelhasználó" userId="S::urn:spo:anon#90c905805462ac915ecc6f0a0ea690171545fb3669dddcb7b44f48e100cd099e::" providerId="AD" clId="Web-{D1E798B2-7C46-3D87-BE32-9750F6C88FEB}" dt="2023-05-17T11:44:20.344" v="0" actId="1076"/>
        <pc:sldMkLst>
          <pc:docMk/>
          <pc:sldMk cId="508981731" sldId="260"/>
        </pc:sldMkLst>
      </pc:sldChg>
    </pc:docChg>
  </pc:docChgLst>
  <pc:docChgLst>
    <pc:chgData name="Vendégfelhasználó" userId="S::urn:spo:anon#576afe704e15c876bcb71e2aaf23b7aea04afb79192fe0fd40d906f10ce36f08::" providerId="AD" clId="Web-{7855B3FB-183B-94FF-4F64-A8B85A26FC10}"/>
    <pc:docChg chg="modSld">
      <pc:chgData name="Vendégfelhasználó" userId="S::urn:spo:anon#576afe704e15c876bcb71e2aaf23b7aea04afb79192fe0fd40d906f10ce36f08::" providerId="AD" clId="Web-{7855B3FB-183B-94FF-4F64-A8B85A26FC10}" dt="2023-06-06T22:46:34.101" v="1" actId="1076"/>
      <pc:docMkLst>
        <pc:docMk/>
      </pc:docMkLst>
      <pc:sldChg chg="modSp">
        <pc:chgData name="Vendégfelhasználó" userId="S::urn:spo:anon#576afe704e15c876bcb71e2aaf23b7aea04afb79192fe0fd40d906f10ce36f08::" providerId="AD" clId="Web-{7855B3FB-183B-94FF-4F64-A8B85A26FC10}" dt="2023-06-06T22:46:34.101" v="1" actId="1076"/>
        <pc:sldMkLst>
          <pc:docMk/>
          <pc:sldMk cId="675268985" sldId="265"/>
        </pc:sldMkLst>
      </pc:sldChg>
    </pc:docChg>
  </pc:docChgLst>
  <pc:docChgLst>
    <pc:chgData name="Kovácsné Pusztai Kinga" userId="1282fdc4-838f-4805-a47a-02b770215156" providerId="ADAL" clId="{8AE316DE-0FA2-49D0-B3B3-E0506BA1ECC5}"/>
    <pc:docChg chg="undo redo custSel addSld delSld modSld sldOrd">
      <pc:chgData name="Kovácsné Pusztai Kinga" userId="1282fdc4-838f-4805-a47a-02b770215156" providerId="ADAL" clId="{8AE316DE-0FA2-49D0-B3B3-E0506BA1ECC5}" dt="2023-02-20T07:40:48.983" v="3384" actId="20577"/>
      <pc:docMkLst>
        <pc:docMk/>
      </pc:docMkLst>
      <pc:sldChg chg="addSp delSp modSp add mod">
        <pc:chgData name="Kovácsné Pusztai Kinga" userId="1282fdc4-838f-4805-a47a-02b770215156" providerId="ADAL" clId="{8AE316DE-0FA2-49D0-B3B3-E0506BA1ECC5}" dt="2023-02-14T15:19:03.923" v="143" actId="14100"/>
        <pc:sldMkLst>
          <pc:docMk/>
          <pc:sldMk cId="1627070753" sldId="256"/>
        </pc:sldMkLst>
      </pc:sldChg>
      <pc:sldChg chg="del">
        <pc:chgData name="Kovácsné Pusztai Kinga" userId="1282fdc4-838f-4805-a47a-02b770215156" providerId="ADAL" clId="{8AE316DE-0FA2-49D0-B3B3-E0506BA1ECC5}" dt="2023-02-20T07:40:20.661" v="3368" actId="47"/>
        <pc:sldMkLst>
          <pc:docMk/>
          <pc:sldMk cId="1014852387" sldId="257"/>
        </pc:sldMkLst>
      </pc:sldChg>
      <pc:sldChg chg="del">
        <pc:chgData name="Kovácsné Pusztai Kinga" userId="1282fdc4-838f-4805-a47a-02b770215156" providerId="ADAL" clId="{8AE316DE-0FA2-49D0-B3B3-E0506BA1ECC5}" dt="2023-02-20T07:40:23.740" v="3369" actId="47"/>
        <pc:sldMkLst>
          <pc:docMk/>
          <pc:sldMk cId="2807657494" sldId="258"/>
        </pc:sldMkLst>
      </pc:sldChg>
      <pc:sldChg chg="addSp modSp add del mod setBg modAnim">
        <pc:chgData name="Kovácsné Pusztai Kinga" userId="1282fdc4-838f-4805-a47a-02b770215156" providerId="ADAL" clId="{8AE316DE-0FA2-49D0-B3B3-E0506BA1ECC5}" dt="2023-02-15T09:00:18.517" v="829" actId="167"/>
        <pc:sldMkLst>
          <pc:docMk/>
          <pc:sldMk cId="2858095966" sldId="259"/>
        </pc:sldMkLst>
      </pc:sldChg>
      <pc:sldChg chg="modSp add mod setBg modAnim">
        <pc:chgData name="Kovácsné Pusztai Kinga" userId="1282fdc4-838f-4805-a47a-02b770215156" providerId="ADAL" clId="{8AE316DE-0FA2-49D0-B3B3-E0506BA1ECC5}" dt="2023-02-16T10:03:00.267" v="2828" actId="114"/>
        <pc:sldMkLst>
          <pc:docMk/>
          <pc:sldMk cId="508981731" sldId="260"/>
        </pc:sldMkLst>
      </pc:sldChg>
      <pc:sldChg chg="addSp delSp modSp add mod ord setBg delAnim">
        <pc:chgData name="Kovácsné Pusztai Kinga" userId="1282fdc4-838f-4805-a47a-02b770215156" providerId="ADAL" clId="{8AE316DE-0FA2-49D0-B3B3-E0506BA1ECC5}" dt="2023-02-16T10:39:24.839" v="3160" actId="6549"/>
        <pc:sldMkLst>
          <pc:docMk/>
          <pc:sldMk cId="3735850364" sldId="263"/>
        </pc:sldMkLst>
      </pc:sldChg>
      <pc:sldChg chg="modSp add mod setBg">
        <pc:chgData name="Kovácsné Pusztai Kinga" userId="1282fdc4-838f-4805-a47a-02b770215156" providerId="ADAL" clId="{8AE316DE-0FA2-49D0-B3B3-E0506BA1ECC5}" dt="2023-02-20T07:20:14.630" v="3251" actId="1076"/>
        <pc:sldMkLst>
          <pc:docMk/>
          <pc:sldMk cId="675268985" sldId="265"/>
        </pc:sldMkLst>
      </pc:sldChg>
      <pc:sldChg chg="delSp modSp add del mod">
        <pc:chgData name="Kovácsné Pusztai Kinga" userId="1282fdc4-838f-4805-a47a-02b770215156" providerId="ADAL" clId="{8AE316DE-0FA2-49D0-B3B3-E0506BA1ECC5}" dt="2023-02-15T10:38:58.741" v="966" actId="27636"/>
        <pc:sldMkLst>
          <pc:docMk/>
          <pc:sldMk cId="4012531685" sldId="266"/>
        </pc:sldMkLst>
      </pc:sldChg>
      <pc:sldChg chg="modSp mod">
        <pc:chgData name="Kovácsné Pusztai Kinga" userId="1282fdc4-838f-4805-a47a-02b770215156" providerId="ADAL" clId="{8AE316DE-0FA2-49D0-B3B3-E0506BA1ECC5}" dt="2023-02-14T14:27:11.453" v="12" actId="6549"/>
        <pc:sldMkLst>
          <pc:docMk/>
          <pc:sldMk cId="2431493244" sldId="270"/>
        </pc:sldMkLst>
      </pc:sldChg>
      <pc:sldChg chg="modSp new mod">
        <pc:chgData name="Kovácsné Pusztai Kinga" userId="1282fdc4-838f-4805-a47a-02b770215156" providerId="ADAL" clId="{8AE316DE-0FA2-49D0-B3B3-E0506BA1ECC5}" dt="2023-02-14T15:02:48.090" v="64" actId="255"/>
        <pc:sldMkLst>
          <pc:docMk/>
          <pc:sldMk cId="3002812667" sldId="271"/>
        </pc:sldMkLst>
      </pc:sldChg>
      <pc:sldChg chg="addSp delSp modSp new mod">
        <pc:chgData name="Kovácsné Pusztai Kinga" userId="1282fdc4-838f-4805-a47a-02b770215156" providerId="ADAL" clId="{8AE316DE-0FA2-49D0-B3B3-E0506BA1ECC5}" dt="2023-02-14T15:04:45.094" v="82" actId="1076"/>
        <pc:sldMkLst>
          <pc:docMk/>
          <pc:sldMk cId="3583259777" sldId="272"/>
        </pc:sldMkLst>
      </pc:sldChg>
      <pc:sldChg chg="addSp modSp new mod">
        <pc:chgData name="Kovácsné Pusztai Kinga" userId="1282fdc4-838f-4805-a47a-02b770215156" providerId="ADAL" clId="{8AE316DE-0FA2-49D0-B3B3-E0506BA1ECC5}" dt="2023-02-14T15:13:16.592" v="106" actId="1076"/>
        <pc:sldMkLst>
          <pc:docMk/>
          <pc:sldMk cId="1483778098" sldId="273"/>
        </pc:sldMkLst>
      </pc:sldChg>
      <pc:sldChg chg="addSp modSp new mod">
        <pc:chgData name="Kovácsné Pusztai Kinga" userId="1282fdc4-838f-4805-a47a-02b770215156" providerId="ADAL" clId="{8AE316DE-0FA2-49D0-B3B3-E0506BA1ECC5}" dt="2023-02-14T15:27:32.512" v="242" actId="255"/>
        <pc:sldMkLst>
          <pc:docMk/>
          <pc:sldMk cId="241205161" sldId="274"/>
        </pc:sldMkLst>
      </pc:sldChg>
      <pc:sldChg chg="modSp new mod">
        <pc:chgData name="Kovácsné Pusztai Kinga" userId="1282fdc4-838f-4805-a47a-02b770215156" providerId="ADAL" clId="{8AE316DE-0FA2-49D0-B3B3-E0506BA1ECC5}" dt="2023-02-20T07:19:54.067" v="3248" actId="27636"/>
        <pc:sldMkLst>
          <pc:docMk/>
          <pc:sldMk cId="818279734" sldId="275"/>
        </pc:sldMkLst>
      </pc:sldChg>
      <pc:sldChg chg="addSp delSp modSp new del mod">
        <pc:chgData name="Kovácsné Pusztai Kinga" userId="1282fdc4-838f-4805-a47a-02b770215156" providerId="ADAL" clId="{8AE316DE-0FA2-49D0-B3B3-E0506BA1ECC5}" dt="2023-02-15T09:02:06.256" v="830" actId="47"/>
        <pc:sldMkLst>
          <pc:docMk/>
          <pc:sldMk cId="4221964233" sldId="276"/>
        </pc:sldMkLst>
      </pc:sldChg>
      <pc:sldChg chg="new del setBg">
        <pc:chgData name="Kovácsné Pusztai Kinga" userId="1282fdc4-838f-4805-a47a-02b770215156" providerId="ADAL" clId="{8AE316DE-0FA2-49D0-B3B3-E0506BA1ECC5}" dt="2023-02-14T16:08:59.970" v="481" actId="47"/>
        <pc:sldMkLst>
          <pc:docMk/>
          <pc:sldMk cId="2651424427" sldId="277"/>
        </pc:sldMkLst>
      </pc:sldChg>
      <pc:sldChg chg="addSp delSp modSp new mod">
        <pc:chgData name="Kovácsné Pusztai Kinga" userId="1282fdc4-838f-4805-a47a-02b770215156" providerId="ADAL" clId="{8AE316DE-0FA2-49D0-B3B3-E0506BA1ECC5}" dt="2023-02-15T09:02:52.374" v="837" actId="1076"/>
        <pc:sldMkLst>
          <pc:docMk/>
          <pc:sldMk cId="2734497128" sldId="277"/>
        </pc:sldMkLst>
      </pc:sldChg>
      <pc:sldChg chg="modSp add del mod">
        <pc:chgData name="Kovácsné Pusztai Kinga" userId="1282fdc4-838f-4805-a47a-02b770215156" providerId="ADAL" clId="{8AE316DE-0FA2-49D0-B3B3-E0506BA1ECC5}" dt="2023-02-14T16:06:06.331" v="469" actId="47"/>
        <pc:sldMkLst>
          <pc:docMk/>
          <pc:sldMk cId="2811836466" sldId="277"/>
        </pc:sldMkLst>
      </pc:sldChg>
      <pc:sldChg chg="delSp modSp add mod">
        <pc:chgData name="Kovácsné Pusztai Kinga" userId="1282fdc4-838f-4805-a47a-02b770215156" providerId="ADAL" clId="{8AE316DE-0FA2-49D0-B3B3-E0506BA1ECC5}" dt="2023-02-15T09:03:24.768" v="839" actId="14100"/>
        <pc:sldMkLst>
          <pc:docMk/>
          <pc:sldMk cId="1917483159" sldId="278"/>
        </pc:sldMkLst>
      </pc:sldChg>
      <pc:sldChg chg="modSp add mod">
        <pc:chgData name="Kovácsné Pusztai Kinga" userId="1282fdc4-838f-4805-a47a-02b770215156" providerId="ADAL" clId="{8AE316DE-0FA2-49D0-B3B3-E0506BA1ECC5}" dt="2023-02-15T11:08:07.740" v="1103" actId="20577"/>
        <pc:sldMkLst>
          <pc:docMk/>
          <pc:sldMk cId="3086035735" sldId="279"/>
        </pc:sldMkLst>
      </pc:sldChg>
      <pc:sldChg chg="modSp new del mod">
        <pc:chgData name="Kovácsné Pusztai Kinga" userId="1282fdc4-838f-4805-a47a-02b770215156" providerId="ADAL" clId="{8AE316DE-0FA2-49D0-B3B3-E0506BA1ECC5}" dt="2023-02-15T10:27:57.545" v="852" actId="47"/>
        <pc:sldMkLst>
          <pc:docMk/>
          <pc:sldMk cId="3566039919" sldId="279"/>
        </pc:sldMkLst>
      </pc:sldChg>
      <pc:sldChg chg="addSp modSp add mod">
        <pc:chgData name="Kovácsné Pusztai Kinga" userId="1282fdc4-838f-4805-a47a-02b770215156" providerId="ADAL" clId="{8AE316DE-0FA2-49D0-B3B3-E0506BA1ECC5}" dt="2023-02-15T11:40:25.750" v="1349" actId="1076"/>
        <pc:sldMkLst>
          <pc:docMk/>
          <pc:sldMk cId="1776265527" sldId="280"/>
        </pc:sldMkLst>
      </pc:sldChg>
      <pc:sldChg chg="add del">
        <pc:chgData name="Kovácsné Pusztai Kinga" userId="1282fdc4-838f-4805-a47a-02b770215156" providerId="ADAL" clId="{8AE316DE-0FA2-49D0-B3B3-E0506BA1ECC5}" dt="2023-02-16T10:14:16.455" v="3016" actId="47"/>
        <pc:sldMkLst>
          <pc:docMk/>
          <pc:sldMk cId="1083161288" sldId="281"/>
        </pc:sldMkLst>
      </pc:sldChg>
      <pc:sldChg chg="modSp new mod">
        <pc:chgData name="Kovácsné Pusztai Kinga" userId="1282fdc4-838f-4805-a47a-02b770215156" providerId="ADAL" clId="{8AE316DE-0FA2-49D0-B3B3-E0506BA1ECC5}" dt="2023-02-15T12:22:07.577" v="1570" actId="27636"/>
        <pc:sldMkLst>
          <pc:docMk/>
          <pc:sldMk cId="657125986" sldId="282"/>
        </pc:sldMkLst>
      </pc:sldChg>
      <pc:sldChg chg="modSp new mod">
        <pc:chgData name="Kovácsné Pusztai Kinga" userId="1282fdc4-838f-4805-a47a-02b770215156" providerId="ADAL" clId="{8AE316DE-0FA2-49D0-B3B3-E0506BA1ECC5}" dt="2023-02-15T12:31:13.728" v="1639" actId="27636"/>
        <pc:sldMkLst>
          <pc:docMk/>
          <pc:sldMk cId="652693036" sldId="283"/>
        </pc:sldMkLst>
      </pc:sldChg>
      <pc:sldChg chg="modSp new mod">
        <pc:chgData name="Kovácsné Pusztai Kinga" userId="1282fdc4-838f-4805-a47a-02b770215156" providerId="ADAL" clId="{8AE316DE-0FA2-49D0-B3B3-E0506BA1ECC5}" dt="2023-02-15T19:28:26.971" v="1819" actId="14100"/>
        <pc:sldMkLst>
          <pc:docMk/>
          <pc:sldMk cId="3929493398" sldId="284"/>
        </pc:sldMkLst>
      </pc:sldChg>
      <pc:sldChg chg="modSp new mod">
        <pc:chgData name="Kovácsné Pusztai Kinga" userId="1282fdc4-838f-4805-a47a-02b770215156" providerId="ADAL" clId="{8AE316DE-0FA2-49D0-B3B3-E0506BA1ECC5}" dt="2023-02-15T20:06:34.974" v="1984" actId="6549"/>
        <pc:sldMkLst>
          <pc:docMk/>
          <pc:sldMk cId="609747646" sldId="285"/>
        </pc:sldMkLst>
      </pc:sldChg>
      <pc:sldChg chg="modSp new mod">
        <pc:chgData name="Kovácsné Pusztai Kinga" userId="1282fdc4-838f-4805-a47a-02b770215156" providerId="ADAL" clId="{8AE316DE-0FA2-49D0-B3B3-E0506BA1ECC5}" dt="2023-02-15T20:18:16.570" v="2378" actId="20577"/>
        <pc:sldMkLst>
          <pc:docMk/>
          <pc:sldMk cId="3035617388" sldId="286"/>
        </pc:sldMkLst>
      </pc:sldChg>
      <pc:sldChg chg="modSp add mod">
        <pc:chgData name="Kovácsné Pusztai Kinga" userId="1282fdc4-838f-4805-a47a-02b770215156" providerId="ADAL" clId="{8AE316DE-0FA2-49D0-B3B3-E0506BA1ECC5}" dt="2023-02-15T20:24:03.872" v="2453" actId="20577"/>
        <pc:sldMkLst>
          <pc:docMk/>
          <pc:sldMk cId="3453185577" sldId="287"/>
        </pc:sldMkLst>
      </pc:sldChg>
      <pc:sldChg chg="modSp new mod">
        <pc:chgData name="Kovácsné Pusztai Kinga" userId="1282fdc4-838f-4805-a47a-02b770215156" providerId="ADAL" clId="{8AE316DE-0FA2-49D0-B3B3-E0506BA1ECC5}" dt="2023-02-16T09:35:21.982" v="2573" actId="114"/>
        <pc:sldMkLst>
          <pc:docMk/>
          <pc:sldMk cId="2389278922" sldId="288"/>
        </pc:sldMkLst>
      </pc:sldChg>
      <pc:sldChg chg="delSp modSp add mod ord setBg delAnim modAnim">
        <pc:chgData name="Kovácsné Pusztai Kinga" userId="1282fdc4-838f-4805-a47a-02b770215156" providerId="ADAL" clId="{8AE316DE-0FA2-49D0-B3B3-E0506BA1ECC5}" dt="2023-02-16T10:43:41.843" v="3198"/>
        <pc:sldMkLst>
          <pc:docMk/>
          <pc:sldMk cId="3816953862" sldId="289"/>
        </pc:sldMkLst>
      </pc:sldChg>
      <pc:sldChg chg="addSp delSp modSp add mod delAnim">
        <pc:chgData name="Kovácsné Pusztai Kinga" userId="1282fdc4-838f-4805-a47a-02b770215156" providerId="ADAL" clId="{8AE316DE-0FA2-49D0-B3B3-E0506BA1ECC5}" dt="2023-02-16T10:43:19.567" v="3196" actId="20577"/>
        <pc:sldMkLst>
          <pc:docMk/>
          <pc:sldMk cId="1847871149" sldId="290"/>
        </pc:sldMkLst>
      </pc:sldChg>
      <pc:sldChg chg="modSp new mod">
        <pc:chgData name="Kovácsné Pusztai Kinga" userId="1282fdc4-838f-4805-a47a-02b770215156" providerId="ADAL" clId="{8AE316DE-0FA2-49D0-B3B3-E0506BA1ECC5}" dt="2023-02-16T16:11:37.411" v="3221" actId="27636"/>
        <pc:sldMkLst>
          <pc:docMk/>
          <pc:sldMk cId="1617750507" sldId="291"/>
        </pc:sldMkLst>
      </pc:sldChg>
      <pc:sldChg chg="addSp modSp new mod">
        <pc:chgData name="Kovácsné Pusztai Kinga" userId="1282fdc4-838f-4805-a47a-02b770215156" providerId="ADAL" clId="{8AE316DE-0FA2-49D0-B3B3-E0506BA1ECC5}" dt="2023-02-20T07:37:39.100" v="3352" actId="255"/>
        <pc:sldMkLst>
          <pc:docMk/>
          <pc:sldMk cId="2577136993" sldId="292"/>
        </pc:sldMkLst>
      </pc:sldChg>
      <pc:sldChg chg="addSp delSp modSp new mod">
        <pc:chgData name="Kovácsné Pusztai Kinga" userId="1282fdc4-838f-4805-a47a-02b770215156" providerId="ADAL" clId="{8AE316DE-0FA2-49D0-B3B3-E0506BA1ECC5}" dt="2023-02-20T07:40:48.983" v="3384" actId="20577"/>
        <pc:sldMkLst>
          <pc:docMk/>
          <pc:sldMk cId="1958554840" sldId="293"/>
        </pc:sldMkLst>
      </pc:sldChg>
    </pc:docChg>
  </pc:docChgLst>
  <pc:docChgLst>
    <pc:chgData name="Guest User" userId="S::urn:spo:anon#8d5135bef8f0a07f63e728dbd47f75bab10304a86da83f9e0339454951304588::" providerId="AD" clId="Web-{9BA90059-5E2D-C915-6B49-086281728F6F}"/>
    <pc:docChg chg="modSld">
      <pc:chgData name="Guest User" userId="S::urn:spo:anon#8d5135bef8f0a07f63e728dbd47f75bab10304a86da83f9e0339454951304588::" providerId="AD" clId="Web-{9BA90059-5E2D-C915-6B49-086281728F6F}" dt="2023-06-17T11:38:25.550" v="22"/>
      <pc:docMkLst>
        <pc:docMk/>
      </pc:docMkLst>
      <pc:sldChg chg="modSp">
        <pc:chgData name="Guest User" userId="S::urn:spo:anon#8d5135bef8f0a07f63e728dbd47f75bab10304a86da83f9e0339454951304588::" providerId="AD" clId="Web-{9BA90059-5E2D-C915-6B49-086281728F6F}" dt="2023-06-17T11:32:39.342" v="21" actId="1076"/>
        <pc:sldMkLst>
          <pc:docMk/>
          <pc:sldMk cId="508981731" sldId="260"/>
        </pc:sldMkLst>
      </pc:sldChg>
      <pc:sldChg chg="modSp">
        <pc:chgData name="Guest User" userId="S::urn:spo:anon#8d5135bef8f0a07f63e728dbd47f75bab10304a86da83f9e0339454951304588::" providerId="AD" clId="Web-{9BA90059-5E2D-C915-6B49-086281728F6F}" dt="2023-06-17T11:38:25.550" v="22"/>
        <pc:sldMkLst>
          <pc:docMk/>
          <pc:sldMk cId="675268985" sldId="265"/>
        </pc:sldMkLst>
      </pc:sldChg>
    </pc:docChg>
  </pc:docChgLst>
  <pc:docChgLst>
    <pc:chgData name="Guest User" userId="S::urn:spo:anon#576afe704e15c876bcb71e2aaf23b7aea04afb79192fe0fd40d906f10ce36f08::" providerId="AD" clId="Web-{EE5689A1-2BC2-4651-A40F-ACE115CA5692}"/>
    <pc:docChg chg="modSld">
      <pc:chgData name="Guest User" userId="S::urn:spo:anon#576afe704e15c876bcb71e2aaf23b7aea04afb79192fe0fd40d906f10ce36f08::" providerId="AD" clId="Web-{EE5689A1-2BC2-4651-A40F-ACE115CA5692}" dt="2023-05-16T21:03:45.078" v="0"/>
      <pc:docMkLst>
        <pc:docMk/>
      </pc:docMkLst>
      <pc:sldChg chg="delSp">
        <pc:chgData name="Guest User" userId="S::urn:spo:anon#576afe704e15c876bcb71e2aaf23b7aea04afb79192fe0fd40d906f10ce36f08::" providerId="AD" clId="Web-{EE5689A1-2BC2-4651-A40F-ACE115CA5692}" dt="2023-05-16T21:03:45.078" v="0"/>
        <pc:sldMkLst>
          <pc:docMk/>
          <pc:sldMk cId="1627070753" sldId="256"/>
        </pc:sldMkLst>
      </pc:sldChg>
    </pc:docChg>
  </pc:docChgLst>
  <pc:docChgLst>
    <pc:chgData name="Kovácsné Pusztai Kinga" userId="1282fdc4-838f-4805-a47a-02b770215156" providerId="ADAL" clId="{F66851FF-F5DC-4E59-9A9B-F16F99A2A796}"/>
    <pc:docChg chg="undo custSel addSld modSld sldOrd">
      <pc:chgData name="Kovácsné Pusztai Kinga" userId="1282fdc4-838f-4805-a47a-02b770215156" providerId="ADAL" clId="{F66851FF-F5DC-4E59-9A9B-F16F99A2A796}" dt="2024-04-24T12:13:26.854" v="227"/>
      <pc:docMkLst>
        <pc:docMk/>
      </pc:docMkLst>
      <pc:sldChg chg="modSp mod">
        <pc:chgData name="Kovácsné Pusztai Kinga" userId="1282fdc4-838f-4805-a47a-02b770215156" providerId="ADAL" clId="{F66851FF-F5DC-4E59-9A9B-F16F99A2A796}" dt="2024-04-23T16:45:10.542" v="159" actId="2711"/>
        <pc:sldMkLst>
          <pc:docMk/>
          <pc:sldMk cId="2858095966" sldId="259"/>
        </pc:sldMkLst>
      </pc:sldChg>
      <pc:sldChg chg="modSp mod">
        <pc:chgData name="Kovácsné Pusztai Kinga" userId="1282fdc4-838f-4805-a47a-02b770215156" providerId="ADAL" clId="{F66851FF-F5DC-4E59-9A9B-F16F99A2A796}" dt="2024-04-23T13:32:38.516" v="78" actId="14100"/>
        <pc:sldMkLst>
          <pc:docMk/>
          <pc:sldMk cId="4012531685" sldId="266"/>
        </pc:sldMkLst>
      </pc:sldChg>
      <pc:sldChg chg="modSp mod">
        <pc:chgData name="Kovácsné Pusztai Kinga" userId="1282fdc4-838f-4805-a47a-02b770215156" providerId="ADAL" clId="{F66851FF-F5DC-4E59-9A9B-F16F99A2A796}" dt="2024-04-23T13:12:40.096" v="5" actId="20577"/>
        <pc:sldMkLst>
          <pc:docMk/>
          <pc:sldMk cId="2431493244" sldId="270"/>
        </pc:sldMkLst>
      </pc:sldChg>
      <pc:sldChg chg="modSp mod">
        <pc:chgData name="Kovácsné Pusztai Kinga" userId="1282fdc4-838f-4805-a47a-02b770215156" providerId="ADAL" clId="{F66851FF-F5DC-4E59-9A9B-F16F99A2A796}" dt="2024-04-23T16:41:56.439" v="145" actId="2711"/>
        <pc:sldMkLst>
          <pc:docMk/>
          <pc:sldMk cId="3002812667" sldId="271"/>
        </pc:sldMkLst>
      </pc:sldChg>
      <pc:sldChg chg="modSp mod ord">
        <pc:chgData name="Kovácsné Pusztai Kinga" userId="1282fdc4-838f-4805-a47a-02b770215156" providerId="ADAL" clId="{F66851FF-F5DC-4E59-9A9B-F16F99A2A796}" dt="2024-04-24T12:13:26.854" v="227"/>
        <pc:sldMkLst>
          <pc:docMk/>
          <pc:sldMk cId="3583259777" sldId="272"/>
        </pc:sldMkLst>
      </pc:sldChg>
      <pc:sldChg chg="modSp mod">
        <pc:chgData name="Kovácsné Pusztai Kinga" userId="1282fdc4-838f-4805-a47a-02b770215156" providerId="ADAL" clId="{F66851FF-F5DC-4E59-9A9B-F16F99A2A796}" dt="2024-04-23T16:44:25.505" v="156" actId="1076"/>
        <pc:sldMkLst>
          <pc:docMk/>
          <pc:sldMk cId="1483778098" sldId="273"/>
        </pc:sldMkLst>
      </pc:sldChg>
      <pc:sldChg chg="addSp delSp modSp mod">
        <pc:chgData name="Kovácsné Pusztai Kinga" userId="1282fdc4-838f-4805-a47a-02b770215156" providerId="ADAL" clId="{F66851FF-F5DC-4E59-9A9B-F16F99A2A796}" dt="2024-04-23T13:15:28.997" v="8" actId="478"/>
        <pc:sldMkLst>
          <pc:docMk/>
          <pc:sldMk cId="241205161" sldId="274"/>
        </pc:sldMkLst>
      </pc:sldChg>
      <pc:sldChg chg="addSp delSp modSp mod">
        <pc:chgData name="Kovácsné Pusztai Kinga" userId="1282fdc4-838f-4805-a47a-02b770215156" providerId="ADAL" clId="{F66851FF-F5DC-4E59-9A9B-F16F99A2A796}" dt="2024-04-23T16:44:45.113" v="158" actId="6549"/>
        <pc:sldMkLst>
          <pc:docMk/>
          <pc:sldMk cId="818279734" sldId="275"/>
        </pc:sldMkLst>
      </pc:sldChg>
      <pc:sldChg chg="addSp delSp modSp mod modAnim">
        <pc:chgData name="Kovácsné Pusztai Kinga" userId="1282fdc4-838f-4805-a47a-02b770215156" providerId="ADAL" clId="{F66851FF-F5DC-4E59-9A9B-F16F99A2A796}" dt="2024-04-23T13:24:57.285" v="55" actId="1076"/>
        <pc:sldMkLst>
          <pc:docMk/>
          <pc:sldMk cId="2734497128" sldId="277"/>
        </pc:sldMkLst>
      </pc:sldChg>
      <pc:sldChg chg="modSp mod">
        <pc:chgData name="Kovácsné Pusztai Kinga" userId="1282fdc4-838f-4805-a47a-02b770215156" providerId="ADAL" clId="{F66851FF-F5DC-4E59-9A9B-F16F99A2A796}" dt="2024-04-23T16:45:45.980" v="160" actId="2711"/>
        <pc:sldMkLst>
          <pc:docMk/>
          <pc:sldMk cId="1917483159" sldId="278"/>
        </pc:sldMkLst>
      </pc:sldChg>
      <pc:sldChg chg="modSp mod">
        <pc:chgData name="Kovácsné Pusztai Kinga" userId="1282fdc4-838f-4805-a47a-02b770215156" providerId="ADAL" clId="{F66851FF-F5DC-4E59-9A9B-F16F99A2A796}" dt="2024-04-23T13:33:20.519" v="80"/>
        <pc:sldMkLst>
          <pc:docMk/>
          <pc:sldMk cId="3086035735" sldId="279"/>
        </pc:sldMkLst>
      </pc:sldChg>
      <pc:sldChg chg="modSp mod">
        <pc:chgData name="Kovácsné Pusztai Kinga" userId="1282fdc4-838f-4805-a47a-02b770215156" providerId="ADAL" clId="{F66851FF-F5DC-4E59-9A9B-F16F99A2A796}" dt="2024-04-23T16:40:53.311" v="143" actId="114"/>
        <pc:sldMkLst>
          <pc:docMk/>
          <pc:sldMk cId="1776265527" sldId="280"/>
        </pc:sldMkLst>
      </pc:sldChg>
      <pc:sldChg chg="modSp mod">
        <pc:chgData name="Kovácsné Pusztai Kinga" userId="1282fdc4-838f-4805-a47a-02b770215156" providerId="ADAL" clId="{F66851FF-F5DC-4E59-9A9B-F16F99A2A796}" dt="2024-04-23T16:47:51.239" v="168" actId="114"/>
        <pc:sldMkLst>
          <pc:docMk/>
          <pc:sldMk cId="657125986" sldId="282"/>
        </pc:sldMkLst>
      </pc:sldChg>
      <pc:sldChg chg="modSp mod">
        <pc:chgData name="Kovácsné Pusztai Kinga" userId="1282fdc4-838f-4805-a47a-02b770215156" providerId="ADAL" clId="{F66851FF-F5DC-4E59-9A9B-F16F99A2A796}" dt="2024-04-23T16:48:58.013" v="200" actId="20577"/>
        <pc:sldMkLst>
          <pc:docMk/>
          <pc:sldMk cId="652693036" sldId="283"/>
        </pc:sldMkLst>
      </pc:sldChg>
      <pc:sldChg chg="modSp mod">
        <pc:chgData name="Kovácsné Pusztai Kinga" userId="1282fdc4-838f-4805-a47a-02b770215156" providerId="ADAL" clId="{F66851FF-F5DC-4E59-9A9B-F16F99A2A796}" dt="2024-04-23T16:51:51.218" v="201" actId="2711"/>
        <pc:sldMkLst>
          <pc:docMk/>
          <pc:sldMk cId="3929493398" sldId="284"/>
        </pc:sldMkLst>
      </pc:sldChg>
      <pc:sldChg chg="modSp mod">
        <pc:chgData name="Kovácsné Pusztai Kinga" userId="1282fdc4-838f-4805-a47a-02b770215156" providerId="ADAL" clId="{F66851FF-F5DC-4E59-9A9B-F16F99A2A796}" dt="2024-04-23T16:53:15.090" v="213" actId="114"/>
        <pc:sldMkLst>
          <pc:docMk/>
          <pc:sldMk cId="609747646" sldId="285"/>
        </pc:sldMkLst>
      </pc:sldChg>
      <pc:sldChg chg="modSp mod">
        <pc:chgData name="Kovácsné Pusztai Kinga" userId="1282fdc4-838f-4805-a47a-02b770215156" providerId="ADAL" clId="{F66851FF-F5DC-4E59-9A9B-F16F99A2A796}" dt="2024-04-23T17:06:53.308" v="216" actId="14100"/>
        <pc:sldMkLst>
          <pc:docMk/>
          <pc:sldMk cId="3035617388" sldId="286"/>
        </pc:sldMkLst>
      </pc:sldChg>
      <pc:sldChg chg="modSp mod">
        <pc:chgData name="Kovácsné Pusztai Kinga" userId="1282fdc4-838f-4805-a47a-02b770215156" providerId="ADAL" clId="{F66851FF-F5DC-4E59-9A9B-F16F99A2A796}" dt="2024-04-23T17:07:19.970" v="217" actId="2711"/>
        <pc:sldMkLst>
          <pc:docMk/>
          <pc:sldMk cId="3453185577" sldId="287"/>
        </pc:sldMkLst>
      </pc:sldChg>
      <pc:sldChg chg="modSp mod">
        <pc:chgData name="Kovácsné Pusztai Kinga" userId="1282fdc4-838f-4805-a47a-02b770215156" providerId="ADAL" clId="{F66851FF-F5DC-4E59-9A9B-F16F99A2A796}" dt="2024-04-23T17:08:35.315" v="218" actId="2711"/>
        <pc:sldMkLst>
          <pc:docMk/>
          <pc:sldMk cId="2389278922" sldId="288"/>
        </pc:sldMkLst>
      </pc:sldChg>
      <pc:sldChg chg="modSp">
        <pc:chgData name="Kovácsné Pusztai Kinga" userId="1282fdc4-838f-4805-a47a-02b770215156" providerId="ADAL" clId="{F66851FF-F5DC-4E59-9A9B-F16F99A2A796}" dt="2024-04-23T17:13:49.025" v="219" actId="2711"/>
        <pc:sldMkLst>
          <pc:docMk/>
          <pc:sldMk cId="1847871149" sldId="290"/>
        </pc:sldMkLst>
      </pc:sldChg>
      <pc:sldChg chg="modSp mod">
        <pc:chgData name="Kovácsné Pusztai Kinga" userId="1282fdc4-838f-4805-a47a-02b770215156" providerId="ADAL" clId="{F66851FF-F5DC-4E59-9A9B-F16F99A2A796}" dt="2024-04-23T17:14:20.561" v="224" actId="2711"/>
        <pc:sldMkLst>
          <pc:docMk/>
          <pc:sldMk cId="1617750507" sldId="291"/>
        </pc:sldMkLst>
      </pc:sldChg>
      <pc:sldChg chg="modSp mod">
        <pc:chgData name="Kovácsné Pusztai Kinga" userId="1282fdc4-838f-4805-a47a-02b770215156" providerId="ADAL" clId="{F66851FF-F5DC-4E59-9A9B-F16F99A2A796}" dt="2024-04-23T17:26:44.486" v="225" actId="2711"/>
        <pc:sldMkLst>
          <pc:docMk/>
          <pc:sldMk cId="2577136993" sldId="292"/>
        </pc:sldMkLst>
      </pc:sldChg>
      <pc:sldChg chg="modSp add mod">
        <pc:chgData name="Kovácsné Pusztai Kinga" userId="1282fdc4-838f-4805-a47a-02b770215156" providerId="ADAL" clId="{F66851FF-F5DC-4E59-9A9B-F16F99A2A796}" dt="2024-04-23T13:34:39.599" v="90" actId="14100"/>
        <pc:sldMkLst>
          <pc:docMk/>
          <pc:sldMk cId="2284772573" sldId="294"/>
        </pc:sldMkLst>
      </pc:sldChg>
    </pc:docChg>
  </pc:docChgLst>
  <pc:docChgLst>
    <pc:chgData name="Kovácsné Pusztai Kinga" userId="1282fdc4-838f-4805-a47a-02b770215156" providerId="ADAL" clId="{D434C14D-8182-463C-AFBC-C91473DEC8FE}"/>
    <pc:docChg chg="modSld">
      <pc:chgData name="Kovácsné Pusztai Kinga" userId="1282fdc4-838f-4805-a47a-02b770215156" providerId="ADAL" clId="{D434C14D-8182-463C-AFBC-C91473DEC8FE}" dt="2025-05-07T14:42:14.099" v="2"/>
      <pc:docMkLst>
        <pc:docMk/>
      </pc:docMkLst>
      <pc:sldChg chg="addSp modSp mod">
        <pc:chgData name="Kovácsné Pusztai Kinga" userId="1282fdc4-838f-4805-a47a-02b770215156" providerId="ADAL" clId="{D434C14D-8182-463C-AFBC-C91473DEC8FE}" dt="2025-05-07T14:42:14.099" v="2"/>
        <pc:sldMkLst>
          <pc:docMk/>
          <pc:sldMk cId="3166015993" sldId="269"/>
        </pc:sldMkLst>
        <pc:grpChg chg="mod">
          <ac:chgData name="Kovácsné Pusztai Kinga" userId="1282fdc4-838f-4805-a47a-02b770215156" providerId="ADAL" clId="{D434C14D-8182-463C-AFBC-C91473DEC8FE}" dt="2025-05-07T14:42:14.099" v="2"/>
          <ac:grpSpMkLst>
            <pc:docMk/>
            <pc:sldMk cId="3166015993" sldId="269"/>
            <ac:grpSpMk id="7" creationId="{933BBAA7-019C-5652-0486-6167332F7DD8}"/>
          </ac:grpSpMkLst>
        </pc:grpChg>
        <pc:inkChg chg="add mod">
          <ac:chgData name="Kovácsné Pusztai Kinga" userId="1282fdc4-838f-4805-a47a-02b770215156" providerId="ADAL" clId="{D434C14D-8182-463C-AFBC-C91473DEC8FE}" dt="2025-05-07T14:42:14.099" v="2"/>
          <ac:inkMkLst>
            <pc:docMk/>
            <pc:sldMk cId="3166015993" sldId="269"/>
            <ac:inkMk id="3" creationId="{7E636972-0F6D-59E4-F7C0-E784636562AF}"/>
          </ac:inkMkLst>
        </pc:inkChg>
        <pc:inkChg chg="add mod">
          <ac:chgData name="Kovácsné Pusztai Kinga" userId="1282fdc4-838f-4805-a47a-02b770215156" providerId="ADAL" clId="{D434C14D-8182-463C-AFBC-C91473DEC8FE}" dt="2025-05-07T14:42:14.099" v="2"/>
          <ac:inkMkLst>
            <pc:docMk/>
            <pc:sldMk cId="3166015993" sldId="269"/>
            <ac:inkMk id="6" creationId="{9283D6D4-BC5A-79BB-2851-272AEBA9F821}"/>
          </ac:inkMkLst>
        </pc:inkChg>
      </pc:sldChg>
    </pc:docChg>
  </pc:docChgLst>
  <pc:docChgLst>
    <pc:chgData name="Szemán Sólyom" userId="S::ewc64v@inf.elte.hu::0edee68c-324d-496f-a269-5d2fb97abb4c" providerId="AD" clId="Web-{0DBAFA60-7DC1-076E-331F-9D9121318F6C}"/>
    <pc:docChg chg="addSld delSld">
      <pc:chgData name="Szemán Sólyom" userId="S::ewc64v@inf.elte.hu::0edee68c-324d-496f-a269-5d2fb97abb4c" providerId="AD" clId="Web-{0DBAFA60-7DC1-076E-331F-9D9121318F6C}" dt="2023-07-12T18:49:43.156" v="31"/>
      <pc:docMkLst>
        <pc:docMk/>
      </pc:docMkLst>
      <pc:sldChg chg="add del">
        <pc:chgData name="Szemán Sólyom" userId="S::ewc64v@inf.elte.hu::0edee68c-324d-496f-a269-5d2fb97abb4c" providerId="AD" clId="Web-{0DBAFA60-7DC1-076E-331F-9D9121318F6C}" dt="2023-07-12T18:49:40.281" v="30"/>
        <pc:sldMkLst>
          <pc:docMk/>
          <pc:sldMk cId="1627070753" sldId="256"/>
        </pc:sldMkLst>
      </pc:sldChg>
      <pc:sldChg chg="add del">
        <pc:chgData name="Szemán Sólyom" userId="S::ewc64v@inf.elte.hu::0edee68c-324d-496f-a269-5d2fb97abb4c" providerId="AD" clId="Web-{0DBAFA60-7DC1-076E-331F-9D9121318F6C}" dt="2023-07-12T18:49:34.328" v="28"/>
        <pc:sldMkLst>
          <pc:docMk/>
          <pc:sldMk cId="4012531685" sldId="266"/>
        </pc:sldMkLst>
      </pc:sldChg>
      <pc:sldChg chg="add del">
        <pc:chgData name="Szemán Sólyom" userId="S::ewc64v@inf.elte.hu::0edee68c-324d-496f-a269-5d2fb97abb4c" providerId="AD" clId="Web-{0DBAFA60-7DC1-076E-331F-9D9121318F6C}" dt="2023-07-12T18:49:43.156" v="31"/>
        <pc:sldMkLst>
          <pc:docMk/>
          <pc:sldMk cId="3002812667" sldId="271"/>
        </pc:sldMkLst>
      </pc:sldChg>
      <pc:sldChg chg="add del">
        <pc:chgData name="Szemán Sólyom" userId="S::ewc64v@inf.elte.hu::0edee68c-324d-496f-a269-5d2fb97abb4c" providerId="AD" clId="Web-{0DBAFA60-7DC1-076E-331F-9D9121318F6C}" dt="2023-07-12T18:49:37.312" v="29"/>
        <pc:sldMkLst>
          <pc:docMk/>
          <pc:sldMk cId="818279734" sldId="275"/>
        </pc:sldMkLst>
      </pc:sldChg>
      <pc:sldChg chg="add del">
        <pc:chgData name="Szemán Sólyom" userId="S::ewc64v@inf.elte.hu::0edee68c-324d-496f-a269-5d2fb97abb4c" providerId="AD" clId="Web-{0DBAFA60-7DC1-076E-331F-9D9121318F6C}" dt="2023-07-12T18:49:31.062" v="27"/>
        <pc:sldMkLst>
          <pc:docMk/>
          <pc:sldMk cId="3086035735" sldId="279"/>
        </pc:sldMkLst>
      </pc:sldChg>
      <pc:sldChg chg="add del">
        <pc:chgData name="Szemán Sólyom" userId="S::ewc64v@inf.elte.hu::0edee68c-324d-496f-a269-5d2fb97abb4c" providerId="AD" clId="Web-{0DBAFA60-7DC1-076E-331F-9D9121318F6C}" dt="2023-07-12T18:49:29.281" v="26"/>
        <pc:sldMkLst>
          <pc:docMk/>
          <pc:sldMk cId="657125986" sldId="282"/>
        </pc:sldMkLst>
      </pc:sldChg>
      <pc:sldChg chg="add del">
        <pc:chgData name="Szemán Sólyom" userId="S::ewc64v@inf.elte.hu::0edee68c-324d-496f-a269-5d2fb97abb4c" providerId="AD" clId="Web-{0DBAFA60-7DC1-076E-331F-9D9121318F6C}" dt="2023-07-12T18:49:28.077" v="25"/>
        <pc:sldMkLst>
          <pc:docMk/>
          <pc:sldMk cId="652693036" sldId="283"/>
        </pc:sldMkLst>
      </pc:sldChg>
      <pc:sldChg chg="add del">
        <pc:chgData name="Szemán Sólyom" userId="S::ewc64v@inf.elte.hu::0edee68c-324d-496f-a269-5d2fb97abb4c" providerId="AD" clId="Web-{0DBAFA60-7DC1-076E-331F-9D9121318F6C}" dt="2023-07-12T18:49:25.562" v="24"/>
        <pc:sldMkLst>
          <pc:docMk/>
          <pc:sldMk cId="3929493398" sldId="284"/>
        </pc:sldMkLst>
      </pc:sldChg>
      <pc:sldChg chg="add del">
        <pc:chgData name="Szemán Sólyom" userId="S::ewc64v@inf.elte.hu::0edee68c-324d-496f-a269-5d2fb97abb4c" providerId="AD" clId="Web-{0DBAFA60-7DC1-076E-331F-9D9121318F6C}" dt="2023-07-12T18:49:22.687" v="23"/>
        <pc:sldMkLst>
          <pc:docMk/>
          <pc:sldMk cId="609747646" sldId="285"/>
        </pc:sldMkLst>
      </pc:sldChg>
      <pc:sldChg chg="add del">
        <pc:chgData name="Szemán Sólyom" userId="S::ewc64v@inf.elte.hu::0edee68c-324d-496f-a269-5d2fb97abb4c" providerId="AD" clId="Web-{0DBAFA60-7DC1-076E-331F-9D9121318F6C}" dt="2023-07-12T18:49:19.968" v="22"/>
        <pc:sldMkLst>
          <pc:docMk/>
          <pc:sldMk cId="3035617388" sldId="286"/>
        </pc:sldMkLst>
      </pc:sldChg>
      <pc:sldChg chg="add del">
        <pc:chgData name="Szemán Sólyom" userId="S::ewc64v@inf.elte.hu::0edee68c-324d-496f-a269-5d2fb97abb4c" providerId="AD" clId="Web-{0DBAFA60-7DC1-076E-331F-9D9121318F6C}" dt="2023-07-12T18:49:16.968" v="21"/>
        <pc:sldMkLst>
          <pc:docMk/>
          <pc:sldMk cId="3453185577" sldId="287"/>
        </pc:sldMkLst>
      </pc:sldChg>
      <pc:sldChg chg="add del">
        <pc:chgData name="Szemán Sólyom" userId="S::ewc64v@inf.elte.hu::0edee68c-324d-496f-a269-5d2fb97abb4c" providerId="AD" clId="Web-{0DBAFA60-7DC1-076E-331F-9D9121318F6C}" dt="2023-07-12T18:49:13.983" v="20"/>
        <pc:sldMkLst>
          <pc:docMk/>
          <pc:sldMk cId="2389278922" sldId="288"/>
        </pc:sldMkLst>
      </pc:sldChg>
      <pc:sldChg chg="add del">
        <pc:chgData name="Szemán Sólyom" userId="S::ewc64v@inf.elte.hu::0edee68c-324d-496f-a269-5d2fb97abb4c" providerId="AD" clId="Web-{0DBAFA60-7DC1-076E-331F-9D9121318F6C}" dt="2023-07-12T18:49:11.952" v="19"/>
        <pc:sldMkLst>
          <pc:docMk/>
          <pc:sldMk cId="3816953862" sldId="289"/>
        </pc:sldMkLst>
      </pc:sldChg>
      <pc:sldChg chg="add del">
        <pc:chgData name="Szemán Sólyom" userId="S::ewc64v@inf.elte.hu::0edee68c-324d-496f-a269-5d2fb97abb4c" providerId="AD" clId="Web-{0DBAFA60-7DC1-076E-331F-9D9121318F6C}" dt="2023-07-12T18:49:08.467" v="18"/>
        <pc:sldMkLst>
          <pc:docMk/>
          <pc:sldMk cId="1847871149" sldId="290"/>
        </pc:sldMkLst>
      </pc:sldChg>
      <pc:sldChg chg="add del">
        <pc:chgData name="Szemán Sólyom" userId="S::ewc64v@inf.elte.hu::0edee68c-324d-496f-a269-5d2fb97abb4c" providerId="AD" clId="Web-{0DBAFA60-7DC1-076E-331F-9D9121318F6C}" dt="2023-07-12T18:49:06.952" v="17"/>
        <pc:sldMkLst>
          <pc:docMk/>
          <pc:sldMk cId="1617750507" sldId="291"/>
        </pc:sldMkLst>
      </pc:sldChg>
      <pc:sldChg chg="add del">
        <pc:chgData name="Szemán Sólyom" userId="S::ewc64v@inf.elte.hu::0edee68c-324d-496f-a269-5d2fb97abb4c" providerId="AD" clId="Web-{0DBAFA60-7DC1-076E-331F-9D9121318F6C}" dt="2023-07-12T18:49:04.061" v="16"/>
        <pc:sldMkLst>
          <pc:docMk/>
          <pc:sldMk cId="2577136993" sldId="292"/>
        </pc:sldMkLst>
      </pc:sldChg>
    </pc:docChg>
  </pc:docChgLst>
  <pc:docChgLst>
    <pc:chgData name="Kovácsné Pusztai Kinga" userId="1282fdc4-838f-4805-a47a-02b770215156" providerId="ADAL" clId="{ABDE1104-C864-4A09-9EA2-12B70170E899}"/>
    <pc:docChg chg="custSel modSld">
      <pc:chgData name="Kovácsné Pusztai Kinga" userId="1282fdc4-838f-4805-a47a-02b770215156" providerId="ADAL" clId="{ABDE1104-C864-4A09-9EA2-12B70170E899}" dt="2024-02-16T06:34:11.509" v="31" actId="5793"/>
      <pc:docMkLst>
        <pc:docMk/>
      </pc:docMkLst>
      <pc:sldChg chg="modSp mod">
        <pc:chgData name="Kovácsné Pusztai Kinga" userId="1282fdc4-838f-4805-a47a-02b770215156" providerId="ADAL" clId="{ABDE1104-C864-4A09-9EA2-12B70170E899}" dt="2024-01-25T09:13:31.413" v="5" actId="108"/>
        <pc:sldMkLst>
          <pc:docMk/>
          <pc:sldMk cId="2858095966" sldId="259"/>
        </pc:sldMkLst>
      </pc:sldChg>
      <pc:sldChg chg="addSp delSp modSp mod">
        <pc:chgData name="Kovácsné Pusztai Kinga" userId="1282fdc4-838f-4805-a47a-02b770215156" providerId="ADAL" clId="{ABDE1104-C864-4A09-9EA2-12B70170E899}" dt="2024-02-16T06:34:11.509" v="31" actId="5793"/>
        <pc:sldMkLst>
          <pc:docMk/>
          <pc:sldMk cId="3583259777" sldId="272"/>
        </pc:sldMkLst>
      </pc:sldChg>
      <pc:sldChg chg="modSp mod">
        <pc:chgData name="Kovácsné Pusztai Kinga" userId="1282fdc4-838f-4805-a47a-02b770215156" providerId="ADAL" clId="{ABDE1104-C864-4A09-9EA2-12B70170E899}" dt="2024-01-25T09:13:20.733" v="0" actId="108"/>
        <pc:sldMkLst>
          <pc:docMk/>
          <pc:sldMk cId="1483778098" sldId="273"/>
        </pc:sldMkLst>
      </pc:sldChg>
      <pc:sldChg chg="modSp mod">
        <pc:chgData name="Kovácsné Pusztai Kinga" userId="1282fdc4-838f-4805-a47a-02b770215156" providerId="ADAL" clId="{ABDE1104-C864-4A09-9EA2-12B70170E899}" dt="2024-01-25T09:13:28.123" v="4" actId="108"/>
        <pc:sldMkLst>
          <pc:docMk/>
          <pc:sldMk cId="241205161" sldId="274"/>
        </pc:sldMkLst>
      </pc:sldChg>
      <pc:sldChg chg="modSp mod">
        <pc:chgData name="Kovácsné Pusztai Kinga" userId="1282fdc4-838f-4805-a47a-02b770215156" providerId="ADAL" clId="{ABDE1104-C864-4A09-9EA2-12B70170E899}" dt="2024-01-25T09:13:37.209" v="9" actId="108"/>
        <pc:sldMkLst>
          <pc:docMk/>
          <pc:sldMk cId="2734497128" sldId="277"/>
        </pc:sldMkLst>
      </pc:sldChg>
      <pc:sldChg chg="modSp mod">
        <pc:chgData name="Kovácsné Pusztai Kinga" userId="1282fdc4-838f-4805-a47a-02b770215156" providerId="ADAL" clId="{ABDE1104-C864-4A09-9EA2-12B70170E899}" dt="2024-01-25T09:13:42.117" v="10" actId="108"/>
        <pc:sldMkLst>
          <pc:docMk/>
          <pc:sldMk cId="1917483159" sldId="278"/>
        </pc:sldMkLst>
      </pc:sldChg>
      <pc:sldChg chg="modSp mod">
        <pc:chgData name="Kovácsné Pusztai Kinga" userId="1282fdc4-838f-4805-a47a-02b770215156" providerId="ADAL" clId="{ABDE1104-C864-4A09-9EA2-12B70170E899}" dt="2024-01-25T09:13:49.576" v="12" actId="108"/>
        <pc:sldMkLst>
          <pc:docMk/>
          <pc:sldMk cId="1776265527" sldId="280"/>
        </pc:sldMkLst>
      </pc:sldChg>
      <pc:sldChg chg="modSp mod">
        <pc:chgData name="Kovácsné Pusztai Kinga" userId="1282fdc4-838f-4805-a47a-02b770215156" providerId="ADAL" clId="{ABDE1104-C864-4A09-9EA2-12B70170E899}" dt="2024-01-26T14:52:08.272" v="16" actId="114"/>
        <pc:sldMkLst>
          <pc:docMk/>
          <pc:sldMk cId="1847871149" sldId="290"/>
        </pc:sldMkLst>
      </pc:sldChg>
      <pc:sldChg chg="modSp mod">
        <pc:chgData name="Kovácsné Pusztai Kinga" userId="1282fdc4-838f-4805-a47a-02b770215156" providerId="ADAL" clId="{ABDE1104-C864-4A09-9EA2-12B70170E899}" dt="2024-01-26T14:52:58.877" v="20" actId="1076"/>
        <pc:sldMkLst>
          <pc:docMk/>
          <pc:sldMk cId="1958554840" sldId="293"/>
        </pc:sldMkLst>
      </pc:sldChg>
    </pc:docChg>
  </pc:docChgLst>
  <pc:docChgLst>
    <pc:chgData name="Vendégfelhasználó" userId="S::urn:spo:anon#576afe704e15c876bcb71e2aaf23b7aea04afb79192fe0fd40d906f10ce36f08::" providerId="AD" clId="Web-{3881993D-1407-BE73-EE47-E4555BBD6FCD}"/>
    <pc:docChg chg="modSld">
      <pc:chgData name="Vendégfelhasználó" userId="S::urn:spo:anon#576afe704e15c876bcb71e2aaf23b7aea04afb79192fe0fd40d906f10ce36f08::" providerId="AD" clId="Web-{3881993D-1407-BE73-EE47-E4555BBD6FCD}" dt="2023-05-16T18:57:01.995" v="0" actId="1076"/>
      <pc:docMkLst>
        <pc:docMk/>
      </pc:docMkLst>
      <pc:sldChg chg="modSp">
        <pc:chgData name="Vendégfelhasználó" userId="S::urn:spo:anon#576afe704e15c876bcb71e2aaf23b7aea04afb79192fe0fd40d906f10ce36f08::" providerId="AD" clId="Web-{3881993D-1407-BE73-EE47-E4555BBD6FCD}" dt="2023-05-16T18:57:01.995" v="0" actId="1076"/>
        <pc:sldMkLst>
          <pc:docMk/>
          <pc:sldMk cId="2431493244" sldId="270"/>
        </pc:sldMkLst>
      </pc:sldChg>
    </pc:docChg>
  </pc:docChgLst>
  <pc:docChgLst>
    <pc:chgData name="Kovácsné Pusztai Kinga" userId="1282fdc4-838f-4805-a47a-02b770215156" providerId="ADAL" clId="{A92004FB-FFB0-4096-BDBF-2DE2D4F28E6E}"/>
    <pc:docChg chg="undo custSel addSld delSld modSld">
      <pc:chgData name="Kovácsné Pusztai Kinga" userId="1282fdc4-838f-4805-a47a-02b770215156" providerId="ADAL" clId="{A92004FB-FFB0-4096-BDBF-2DE2D4F28E6E}" dt="2025-05-10T10:33:15.191" v="4240" actId="729"/>
      <pc:docMkLst>
        <pc:docMk/>
      </pc:docMkLst>
      <pc:sldChg chg="modSp mod">
        <pc:chgData name="Kovácsné Pusztai Kinga" userId="1282fdc4-838f-4805-a47a-02b770215156" providerId="ADAL" clId="{A92004FB-FFB0-4096-BDBF-2DE2D4F28E6E}" dt="2025-01-23T20:46:28.017" v="5" actId="1076"/>
        <pc:sldMkLst>
          <pc:docMk/>
          <pc:sldMk cId="1627070753" sldId="256"/>
        </pc:sldMkLst>
      </pc:sldChg>
      <pc:sldChg chg="modSp mod">
        <pc:chgData name="Kovácsné Pusztai Kinga" userId="1282fdc4-838f-4805-a47a-02b770215156" providerId="ADAL" clId="{A92004FB-FFB0-4096-BDBF-2DE2D4F28E6E}" dt="2025-05-09T20:28:35.005" v="2615" actId="6549"/>
        <pc:sldMkLst>
          <pc:docMk/>
          <pc:sldMk cId="2858095966" sldId="259"/>
        </pc:sldMkLst>
        <pc:spChg chg="mod">
          <ac:chgData name="Kovácsné Pusztai Kinga" userId="1282fdc4-838f-4805-a47a-02b770215156" providerId="ADAL" clId="{A92004FB-FFB0-4096-BDBF-2DE2D4F28E6E}" dt="2025-05-09T20:28:35.005" v="2615" actId="6549"/>
          <ac:spMkLst>
            <pc:docMk/>
            <pc:sldMk cId="2858095966" sldId="259"/>
            <ac:spMk id="3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5-09T20:28:28.831" v="2603" actId="27636"/>
          <ac:spMkLst>
            <pc:docMk/>
            <pc:sldMk cId="2858095966" sldId="259"/>
            <ac:spMk id="4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5T09:33:59.276" v="840" actId="1038"/>
          <ac:spMkLst>
            <pc:docMk/>
            <pc:sldMk cId="2858095966" sldId="259"/>
            <ac:spMk id="5" creationId="{3D06E61B-4F95-9114-168C-D720FBF416CE}"/>
          </ac:spMkLst>
        </pc:spChg>
      </pc:sldChg>
      <pc:sldChg chg="modSp mod">
        <pc:chgData name="Kovácsné Pusztai Kinga" userId="1282fdc4-838f-4805-a47a-02b770215156" providerId="ADAL" clId="{A92004FB-FFB0-4096-BDBF-2DE2D4F28E6E}" dt="2025-05-09T21:29:47.728" v="2779" actId="20577"/>
        <pc:sldMkLst>
          <pc:docMk/>
          <pc:sldMk cId="508981731" sldId="260"/>
        </pc:sldMkLst>
        <pc:spChg chg="mod">
          <ac:chgData name="Kovácsné Pusztai Kinga" userId="1282fdc4-838f-4805-a47a-02b770215156" providerId="ADAL" clId="{A92004FB-FFB0-4096-BDBF-2DE2D4F28E6E}" dt="2025-05-09T21:29:47.728" v="2779" actId="20577"/>
          <ac:spMkLst>
            <pc:docMk/>
            <pc:sldMk cId="508981731" sldId="260"/>
            <ac:spMk id="3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5-09T21:23:13.394" v="2725" actId="1076"/>
          <ac:spMkLst>
            <pc:docMk/>
            <pc:sldMk cId="508981731" sldId="260"/>
            <ac:spMk id="30" creationId="{00000000-0000-0000-0000-000000000000}"/>
          </ac:spMkLst>
        </pc:spChg>
      </pc:sldChg>
      <pc:sldChg chg="addSp delSp modSp mod delAnim modAnim">
        <pc:chgData name="Kovácsné Pusztai Kinga" userId="1282fdc4-838f-4805-a47a-02b770215156" providerId="ADAL" clId="{A92004FB-FFB0-4096-BDBF-2DE2D4F28E6E}" dt="2025-05-09T21:45:37.335" v="2784" actId="20577"/>
        <pc:sldMkLst>
          <pc:docMk/>
          <pc:sldMk cId="3735850364" sldId="263"/>
        </pc:sldMkLst>
        <pc:spChg chg="mod">
          <ac:chgData name="Kovácsné Pusztai Kinga" userId="1282fdc4-838f-4805-a47a-02b770215156" providerId="ADAL" clId="{A92004FB-FFB0-4096-BDBF-2DE2D4F28E6E}" dt="2025-05-09T21:45:37.335" v="2784" actId="20577"/>
          <ac:spMkLst>
            <pc:docMk/>
            <pc:sldMk cId="3735850364" sldId="263"/>
            <ac:spMk id="3" creationId="{00000000-0000-0000-0000-000000000000}"/>
          </ac:spMkLst>
        </pc:spChg>
        <pc:spChg chg="add mod">
          <ac:chgData name="Kovácsné Pusztai Kinga" userId="1282fdc4-838f-4805-a47a-02b770215156" providerId="ADAL" clId="{A92004FB-FFB0-4096-BDBF-2DE2D4F28E6E}" dt="2025-04-25T21:04:35.238" v="1567" actId="1076"/>
          <ac:spMkLst>
            <pc:docMk/>
            <pc:sldMk cId="3735850364" sldId="263"/>
            <ac:spMk id="5" creationId="{0819A0C9-BC0C-8A8C-90B9-4EF051109807}"/>
          </ac:spMkLst>
        </pc:spChg>
        <pc:spChg chg="mod">
          <ac:chgData name="Kovácsné Pusztai Kinga" userId="1282fdc4-838f-4805-a47a-02b770215156" providerId="ADAL" clId="{A92004FB-FFB0-4096-BDBF-2DE2D4F28E6E}" dt="2025-04-25T10:58:20.225" v="1489" actId="20577"/>
          <ac:spMkLst>
            <pc:docMk/>
            <pc:sldMk cId="3735850364" sldId="263"/>
            <ac:spMk id="20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5T10:57:36.866" v="1483" actId="20577"/>
          <ac:spMkLst>
            <pc:docMk/>
            <pc:sldMk cId="3735850364" sldId="263"/>
            <ac:spMk id="21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5T20:47:15.951" v="1510" actId="20577"/>
          <ac:spMkLst>
            <pc:docMk/>
            <pc:sldMk cId="3735850364" sldId="263"/>
            <ac:spMk id="23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5T10:57:02.191" v="1436" actId="1035"/>
          <ac:spMkLst>
            <pc:docMk/>
            <pc:sldMk cId="3735850364" sldId="263"/>
            <ac:spMk id="24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5T10:56:51.877" v="1422" actId="20577"/>
          <ac:spMkLst>
            <pc:docMk/>
            <pc:sldMk cId="3735850364" sldId="263"/>
            <ac:spMk id="25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5T10:55:03.042" v="1367" actId="20577"/>
          <ac:spMkLst>
            <pc:docMk/>
            <pc:sldMk cId="3735850364" sldId="263"/>
            <ac:spMk id="26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5T10:55:38.849" v="1375" actId="20577"/>
          <ac:spMkLst>
            <pc:docMk/>
            <pc:sldMk cId="3735850364" sldId="263"/>
            <ac:spMk id="27" creationId="{00000000-0000-0000-0000-000000000000}"/>
          </ac:spMkLst>
        </pc:spChg>
        <pc:graphicFrameChg chg="modGraphic">
          <ac:chgData name="Kovácsné Pusztai Kinga" userId="1282fdc4-838f-4805-a47a-02b770215156" providerId="ADAL" clId="{A92004FB-FFB0-4096-BDBF-2DE2D4F28E6E}" dt="2025-04-25T10:54:56.039" v="1363" actId="20577"/>
          <ac:graphicFrameMkLst>
            <pc:docMk/>
            <pc:sldMk cId="3735850364" sldId="263"/>
            <ac:graphicFrameMk id="6" creationId="{00000000-0000-0000-0000-000000000000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5T10:55:31.703" v="1371" actId="20577"/>
          <ac:graphicFrameMkLst>
            <pc:docMk/>
            <pc:sldMk cId="3735850364" sldId="263"/>
            <ac:graphicFrameMk id="7" creationId="{00000000-0000-0000-0000-000000000000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5T10:56:25.556" v="1377" actId="20577"/>
          <ac:graphicFrameMkLst>
            <pc:docMk/>
            <pc:sldMk cId="3735850364" sldId="263"/>
            <ac:graphicFrameMk id="8" creationId="{00000000-0000-0000-0000-000000000000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5T10:57:23.688" v="1479" actId="20577"/>
          <ac:graphicFrameMkLst>
            <pc:docMk/>
            <pc:sldMk cId="3735850364" sldId="263"/>
            <ac:graphicFrameMk id="9" creationId="{00000000-0000-0000-0000-000000000000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5T10:58:05.664" v="1486" actId="20577"/>
          <ac:graphicFrameMkLst>
            <pc:docMk/>
            <pc:sldMk cId="3735850364" sldId="263"/>
            <ac:graphicFrameMk id="10" creationId="{00000000-0000-0000-0000-000000000000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5T20:51:53.450" v="1542" actId="20577"/>
          <ac:graphicFrameMkLst>
            <pc:docMk/>
            <pc:sldMk cId="3735850364" sldId="263"/>
            <ac:graphicFrameMk id="11" creationId="{00000000-0000-0000-0000-000000000000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5T20:52:15.543" v="1545" actId="20577"/>
          <ac:graphicFrameMkLst>
            <pc:docMk/>
            <pc:sldMk cId="3735850364" sldId="263"/>
            <ac:graphicFrameMk id="12" creationId="{00000000-0000-0000-0000-000000000000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5T20:47:22.146" v="1512" actId="20577"/>
          <ac:graphicFrameMkLst>
            <pc:docMk/>
            <pc:sldMk cId="3735850364" sldId="263"/>
            <ac:graphicFrameMk id="15" creationId="{00000000-0000-0000-0000-000000000000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5T20:44:14.058" v="1501" actId="20577"/>
          <ac:graphicFrameMkLst>
            <pc:docMk/>
            <pc:sldMk cId="3735850364" sldId="263"/>
            <ac:graphicFrameMk id="19" creationId="{00000000-0000-0000-0000-000000000000}"/>
          </ac:graphicFrameMkLst>
        </pc:graphicFrameChg>
      </pc:sldChg>
      <pc:sldChg chg="addSp delSp modSp mod modAnim">
        <pc:chgData name="Kovácsné Pusztai Kinga" userId="1282fdc4-838f-4805-a47a-02b770215156" providerId="ADAL" clId="{A92004FB-FFB0-4096-BDBF-2DE2D4F28E6E}" dt="2025-04-27T14:16:38.369" v="2070" actId="1076"/>
        <pc:sldMkLst>
          <pc:docMk/>
          <pc:sldMk cId="675268985" sldId="265"/>
        </pc:sldMkLst>
        <pc:spChg chg="mod">
          <ac:chgData name="Kovácsné Pusztai Kinga" userId="1282fdc4-838f-4805-a47a-02b770215156" providerId="ADAL" clId="{A92004FB-FFB0-4096-BDBF-2DE2D4F28E6E}" dt="2025-04-27T13:57:59.171" v="1981"/>
          <ac:spMkLst>
            <pc:docMk/>
            <pc:sldMk cId="675268985" sldId="265"/>
            <ac:spMk id="3" creationId="{00000000-0000-0000-0000-000000000000}"/>
          </ac:spMkLst>
        </pc:spChg>
        <pc:spChg chg="add mod">
          <ac:chgData name="Kovácsné Pusztai Kinga" userId="1282fdc4-838f-4805-a47a-02b770215156" providerId="ADAL" clId="{A92004FB-FFB0-4096-BDBF-2DE2D4F28E6E}" dt="2025-04-27T13:58:46.696" v="2007" actId="1076"/>
          <ac:spMkLst>
            <pc:docMk/>
            <pc:sldMk cId="675268985" sldId="265"/>
            <ac:spMk id="6" creationId="{A510C6FA-6C1D-E114-BB5D-F5377902B545}"/>
          </ac:spMkLst>
        </pc:spChg>
        <pc:spChg chg="add mod">
          <ac:chgData name="Kovácsné Pusztai Kinga" userId="1282fdc4-838f-4805-a47a-02b770215156" providerId="ADAL" clId="{A92004FB-FFB0-4096-BDBF-2DE2D4F28E6E}" dt="2025-04-27T14:14:04.254" v="2061" actId="1076"/>
          <ac:spMkLst>
            <pc:docMk/>
            <pc:sldMk cId="675268985" sldId="265"/>
            <ac:spMk id="9" creationId="{F12858FC-75F4-8399-8762-D7BE2C65753E}"/>
          </ac:spMkLst>
        </pc:spChg>
        <pc:spChg chg="mod">
          <ac:chgData name="Kovácsné Pusztai Kinga" userId="1282fdc4-838f-4805-a47a-02b770215156" providerId="ADAL" clId="{A92004FB-FFB0-4096-BDBF-2DE2D4F28E6E}" dt="2025-04-27T13:04:31.700" v="1910" actId="20577"/>
          <ac:spMkLst>
            <pc:docMk/>
            <pc:sldMk cId="675268985" sldId="265"/>
            <ac:spMk id="20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7T13:51:47.323" v="1925" actId="20577"/>
          <ac:spMkLst>
            <pc:docMk/>
            <pc:sldMk cId="675268985" sldId="265"/>
            <ac:spMk id="21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7T14:06:19.247" v="2041" actId="20577"/>
          <ac:spMkLst>
            <pc:docMk/>
            <pc:sldMk cId="675268985" sldId="265"/>
            <ac:spMk id="22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7T13:52:28.359" v="1933" actId="6549"/>
          <ac:spMkLst>
            <pc:docMk/>
            <pc:sldMk cId="675268985" sldId="265"/>
            <ac:spMk id="23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7T13:53:00.109" v="1937" actId="1076"/>
          <ac:spMkLst>
            <pc:docMk/>
            <pc:sldMk cId="675268985" sldId="265"/>
            <ac:spMk id="24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7T13:49:48.871" v="1918" actId="20577"/>
          <ac:spMkLst>
            <pc:docMk/>
            <pc:sldMk cId="675268985" sldId="265"/>
            <ac:spMk id="25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7T14:16:32.667" v="2069" actId="1076"/>
          <ac:spMkLst>
            <pc:docMk/>
            <pc:sldMk cId="675268985" sldId="265"/>
            <ac:spMk id="27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7T14:14:08.630" v="2062" actId="1076"/>
          <ac:spMkLst>
            <pc:docMk/>
            <pc:sldMk cId="675268985" sldId="265"/>
            <ac:spMk id="28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7T14:16:38.369" v="2070" actId="1076"/>
          <ac:spMkLst>
            <pc:docMk/>
            <pc:sldMk cId="675268985" sldId="265"/>
            <ac:spMk id="45" creationId="{00000000-0000-0000-0000-000000000000}"/>
          </ac:spMkLst>
        </pc:spChg>
        <pc:graphicFrameChg chg="add mod modGraphic">
          <ac:chgData name="Kovácsné Pusztai Kinga" userId="1282fdc4-838f-4805-a47a-02b770215156" providerId="ADAL" clId="{A92004FB-FFB0-4096-BDBF-2DE2D4F28E6E}" dt="2025-04-27T13:57:35.378" v="1979" actId="6549"/>
          <ac:graphicFrameMkLst>
            <pc:docMk/>
            <pc:sldMk cId="675268985" sldId="265"/>
            <ac:graphicFrameMk id="4" creationId="{A6D0EADD-59D9-BCA5-4E38-1D8244E4DD7B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7T14:01:19.687" v="2023" actId="20577"/>
          <ac:graphicFrameMkLst>
            <pc:docMk/>
            <pc:sldMk cId="675268985" sldId="265"/>
            <ac:graphicFrameMk id="32" creationId="{00000000-0000-0000-0000-000000000000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7T14:01:23.512" v="2025" actId="20577"/>
          <ac:graphicFrameMkLst>
            <pc:docMk/>
            <pc:sldMk cId="675268985" sldId="265"/>
            <ac:graphicFrameMk id="33" creationId="{00000000-0000-0000-0000-000000000000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7T13:51:36.139" v="1922" actId="14734"/>
          <ac:graphicFrameMkLst>
            <pc:docMk/>
            <pc:sldMk cId="675268985" sldId="265"/>
            <ac:graphicFrameMk id="34" creationId="{00000000-0000-0000-0000-000000000000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7T13:52:03.111" v="1927" actId="20577"/>
          <ac:graphicFrameMkLst>
            <pc:docMk/>
            <pc:sldMk cId="675268985" sldId="265"/>
            <ac:graphicFrameMk id="35" creationId="{00000000-0000-0000-0000-000000000000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7T13:54:01.507" v="1948" actId="6549"/>
          <ac:graphicFrameMkLst>
            <pc:docMk/>
            <pc:sldMk cId="675268985" sldId="265"/>
            <ac:graphicFrameMk id="38" creationId="{00000000-0000-0000-0000-000000000000}"/>
          </ac:graphicFrameMkLst>
        </pc:graphicFrameChg>
        <pc:graphicFrameChg chg="modGraphic">
          <ac:chgData name="Kovácsné Pusztai Kinga" userId="1282fdc4-838f-4805-a47a-02b770215156" providerId="ADAL" clId="{A92004FB-FFB0-4096-BDBF-2DE2D4F28E6E}" dt="2025-04-27T14:06:24.966" v="2043" actId="20577"/>
          <ac:graphicFrameMkLst>
            <pc:docMk/>
            <pc:sldMk cId="675268985" sldId="265"/>
            <ac:graphicFrameMk id="39" creationId="{00000000-0000-0000-0000-000000000000}"/>
          </ac:graphicFrameMkLst>
        </pc:graphicFrameChg>
        <pc:graphicFrameChg chg="mod">
          <ac:chgData name="Kovácsné Pusztai Kinga" userId="1282fdc4-838f-4805-a47a-02b770215156" providerId="ADAL" clId="{A92004FB-FFB0-4096-BDBF-2DE2D4F28E6E}" dt="2025-04-27T13:56:28.593" v="1969" actId="1076"/>
          <ac:graphicFrameMkLst>
            <pc:docMk/>
            <pc:sldMk cId="675268985" sldId="265"/>
            <ac:graphicFrameMk id="40" creationId="{00000000-0000-0000-0000-000000000000}"/>
          </ac:graphicFrameMkLst>
        </pc:graphicFrameChg>
        <pc:graphicFrameChg chg="mod modGraphic">
          <ac:chgData name="Kovácsné Pusztai Kinga" userId="1282fdc4-838f-4805-a47a-02b770215156" providerId="ADAL" clId="{A92004FB-FFB0-4096-BDBF-2DE2D4F28E6E}" dt="2025-04-27T13:56:22.580" v="1968" actId="1076"/>
          <ac:graphicFrameMkLst>
            <pc:docMk/>
            <pc:sldMk cId="675268985" sldId="265"/>
            <ac:graphicFrameMk id="41" creationId="{00000000-0000-0000-0000-000000000000}"/>
          </ac:graphicFrameMkLst>
        </pc:graphicFrameChg>
        <pc:graphicFrameChg chg="mod modGraphic">
          <ac:chgData name="Kovácsné Pusztai Kinga" userId="1282fdc4-838f-4805-a47a-02b770215156" providerId="ADAL" clId="{A92004FB-FFB0-4096-BDBF-2DE2D4F28E6E}" dt="2025-04-27T14:00:26.099" v="2020" actId="14100"/>
          <ac:graphicFrameMkLst>
            <pc:docMk/>
            <pc:sldMk cId="675268985" sldId="265"/>
            <ac:graphicFrameMk id="42" creationId="{00000000-0000-0000-0000-000000000000}"/>
          </ac:graphicFrameMkLst>
        </pc:graphicFrameChg>
      </pc:sldChg>
      <pc:sldChg chg="modSp mod">
        <pc:chgData name="Kovácsné Pusztai Kinga" userId="1282fdc4-838f-4805-a47a-02b770215156" providerId="ADAL" clId="{A92004FB-FFB0-4096-BDBF-2DE2D4F28E6E}" dt="2025-04-25T09:51:53.195" v="987" actId="20577"/>
        <pc:sldMkLst>
          <pc:docMk/>
          <pc:sldMk cId="4012531685" sldId="266"/>
        </pc:sldMkLst>
        <pc:spChg chg="mod">
          <ac:chgData name="Kovácsné Pusztai Kinga" userId="1282fdc4-838f-4805-a47a-02b770215156" providerId="ADAL" clId="{A92004FB-FFB0-4096-BDBF-2DE2D4F28E6E}" dt="2025-04-25T09:50:38.635" v="976" actId="1076"/>
          <ac:spMkLst>
            <pc:docMk/>
            <pc:sldMk cId="4012531685" sldId="266"/>
            <ac:spMk id="2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5T09:51:53.195" v="987" actId="20577"/>
          <ac:spMkLst>
            <pc:docMk/>
            <pc:sldMk cId="4012531685" sldId="266"/>
            <ac:spMk id="3" creationId="{00000000-0000-0000-0000-000000000000}"/>
          </ac:spMkLst>
        </pc:spChg>
      </pc:sldChg>
      <pc:sldChg chg="modSp mod">
        <pc:chgData name="Kovácsné Pusztai Kinga" userId="1282fdc4-838f-4805-a47a-02b770215156" providerId="ADAL" clId="{A92004FB-FFB0-4096-BDBF-2DE2D4F28E6E}" dt="2025-05-09T21:46:43.759" v="2786" actId="20577"/>
        <pc:sldMkLst>
          <pc:docMk/>
          <pc:sldMk cId="3166015993" sldId="269"/>
        </pc:sldMkLst>
        <pc:spChg chg="mod">
          <ac:chgData name="Kovácsné Pusztai Kinga" userId="1282fdc4-838f-4805-a47a-02b770215156" providerId="ADAL" clId="{A92004FB-FFB0-4096-BDBF-2DE2D4F28E6E}" dt="2025-05-09T21:46:43.759" v="2786" actId="20577"/>
          <ac:spMkLst>
            <pc:docMk/>
            <pc:sldMk cId="3166015993" sldId="269"/>
            <ac:spMk id="2" creationId="{ABF61895-45AB-51B6-C9CB-6F5A07F2E42D}"/>
          </ac:spMkLst>
        </pc:spChg>
      </pc:sldChg>
      <pc:sldChg chg="modSp mod">
        <pc:chgData name="Kovácsné Pusztai Kinga" userId="1282fdc4-838f-4805-a47a-02b770215156" providerId="ADAL" clId="{A92004FB-FFB0-4096-BDBF-2DE2D4F28E6E}" dt="2025-04-25T09:20:00.581" v="707" actId="20577"/>
        <pc:sldMkLst>
          <pc:docMk/>
          <pc:sldMk cId="3002812667" sldId="271"/>
        </pc:sldMkLst>
        <pc:spChg chg="mod">
          <ac:chgData name="Kovácsné Pusztai Kinga" userId="1282fdc4-838f-4805-a47a-02b770215156" providerId="ADAL" clId="{A92004FB-FFB0-4096-BDBF-2DE2D4F28E6E}" dt="2025-04-25T09:18:10.805" v="677" actId="20577"/>
          <ac:spMkLst>
            <pc:docMk/>
            <pc:sldMk cId="3002812667" sldId="271"/>
            <ac:spMk id="2" creationId="{CF87853E-D949-1B16-244F-5A0E438857F1}"/>
          </ac:spMkLst>
        </pc:spChg>
        <pc:spChg chg="mod">
          <ac:chgData name="Kovácsné Pusztai Kinga" userId="1282fdc4-838f-4805-a47a-02b770215156" providerId="ADAL" clId="{A92004FB-FFB0-4096-BDBF-2DE2D4F28E6E}" dt="2025-04-25T09:20:00.581" v="707" actId="20577"/>
          <ac:spMkLst>
            <pc:docMk/>
            <pc:sldMk cId="3002812667" sldId="271"/>
            <ac:spMk id="3" creationId="{29CDD7CE-8CDD-5F67-869B-19C02AE1E1E9}"/>
          </ac:spMkLst>
        </pc:spChg>
      </pc:sldChg>
      <pc:sldChg chg="addSp modSp mod">
        <pc:chgData name="Kovácsné Pusztai Kinga" userId="1282fdc4-838f-4805-a47a-02b770215156" providerId="ADAL" clId="{A92004FB-FFB0-4096-BDBF-2DE2D4F28E6E}" dt="2025-04-29T17:35:48.071" v="2446" actId="1076"/>
        <pc:sldMkLst>
          <pc:docMk/>
          <pc:sldMk cId="3583259777" sldId="272"/>
        </pc:sldMkLst>
        <pc:spChg chg="mod">
          <ac:chgData name="Kovácsné Pusztai Kinga" userId="1282fdc4-838f-4805-a47a-02b770215156" providerId="ADAL" clId="{A92004FB-FFB0-4096-BDBF-2DE2D4F28E6E}" dt="2025-04-29T17:26:55.118" v="2338" actId="1076"/>
          <ac:spMkLst>
            <pc:docMk/>
            <pc:sldMk cId="3583259777" sldId="272"/>
            <ac:spMk id="2" creationId="{CF56B368-37F8-C5C8-5A02-ED351FDE4E38}"/>
          </ac:spMkLst>
        </pc:spChg>
        <pc:spChg chg="add mod">
          <ac:chgData name="Kovácsné Pusztai Kinga" userId="1282fdc4-838f-4805-a47a-02b770215156" providerId="ADAL" clId="{A92004FB-FFB0-4096-BDBF-2DE2D4F28E6E}" dt="2025-04-29T17:27:40.760" v="2343" actId="14100"/>
          <ac:spMkLst>
            <pc:docMk/>
            <pc:sldMk cId="3583259777" sldId="272"/>
            <ac:spMk id="3" creationId="{20165883-9F8E-26E9-C208-F3FA2AD3F9AA}"/>
          </ac:spMkLst>
        </pc:spChg>
        <pc:spChg chg="mod">
          <ac:chgData name="Kovácsné Pusztai Kinga" userId="1282fdc4-838f-4805-a47a-02b770215156" providerId="ADAL" clId="{A92004FB-FFB0-4096-BDBF-2DE2D4F28E6E}" dt="2025-04-29T17:26:24.655" v="2336" actId="14100"/>
          <ac:spMkLst>
            <pc:docMk/>
            <pc:sldMk cId="3583259777" sldId="272"/>
            <ac:spMk id="5" creationId="{0B6A7E78-320C-B130-1BCF-6E0E99990674}"/>
          </ac:spMkLst>
        </pc:spChg>
        <pc:picChg chg="add mod">
          <ac:chgData name="Kovácsné Pusztai Kinga" userId="1282fdc4-838f-4805-a47a-02b770215156" providerId="ADAL" clId="{A92004FB-FFB0-4096-BDBF-2DE2D4F28E6E}" dt="2025-04-29T17:35:48.071" v="2446" actId="1076"/>
          <ac:picMkLst>
            <pc:docMk/>
            <pc:sldMk cId="3583259777" sldId="272"/>
            <ac:picMk id="6" creationId="{F53EE5E3-7EE3-4CB6-5FB5-18CC06154790}"/>
          </ac:picMkLst>
        </pc:picChg>
      </pc:sldChg>
      <pc:sldChg chg="addSp modSp mod">
        <pc:chgData name="Kovácsné Pusztai Kinga" userId="1282fdc4-838f-4805-a47a-02b770215156" providerId="ADAL" clId="{A92004FB-FFB0-4096-BDBF-2DE2D4F28E6E}" dt="2025-01-27T20:58:13.506" v="64" actId="14100"/>
        <pc:sldMkLst>
          <pc:docMk/>
          <pc:sldMk cId="1483778098" sldId="273"/>
        </pc:sldMkLst>
      </pc:sldChg>
      <pc:sldChg chg="addSp modSp mod">
        <pc:chgData name="Kovácsné Pusztai Kinga" userId="1282fdc4-838f-4805-a47a-02b770215156" providerId="ADAL" clId="{A92004FB-FFB0-4096-BDBF-2DE2D4F28E6E}" dt="2025-01-27T21:00:01.245" v="73" actId="167"/>
        <pc:sldMkLst>
          <pc:docMk/>
          <pc:sldMk cId="241205161" sldId="274"/>
        </pc:sldMkLst>
      </pc:sldChg>
      <pc:sldChg chg="modSp mod">
        <pc:chgData name="Kovácsné Pusztai Kinga" userId="1282fdc4-838f-4805-a47a-02b770215156" providerId="ADAL" clId="{A92004FB-FFB0-4096-BDBF-2DE2D4F28E6E}" dt="2025-04-25T09:31:04.903" v="808" actId="255"/>
        <pc:sldMkLst>
          <pc:docMk/>
          <pc:sldMk cId="818279734" sldId="275"/>
        </pc:sldMkLst>
        <pc:spChg chg="mod">
          <ac:chgData name="Kovácsné Pusztai Kinga" userId="1282fdc4-838f-4805-a47a-02b770215156" providerId="ADAL" clId="{A92004FB-FFB0-4096-BDBF-2DE2D4F28E6E}" dt="2025-04-25T09:29:49.137" v="806" actId="1076"/>
          <ac:spMkLst>
            <pc:docMk/>
            <pc:sldMk cId="818279734" sldId="275"/>
            <ac:spMk id="2" creationId="{3264A977-B904-F1B4-6CE8-4C6E001D7932}"/>
          </ac:spMkLst>
        </pc:spChg>
        <pc:spChg chg="mod">
          <ac:chgData name="Kovácsné Pusztai Kinga" userId="1282fdc4-838f-4805-a47a-02b770215156" providerId="ADAL" clId="{A92004FB-FFB0-4096-BDBF-2DE2D4F28E6E}" dt="2025-04-25T09:31:04.903" v="808" actId="255"/>
          <ac:spMkLst>
            <pc:docMk/>
            <pc:sldMk cId="818279734" sldId="275"/>
            <ac:spMk id="3" creationId="{4067605A-F5F8-D4FC-0E49-DEF9DD5A42B1}"/>
          </ac:spMkLst>
        </pc:spChg>
      </pc:sldChg>
      <pc:sldChg chg="modAnim">
        <pc:chgData name="Kovácsné Pusztai Kinga" userId="1282fdc4-838f-4805-a47a-02b770215156" providerId="ADAL" clId="{A92004FB-FFB0-4096-BDBF-2DE2D4F28E6E}" dt="2025-04-29T17:50:00.957" v="2562"/>
        <pc:sldMkLst>
          <pc:docMk/>
          <pc:sldMk cId="2734497128" sldId="277"/>
        </pc:sldMkLst>
      </pc:sldChg>
      <pc:sldChg chg="addSp delSp modSp mod">
        <pc:chgData name="Kovácsné Pusztai Kinga" userId="1282fdc4-838f-4805-a47a-02b770215156" providerId="ADAL" clId="{A92004FB-FFB0-4096-BDBF-2DE2D4F28E6E}" dt="2025-05-09T20:38:25.995" v="2620" actId="20577"/>
        <pc:sldMkLst>
          <pc:docMk/>
          <pc:sldMk cId="1917483159" sldId="278"/>
        </pc:sldMkLst>
        <pc:spChg chg="mod">
          <ac:chgData name="Kovácsné Pusztai Kinga" userId="1282fdc4-838f-4805-a47a-02b770215156" providerId="ADAL" clId="{A92004FB-FFB0-4096-BDBF-2DE2D4F28E6E}" dt="2025-04-25T09:42:19.581" v="924" actId="14100"/>
          <ac:spMkLst>
            <pc:docMk/>
            <pc:sldMk cId="1917483159" sldId="278"/>
            <ac:spMk id="2" creationId="{AF990468-2095-1615-BBD5-75D69EC33E2D}"/>
          </ac:spMkLst>
        </pc:spChg>
        <pc:spChg chg="add mod ord">
          <ac:chgData name="Kovácsné Pusztai Kinga" userId="1282fdc4-838f-4805-a47a-02b770215156" providerId="ADAL" clId="{A92004FB-FFB0-4096-BDBF-2DE2D4F28E6E}" dt="2025-04-25T09:42:50.590" v="930" actId="167"/>
          <ac:spMkLst>
            <pc:docMk/>
            <pc:sldMk cId="1917483159" sldId="278"/>
            <ac:spMk id="4" creationId="{BDD26128-0A05-4810-B4BF-A11ED0ED00F1}"/>
          </ac:spMkLst>
        </pc:spChg>
        <pc:spChg chg="add mod">
          <ac:chgData name="Kovácsné Pusztai Kinga" userId="1282fdc4-838f-4805-a47a-02b770215156" providerId="ADAL" clId="{A92004FB-FFB0-4096-BDBF-2DE2D4F28E6E}" dt="2025-04-25T09:42:30.315" v="926" actId="1076"/>
          <ac:spMkLst>
            <pc:docMk/>
            <pc:sldMk cId="1917483159" sldId="278"/>
            <ac:spMk id="8" creationId="{4E68C876-7195-B90A-70F0-CD0F8A2F2C57}"/>
          </ac:spMkLst>
        </pc:spChg>
        <pc:spChg chg="mod ord">
          <ac:chgData name="Kovácsné Pusztai Kinga" userId="1282fdc4-838f-4805-a47a-02b770215156" providerId="ADAL" clId="{A92004FB-FFB0-4096-BDBF-2DE2D4F28E6E}" dt="2025-05-09T20:38:25.995" v="2620" actId="20577"/>
          <ac:spMkLst>
            <pc:docMk/>
            <pc:sldMk cId="1917483159" sldId="278"/>
            <ac:spMk id="10" creationId="{6B9679B9-241A-8A24-CEEE-BB576271B828}"/>
          </ac:spMkLst>
        </pc:spChg>
      </pc:sldChg>
      <pc:sldChg chg="addSp delSp modSp mod">
        <pc:chgData name="Kovácsné Pusztai Kinga" userId="1282fdc4-838f-4805-a47a-02b770215156" providerId="ADAL" clId="{A92004FB-FFB0-4096-BDBF-2DE2D4F28E6E}" dt="2025-04-29T17:47:52.235" v="2561" actId="14100"/>
        <pc:sldMkLst>
          <pc:docMk/>
          <pc:sldMk cId="3086035735" sldId="279"/>
        </pc:sldMkLst>
        <pc:spChg chg="mod">
          <ac:chgData name="Kovácsné Pusztai Kinga" userId="1282fdc4-838f-4805-a47a-02b770215156" providerId="ADAL" clId="{A92004FB-FFB0-4096-BDBF-2DE2D4F28E6E}" dt="2025-04-25T09:57:10.378" v="1017" actId="1076"/>
          <ac:spMkLst>
            <pc:docMk/>
            <pc:sldMk cId="3086035735" sldId="279"/>
            <ac:spMk id="2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9T17:40:04.465" v="2467" actId="14100"/>
          <ac:spMkLst>
            <pc:docMk/>
            <pc:sldMk cId="3086035735" sldId="279"/>
            <ac:spMk id="3" creationId="{00000000-0000-0000-0000-000000000000}"/>
          </ac:spMkLst>
        </pc:spChg>
        <pc:spChg chg="add mod">
          <ac:chgData name="Kovácsné Pusztai Kinga" userId="1282fdc4-838f-4805-a47a-02b770215156" providerId="ADAL" clId="{A92004FB-FFB0-4096-BDBF-2DE2D4F28E6E}" dt="2025-04-29T17:47:52.235" v="2561" actId="14100"/>
          <ac:spMkLst>
            <pc:docMk/>
            <pc:sldMk cId="3086035735" sldId="279"/>
            <ac:spMk id="5" creationId="{4C2C284A-3954-08C0-E2DC-D14D5B423C8E}"/>
          </ac:spMkLst>
        </pc:spChg>
      </pc:sldChg>
      <pc:sldChg chg="modSp mod">
        <pc:chgData name="Kovácsné Pusztai Kinga" userId="1282fdc4-838f-4805-a47a-02b770215156" providerId="ADAL" clId="{A92004FB-FFB0-4096-BDBF-2DE2D4F28E6E}" dt="2025-04-24T16:59:25.643" v="535" actId="20577"/>
        <pc:sldMkLst>
          <pc:docMk/>
          <pc:sldMk cId="1776265527" sldId="280"/>
        </pc:sldMkLst>
        <pc:spChg chg="mod">
          <ac:chgData name="Kovácsné Pusztai Kinga" userId="1282fdc4-838f-4805-a47a-02b770215156" providerId="ADAL" clId="{A92004FB-FFB0-4096-BDBF-2DE2D4F28E6E}" dt="2025-04-24T16:59:25.643" v="535" actId="20577"/>
          <ac:spMkLst>
            <pc:docMk/>
            <pc:sldMk cId="1776265527" sldId="280"/>
            <ac:spMk id="3" creationId="{00000000-0000-0000-0000-000000000000}"/>
          </ac:spMkLst>
        </pc:spChg>
      </pc:sldChg>
      <pc:sldChg chg="modSp mod">
        <pc:chgData name="Kovácsné Pusztai Kinga" userId="1282fdc4-838f-4805-a47a-02b770215156" providerId="ADAL" clId="{A92004FB-FFB0-4096-BDBF-2DE2D4F28E6E}" dt="2025-04-24T17:04:43.406" v="604" actId="1076"/>
        <pc:sldMkLst>
          <pc:docMk/>
          <pc:sldMk cId="657125986" sldId="282"/>
        </pc:sldMkLst>
        <pc:spChg chg="mod">
          <ac:chgData name="Kovácsné Pusztai Kinga" userId="1282fdc4-838f-4805-a47a-02b770215156" providerId="ADAL" clId="{A92004FB-FFB0-4096-BDBF-2DE2D4F28E6E}" dt="2025-04-24T17:04:43.406" v="604" actId="1076"/>
          <ac:spMkLst>
            <pc:docMk/>
            <pc:sldMk cId="657125986" sldId="282"/>
            <ac:spMk id="2" creationId="{053EDB60-FF54-D14F-2F84-E44119A5D3CE}"/>
          </ac:spMkLst>
        </pc:spChg>
        <pc:spChg chg="mod">
          <ac:chgData name="Kovácsné Pusztai Kinga" userId="1282fdc4-838f-4805-a47a-02b770215156" providerId="ADAL" clId="{A92004FB-FFB0-4096-BDBF-2DE2D4F28E6E}" dt="2025-04-24T17:04:35.095" v="601" actId="14100"/>
          <ac:spMkLst>
            <pc:docMk/>
            <pc:sldMk cId="657125986" sldId="282"/>
            <ac:spMk id="3" creationId="{5C82FE50-AA9E-FB6A-BEDE-5F465222DE4F}"/>
          </ac:spMkLst>
        </pc:spChg>
      </pc:sldChg>
      <pc:sldChg chg="modSp mod">
        <pc:chgData name="Kovácsné Pusztai Kinga" userId="1282fdc4-838f-4805-a47a-02b770215156" providerId="ADAL" clId="{A92004FB-FFB0-4096-BDBF-2DE2D4F28E6E}" dt="2025-04-25T10:00:29.581" v="1070" actId="1076"/>
        <pc:sldMkLst>
          <pc:docMk/>
          <pc:sldMk cId="652693036" sldId="283"/>
        </pc:sldMkLst>
        <pc:spChg chg="mod">
          <ac:chgData name="Kovácsné Pusztai Kinga" userId="1282fdc4-838f-4805-a47a-02b770215156" providerId="ADAL" clId="{A92004FB-FFB0-4096-BDBF-2DE2D4F28E6E}" dt="2025-04-25T10:00:29.581" v="1070" actId="1076"/>
          <ac:spMkLst>
            <pc:docMk/>
            <pc:sldMk cId="652693036" sldId="283"/>
            <ac:spMk id="2" creationId="{990DDA1F-A4FB-2BA4-33D4-5574A0A27F34}"/>
          </ac:spMkLst>
        </pc:spChg>
        <pc:spChg chg="mod">
          <ac:chgData name="Kovácsné Pusztai Kinga" userId="1282fdc4-838f-4805-a47a-02b770215156" providerId="ADAL" clId="{A92004FB-FFB0-4096-BDBF-2DE2D4F28E6E}" dt="2025-04-25T10:00:22.238" v="1069" actId="1076"/>
          <ac:spMkLst>
            <pc:docMk/>
            <pc:sldMk cId="652693036" sldId="283"/>
            <ac:spMk id="3" creationId="{D419CE36-C610-3B1D-58A4-DEF6AD52F0DC}"/>
          </ac:spMkLst>
        </pc:spChg>
      </pc:sldChg>
      <pc:sldChg chg="addSp modSp mod">
        <pc:chgData name="Kovácsné Pusztai Kinga" userId="1282fdc4-838f-4805-a47a-02b770215156" providerId="ADAL" clId="{A92004FB-FFB0-4096-BDBF-2DE2D4F28E6E}" dt="2025-04-25T10:05:33.420" v="1105" actId="167"/>
        <pc:sldMkLst>
          <pc:docMk/>
          <pc:sldMk cId="3929493398" sldId="284"/>
        </pc:sldMkLst>
        <pc:spChg chg="mod ord">
          <ac:chgData name="Kovácsné Pusztai Kinga" userId="1282fdc4-838f-4805-a47a-02b770215156" providerId="ADAL" clId="{A92004FB-FFB0-4096-BDBF-2DE2D4F28E6E}" dt="2025-04-25T10:04:59.198" v="1099" actId="167"/>
          <ac:spMkLst>
            <pc:docMk/>
            <pc:sldMk cId="3929493398" sldId="284"/>
            <ac:spMk id="3" creationId="{466CD295-E8DB-BA24-2C4C-F2EB150D7B55}"/>
          </ac:spMkLst>
        </pc:spChg>
        <pc:spChg chg="add mod ord">
          <ac:chgData name="Kovácsné Pusztai Kinga" userId="1282fdc4-838f-4805-a47a-02b770215156" providerId="ADAL" clId="{A92004FB-FFB0-4096-BDBF-2DE2D4F28E6E}" dt="2025-04-25T10:05:33.420" v="1105" actId="167"/>
          <ac:spMkLst>
            <pc:docMk/>
            <pc:sldMk cId="3929493398" sldId="284"/>
            <ac:spMk id="4" creationId="{E35BA12D-0103-E09E-A0CB-AAEA49DA413C}"/>
          </ac:spMkLst>
        </pc:spChg>
        <pc:spChg chg="add mod ord">
          <ac:chgData name="Kovácsné Pusztai Kinga" userId="1282fdc4-838f-4805-a47a-02b770215156" providerId="ADAL" clId="{A92004FB-FFB0-4096-BDBF-2DE2D4F28E6E}" dt="2025-04-25T10:05:29.723" v="1104" actId="167"/>
          <ac:spMkLst>
            <pc:docMk/>
            <pc:sldMk cId="3929493398" sldId="284"/>
            <ac:spMk id="5" creationId="{6C73CC45-7E6E-6556-CC04-7D19529D0543}"/>
          </ac:spMkLst>
        </pc:spChg>
      </pc:sldChg>
      <pc:sldChg chg="modSp mod">
        <pc:chgData name="Kovácsné Pusztai Kinga" userId="1282fdc4-838f-4805-a47a-02b770215156" providerId="ADAL" clId="{A92004FB-FFB0-4096-BDBF-2DE2D4F28E6E}" dt="2025-04-25T10:13:50.822" v="1162" actId="1076"/>
        <pc:sldMkLst>
          <pc:docMk/>
          <pc:sldMk cId="609747646" sldId="285"/>
        </pc:sldMkLst>
        <pc:spChg chg="mod">
          <ac:chgData name="Kovácsné Pusztai Kinga" userId="1282fdc4-838f-4805-a47a-02b770215156" providerId="ADAL" clId="{A92004FB-FFB0-4096-BDBF-2DE2D4F28E6E}" dt="2025-04-25T10:09:26.328" v="1114" actId="1076"/>
          <ac:spMkLst>
            <pc:docMk/>
            <pc:sldMk cId="609747646" sldId="285"/>
            <ac:spMk id="2" creationId="{FA55C40F-2076-1B50-335B-9199A4C8A0E0}"/>
          </ac:spMkLst>
        </pc:spChg>
        <pc:spChg chg="mod">
          <ac:chgData name="Kovácsné Pusztai Kinga" userId="1282fdc4-838f-4805-a47a-02b770215156" providerId="ADAL" clId="{A92004FB-FFB0-4096-BDBF-2DE2D4F28E6E}" dt="2025-04-25T10:13:50.822" v="1162" actId="1076"/>
          <ac:spMkLst>
            <pc:docMk/>
            <pc:sldMk cId="609747646" sldId="285"/>
            <ac:spMk id="3" creationId="{B0E97B80-8927-887D-091F-1DB5668FCA9A}"/>
          </ac:spMkLst>
        </pc:spChg>
      </pc:sldChg>
      <pc:sldChg chg="modSp mod">
        <pc:chgData name="Kovácsné Pusztai Kinga" userId="1282fdc4-838f-4805-a47a-02b770215156" providerId="ADAL" clId="{A92004FB-FFB0-4096-BDBF-2DE2D4F28E6E}" dt="2025-04-25T10:24:30.352" v="1187" actId="1076"/>
        <pc:sldMkLst>
          <pc:docMk/>
          <pc:sldMk cId="3035617388" sldId="286"/>
        </pc:sldMkLst>
        <pc:spChg chg="mod">
          <ac:chgData name="Kovácsné Pusztai Kinga" userId="1282fdc4-838f-4805-a47a-02b770215156" providerId="ADAL" clId="{A92004FB-FFB0-4096-BDBF-2DE2D4F28E6E}" dt="2025-04-25T10:24:30.352" v="1187" actId="1076"/>
          <ac:spMkLst>
            <pc:docMk/>
            <pc:sldMk cId="3035617388" sldId="286"/>
            <ac:spMk id="2" creationId="{8EB743BB-9107-04C0-8CF6-8AE58E0CE99D}"/>
          </ac:spMkLst>
        </pc:spChg>
        <pc:spChg chg="mod">
          <ac:chgData name="Kovácsné Pusztai Kinga" userId="1282fdc4-838f-4805-a47a-02b770215156" providerId="ADAL" clId="{A92004FB-FFB0-4096-BDBF-2DE2D4F28E6E}" dt="2025-04-25T10:24:25.147" v="1186" actId="14100"/>
          <ac:spMkLst>
            <pc:docMk/>
            <pc:sldMk cId="3035617388" sldId="286"/>
            <ac:spMk id="3" creationId="{9ED9DA37-5C0A-C742-6340-32381C4FB94D}"/>
          </ac:spMkLst>
        </pc:spChg>
      </pc:sldChg>
      <pc:sldChg chg="modSp mod">
        <pc:chgData name="Kovácsné Pusztai Kinga" userId="1282fdc4-838f-4805-a47a-02b770215156" providerId="ADAL" clId="{A92004FB-FFB0-4096-BDBF-2DE2D4F28E6E}" dt="2025-05-09T21:19:06.427" v="2690" actId="20577"/>
        <pc:sldMkLst>
          <pc:docMk/>
          <pc:sldMk cId="2389278922" sldId="288"/>
        </pc:sldMkLst>
        <pc:spChg chg="mod">
          <ac:chgData name="Kovácsné Pusztai Kinga" userId="1282fdc4-838f-4805-a47a-02b770215156" providerId="ADAL" clId="{A92004FB-FFB0-4096-BDBF-2DE2D4F28E6E}" dt="2025-05-09T21:19:06.427" v="2690" actId="20577"/>
          <ac:spMkLst>
            <pc:docMk/>
            <pc:sldMk cId="2389278922" sldId="288"/>
            <ac:spMk id="3" creationId="{6F2E4CC9-0F13-196E-ECAB-F7F437FC4A1C}"/>
          </ac:spMkLst>
        </pc:spChg>
      </pc:sldChg>
      <pc:sldChg chg="modSp mod">
        <pc:chgData name="Kovácsné Pusztai Kinga" userId="1282fdc4-838f-4805-a47a-02b770215156" providerId="ADAL" clId="{A92004FB-FFB0-4096-BDBF-2DE2D4F28E6E}" dt="2025-05-09T21:21:11.922" v="2693" actId="6549"/>
        <pc:sldMkLst>
          <pc:docMk/>
          <pc:sldMk cId="3816953862" sldId="289"/>
        </pc:sldMkLst>
        <pc:spChg chg="mod">
          <ac:chgData name="Kovácsné Pusztai Kinga" userId="1282fdc4-838f-4805-a47a-02b770215156" providerId="ADAL" clId="{A92004FB-FFB0-4096-BDBF-2DE2D4F28E6E}" dt="2025-04-25T10:34:27.813" v="1328" actId="1076"/>
          <ac:spMkLst>
            <pc:docMk/>
            <pc:sldMk cId="3816953862" sldId="289"/>
            <ac:spMk id="2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5-09T21:21:11.922" v="2693" actId="6549"/>
          <ac:spMkLst>
            <pc:docMk/>
            <pc:sldMk cId="3816953862" sldId="289"/>
            <ac:spMk id="3" creationId="{00000000-0000-0000-0000-000000000000}"/>
          </ac:spMkLst>
        </pc:spChg>
      </pc:sldChg>
      <pc:sldChg chg="modSp mod">
        <pc:chgData name="Kovácsné Pusztai Kinga" userId="1282fdc4-838f-4805-a47a-02b770215156" providerId="ADAL" clId="{A92004FB-FFB0-4096-BDBF-2DE2D4F28E6E}" dt="2025-04-29T17:33:15.500" v="2365" actId="403"/>
        <pc:sldMkLst>
          <pc:docMk/>
          <pc:sldMk cId="1847871149" sldId="290"/>
        </pc:sldMkLst>
        <pc:spChg chg="mod">
          <ac:chgData name="Kovácsné Pusztai Kinga" userId="1282fdc4-838f-4805-a47a-02b770215156" providerId="ADAL" clId="{A92004FB-FFB0-4096-BDBF-2DE2D4F28E6E}" dt="2025-04-25T10:47:05.251" v="1351" actId="1076"/>
          <ac:spMkLst>
            <pc:docMk/>
            <pc:sldMk cId="1847871149" sldId="290"/>
            <ac:spMk id="2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4-29T17:33:15.500" v="2365" actId="403"/>
          <ac:spMkLst>
            <pc:docMk/>
            <pc:sldMk cId="1847871149" sldId="290"/>
            <ac:spMk id="3" creationId="{00000000-0000-0000-0000-000000000000}"/>
          </ac:spMkLst>
        </pc:spChg>
      </pc:sldChg>
      <pc:sldChg chg="modSp mod">
        <pc:chgData name="Kovácsné Pusztai Kinga" userId="1282fdc4-838f-4805-a47a-02b770215156" providerId="ADAL" clId="{A92004FB-FFB0-4096-BDBF-2DE2D4F28E6E}" dt="2025-04-27T12:55:06.542" v="1662" actId="404"/>
        <pc:sldMkLst>
          <pc:docMk/>
          <pc:sldMk cId="1617750507" sldId="291"/>
        </pc:sldMkLst>
        <pc:spChg chg="mod">
          <ac:chgData name="Kovácsné Pusztai Kinga" userId="1282fdc4-838f-4805-a47a-02b770215156" providerId="ADAL" clId="{A92004FB-FFB0-4096-BDBF-2DE2D4F28E6E}" dt="2025-04-27T12:55:06.542" v="1662" actId="404"/>
          <ac:spMkLst>
            <pc:docMk/>
            <pc:sldMk cId="1617750507" sldId="291"/>
            <ac:spMk id="3" creationId="{D10EA2D5-2816-7B43-F83C-0F9D25FDBD88}"/>
          </ac:spMkLst>
        </pc:spChg>
      </pc:sldChg>
      <pc:sldChg chg="modSp mod">
        <pc:chgData name="Kovácsné Pusztai Kinga" userId="1282fdc4-838f-4805-a47a-02b770215156" providerId="ADAL" clId="{A92004FB-FFB0-4096-BDBF-2DE2D4F28E6E}" dt="2025-05-09T20:48:46.954" v="2666" actId="1076"/>
        <pc:sldMkLst>
          <pc:docMk/>
          <pc:sldMk cId="2284772573" sldId="294"/>
        </pc:sldMkLst>
        <pc:spChg chg="mod">
          <ac:chgData name="Kovácsné Pusztai Kinga" userId="1282fdc4-838f-4805-a47a-02b770215156" providerId="ADAL" clId="{A92004FB-FFB0-4096-BDBF-2DE2D4F28E6E}" dt="2025-05-09T20:48:40.454" v="2665" actId="14100"/>
          <ac:spMkLst>
            <pc:docMk/>
            <pc:sldMk cId="2284772573" sldId="294"/>
            <ac:spMk id="2" creationId="{00000000-0000-0000-0000-000000000000}"/>
          </ac:spMkLst>
        </pc:spChg>
        <pc:spChg chg="mod">
          <ac:chgData name="Kovácsné Pusztai Kinga" userId="1282fdc4-838f-4805-a47a-02b770215156" providerId="ADAL" clId="{A92004FB-FFB0-4096-BDBF-2DE2D4F28E6E}" dt="2025-05-09T20:48:46.954" v="2666" actId="1076"/>
          <ac:spMkLst>
            <pc:docMk/>
            <pc:sldMk cId="2284772573" sldId="294"/>
            <ac:spMk id="3" creationId="{00000000-0000-0000-0000-000000000000}"/>
          </ac:spMkLst>
        </pc:spChg>
      </pc:sldChg>
      <pc:sldChg chg="addSp modSp add mod">
        <pc:chgData name="Kovácsné Pusztai Kinga" userId="1282fdc4-838f-4805-a47a-02b770215156" providerId="ADAL" clId="{A92004FB-FFB0-4096-BDBF-2DE2D4F28E6E}" dt="2025-01-23T20:54:55.546" v="53" actId="1076"/>
        <pc:sldMkLst>
          <pc:docMk/>
          <pc:sldMk cId="2244582942" sldId="295"/>
        </pc:sldMkLst>
      </pc:sldChg>
      <pc:sldChg chg="new del">
        <pc:chgData name="Kovácsné Pusztai Kinga" userId="1282fdc4-838f-4805-a47a-02b770215156" providerId="ADAL" clId="{A92004FB-FFB0-4096-BDBF-2DE2D4F28E6E}" dt="2025-01-23T20:52:32.409" v="34" actId="47"/>
        <pc:sldMkLst>
          <pc:docMk/>
          <pc:sldMk cId="3511370509" sldId="296"/>
        </pc:sldMkLst>
      </pc:sldChg>
      <pc:sldChg chg="modSp add mod">
        <pc:chgData name="Kovácsné Pusztai Kinga" userId="1282fdc4-838f-4805-a47a-02b770215156" providerId="ADAL" clId="{A92004FB-FFB0-4096-BDBF-2DE2D4F28E6E}" dt="2025-04-23T12:29:42.226" v="161" actId="114"/>
        <pc:sldMkLst>
          <pc:docMk/>
          <pc:sldMk cId="3526696987" sldId="308"/>
        </pc:sldMkLst>
        <pc:spChg chg="mod">
          <ac:chgData name="Kovácsné Pusztai Kinga" userId="1282fdc4-838f-4805-a47a-02b770215156" providerId="ADAL" clId="{A92004FB-FFB0-4096-BDBF-2DE2D4F28E6E}" dt="2025-04-23T12:29:42.226" v="161" actId="114"/>
          <ac:spMkLst>
            <pc:docMk/>
            <pc:sldMk cId="3526696987" sldId="308"/>
            <ac:spMk id="3" creationId="{698C73F1-6107-E572-8A88-36C1892801A8}"/>
          </ac:spMkLst>
        </pc:spChg>
      </pc:sldChg>
      <pc:sldChg chg="addSp delSp modSp add mod">
        <pc:chgData name="Kovácsné Pusztai Kinga" userId="1282fdc4-838f-4805-a47a-02b770215156" providerId="ADAL" clId="{A92004FB-FFB0-4096-BDBF-2DE2D4F28E6E}" dt="2025-05-09T16:18:20.975" v="2566" actId="20577"/>
        <pc:sldMkLst>
          <pc:docMk/>
          <pc:sldMk cId="1172219913" sldId="309"/>
        </pc:sldMkLst>
        <pc:spChg chg="mod">
          <ac:chgData name="Kovácsné Pusztai Kinga" userId="1282fdc4-838f-4805-a47a-02b770215156" providerId="ADAL" clId="{A92004FB-FFB0-4096-BDBF-2DE2D4F28E6E}" dt="2025-04-29T17:28:25.728" v="2348" actId="1076"/>
          <ac:spMkLst>
            <pc:docMk/>
            <pc:sldMk cId="1172219913" sldId="309"/>
            <ac:spMk id="2" creationId="{DD4A56F2-BBD4-97BB-7776-30AD035AD7E1}"/>
          </ac:spMkLst>
        </pc:spChg>
        <pc:spChg chg="add mod">
          <ac:chgData name="Kovácsné Pusztai Kinga" userId="1282fdc4-838f-4805-a47a-02b770215156" providerId="ADAL" clId="{A92004FB-FFB0-4096-BDBF-2DE2D4F28E6E}" dt="2025-04-29T17:28:22.171" v="2347" actId="14100"/>
          <ac:spMkLst>
            <pc:docMk/>
            <pc:sldMk cId="1172219913" sldId="309"/>
            <ac:spMk id="3" creationId="{262141DF-991C-96D9-5F87-729F348D4EEF}"/>
          </ac:spMkLst>
        </pc:spChg>
        <pc:spChg chg="mod">
          <ac:chgData name="Kovácsné Pusztai Kinga" userId="1282fdc4-838f-4805-a47a-02b770215156" providerId="ADAL" clId="{A92004FB-FFB0-4096-BDBF-2DE2D4F28E6E}" dt="2025-05-09T16:18:20.975" v="2566" actId="20577"/>
          <ac:spMkLst>
            <pc:docMk/>
            <pc:sldMk cId="1172219913" sldId="309"/>
            <ac:spMk id="5" creationId="{87A2D60D-A27B-2559-C904-46FF5F476CA7}"/>
          </ac:spMkLst>
        </pc:spChg>
        <pc:picChg chg="add mod ord">
          <ac:chgData name="Kovácsné Pusztai Kinga" userId="1282fdc4-838f-4805-a47a-02b770215156" providerId="ADAL" clId="{A92004FB-FFB0-4096-BDBF-2DE2D4F28E6E}" dt="2025-05-09T16:18:11.976" v="2565" actId="167"/>
          <ac:picMkLst>
            <pc:docMk/>
            <pc:sldMk cId="1172219913" sldId="309"/>
            <ac:picMk id="11" creationId="{60A9D8DF-8585-49DC-B424-462304B87758}"/>
          </ac:picMkLst>
        </pc:picChg>
      </pc:sldChg>
      <pc:sldChg chg="modSp add mod">
        <pc:chgData name="Kovácsné Pusztai Kinga" userId="1282fdc4-838f-4805-a47a-02b770215156" providerId="ADAL" clId="{A92004FB-FFB0-4096-BDBF-2DE2D4F28E6E}" dt="2025-04-23T12:58:14.858" v="395" actId="20577"/>
        <pc:sldMkLst>
          <pc:docMk/>
          <pc:sldMk cId="1567189168" sldId="310"/>
        </pc:sldMkLst>
        <pc:spChg chg="mod">
          <ac:chgData name="Kovácsné Pusztai Kinga" userId="1282fdc4-838f-4805-a47a-02b770215156" providerId="ADAL" clId="{A92004FB-FFB0-4096-BDBF-2DE2D4F28E6E}" dt="2025-04-23T12:36:16.571" v="368" actId="1076"/>
          <ac:spMkLst>
            <pc:docMk/>
            <pc:sldMk cId="1567189168" sldId="310"/>
            <ac:spMk id="2" creationId="{AA7CD13C-1DCC-56DB-881E-A60644992B45}"/>
          </ac:spMkLst>
        </pc:spChg>
        <pc:spChg chg="mod">
          <ac:chgData name="Kovácsné Pusztai Kinga" userId="1282fdc4-838f-4805-a47a-02b770215156" providerId="ADAL" clId="{A92004FB-FFB0-4096-BDBF-2DE2D4F28E6E}" dt="2025-04-23T12:58:14.858" v="395" actId="20577"/>
          <ac:spMkLst>
            <pc:docMk/>
            <pc:sldMk cId="1567189168" sldId="310"/>
            <ac:spMk id="3" creationId="{920C4636-5446-90DA-0102-345D48B4D5D2}"/>
          </ac:spMkLst>
        </pc:spChg>
      </pc:sldChg>
      <pc:sldChg chg="addSp modSp add mod">
        <pc:chgData name="Kovácsné Pusztai Kinga" userId="1282fdc4-838f-4805-a47a-02b770215156" providerId="ADAL" clId="{A92004FB-FFB0-4096-BDBF-2DE2D4F28E6E}" dt="2025-04-29T17:47:11.809" v="2555" actId="14100"/>
        <pc:sldMkLst>
          <pc:docMk/>
          <pc:sldMk cId="2072587288" sldId="311"/>
        </pc:sldMkLst>
        <pc:spChg chg="mod">
          <ac:chgData name="Kovácsné Pusztai Kinga" userId="1282fdc4-838f-4805-a47a-02b770215156" providerId="ADAL" clId="{A92004FB-FFB0-4096-BDBF-2DE2D4F28E6E}" dt="2025-04-29T17:44:22.983" v="2500" actId="1076"/>
          <ac:spMkLst>
            <pc:docMk/>
            <pc:sldMk cId="2072587288" sldId="311"/>
            <ac:spMk id="2" creationId="{DC4119C8-C705-CD73-2D5B-561090526146}"/>
          </ac:spMkLst>
        </pc:spChg>
        <pc:spChg chg="mod">
          <ac:chgData name="Kovácsné Pusztai Kinga" userId="1282fdc4-838f-4805-a47a-02b770215156" providerId="ADAL" clId="{A92004FB-FFB0-4096-BDBF-2DE2D4F28E6E}" dt="2025-04-29T17:45:53.729" v="2519" actId="14100"/>
          <ac:spMkLst>
            <pc:docMk/>
            <pc:sldMk cId="2072587288" sldId="311"/>
            <ac:spMk id="3" creationId="{F984A989-F79C-6D28-1151-3F15DF5478DB}"/>
          </ac:spMkLst>
        </pc:spChg>
        <pc:spChg chg="add mod">
          <ac:chgData name="Kovácsné Pusztai Kinga" userId="1282fdc4-838f-4805-a47a-02b770215156" providerId="ADAL" clId="{A92004FB-FFB0-4096-BDBF-2DE2D4F28E6E}" dt="2025-04-29T17:46:52.900" v="2552" actId="1036"/>
          <ac:spMkLst>
            <pc:docMk/>
            <pc:sldMk cId="2072587288" sldId="311"/>
            <ac:spMk id="4" creationId="{ADE509A5-5E4F-3554-624A-A2A5C93DF4D5}"/>
          </ac:spMkLst>
        </pc:spChg>
        <pc:spChg chg="add mod ord">
          <ac:chgData name="Kovácsné Pusztai Kinga" userId="1282fdc4-838f-4805-a47a-02b770215156" providerId="ADAL" clId="{A92004FB-FFB0-4096-BDBF-2DE2D4F28E6E}" dt="2025-04-29T17:46:52.900" v="2552" actId="1036"/>
          <ac:spMkLst>
            <pc:docMk/>
            <pc:sldMk cId="2072587288" sldId="311"/>
            <ac:spMk id="5" creationId="{3BFEF815-EEB8-74F3-F27A-6EB9FAADD290}"/>
          </ac:spMkLst>
        </pc:spChg>
        <pc:spChg chg="add mod ord">
          <ac:chgData name="Kovácsné Pusztai Kinga" userId="1282fdc4-838f-4805-a47a-02b770215156" providerId="ADAL" clId="{A92004FB-FFB0-4096-BDBF-2DE2D4F28E6E}" dt="2025-04-29T17:47:11.809" v="2555" actId="14100"/>
          <ac:spMkLst>
            <pc:docMk/>
            <pc:sldMk cId="2072587288" sldId="311"/>
            <ac:spMk id="6" creationId="{FA5DB40B-647E-F7E8-C936-9D9CB38A96E8}"/>
          </ac:spMkLst>
        </pc:spChg>
      </pc:sldChg>
      <pc:sldChg chg="modSp add mod">
        <pc:chgData name="Kovácsné Pusztai Kinga" userId="1282fdc4-838f-4805-a47a-02b770215156" providerId="ADAL" clId="{A92004FB-FFB0-4096-BDBF-2DE2D4F28E6E}" dt="2025-05-09T20:27:54.296" v="2594" actId="20577"/>
        <pc:sldMkLst>
          <pc:docMk/>
          <pc:sldMk cId="2102880106" sldId="312"/>
        </pc:sldMkLst>
        <pc:spChg chg="mod">
          <ac:chgData name="Kovácsné Pusztai Kinga" userId="1282fdc4-838f-4805-a47a-02b770215156" providerId="ADAL" clId="{A92004FB-FFB0-4096-BDBF-2DE2D4F28E6E}" dt="2025-04-25T09:31:37.099" v="812" actId="1076"/>
          <ac:spMkLst>
            <pc:docMk/>
            <pc:sldMk cId="2102880106" sldId="312"/>
            <ac:spMk id="2" creationId="{90BAEDAE-C54B-DC46-8826-A4C3618E7CE0}"/>
          </ac:spMkLst>
        </pc:spChg>
        <pc:spChg chg="mod">
          <ac:chgData name="Kovácsné Pusztai Kinga" userId="1282fdc4-838f-4805-a47a-02b770215156" providerId="ADAL" clId="{A92004FB-FFB0-4096-BDBF-2DE2D4F28E6E}" dt="2025-05-09T20:27:54.296" v="2594" actId="20577"/>
          <ac:spMkLst>
            <pc:docMk/>
            <pc:sldMk cId="2102880106" sldId="312"/>
            <ac:spMk id="3" creationId="{88B5D46D-BB62-277B-126D-5AF895CF7857}"/>
          </ac:spMkLst>
        </pc:spChg>
      </pc:sldChg>
      <pc:sldChg chg="modSp add mod">
        <pc:chgData name="Kovácsné Pusztai Kinga" userId="1282fdc4-838f-4805-a47a-02b770215156" providerId="ADAL" clId="{A92004FB-FFB0-4096-BDBF-2DE2D4F28E6E}" dt="2025-04-25T09:56:05.485" v="1008" actId="14100"/>
        <pc:sldMkLst>
          <pc:docMk/>
          <pc:sldMk cId="4237160006" sldId="313"/>
        </pc:sldMkLst>
        <pc:spChg chg="mod">
          <ac:chgData name="Kovácsné Pusztai Kinga" userId="1282fdc4-838f-4805-a47a-02b770215156" providerId="ADAL" clId="{A92004FB-FFB0-4096-BDBF-2DE2D4F28E6E}" dt="2025-04-25T09:56:05.485" v="1008" actId="14100"/>
          <ac:spMkLst>
            <pc:docMk/>
            <pc:sldMk cId="4237160006" sldId="313"/>
            <ac:spMk id="3" creationId="{15C54A1B-54DB-4708-982F-9800E9947548}"/>
          </ac:spMkLst>
        </pc:spChg>
      </pc:sldChg>
      <pc:sldChg chg="modSp add mod">
        <pc:chgData name="Kovácsné Pusztai Kinga" userId="1282fdc4-838f-4805-a47a-02b770215156" providerId="ADAL" clId="{A92004FB-FFB0-4096-BDBF-2DE2D4F28E6E}" dt="2025-05-09T21:16:37.002" v="2689" actId="15"/>
        <pc:sldMkLst>
          <pc:docMk/>
          <pc:sldMk cId="3649672373" sldId="314"/>
        </pc:sldMkLst>
        <pc:spChg chg="mod">
          <ac:chgData name="Kovácsné Pusztai Kinga" userId="1282fdc4-838f-4805-a47a-02b770215156" providerId="ADAL" clId="{A92004FB-FFB0-4096-BDBF-2DE2D4F28E6E}" dt="2025-04-25T10:13:14.241" v="1158" actId="1076"/>
          <ac:spMkLst>
            <pc:docMk/>
            <pc:sldMk cId="3649672373" sldId="314"/>
            <ac:spMk id="2" creationId="{E9FE32CB-4807-D133-2962-3E24B546D10B}"/>
          </ac:spMkLst>
        </pc:spChg>
        <pc:spChg chg="mod">
          <ac:chgData name="Kovácsné Pusztai Kinga" userId="1282fdc4-838f-4805-a47a-02b770215156" providerId="ADAL" clId="{A92004FB-FFB0-4096-BDBF-2DE2D4F28E6E}" dt="2025-05-09T21:16:37.002" v="2689" actId="15"/>
          <ac:spMkLst>
            <pc:docMk/>
            <pc:sldMk cId="3649672373" sldId="314"/>
            <ac:spMk id="3" creationId="{BF592098-2412-E233-B4A4-AE149893DDFE}"/>
          </ac:spMkLst>
        </pc:spChg>
      </pc:sldChg>
      <pc:sldChg chg="modSp add mod">
        <pc:chgData name="Kovácsné Pusztai Kinga" userId="1282fdc4-838f-4805-a47a-02b770215156" providerId="ADAL" clId="{A92004FB-FFB0-4096-BDBF-2DE2D4F28E6E}" dt="2025-04-25T10:24:37.678" v="1188" actId="1076"/>
        <pc:sldMkLst>
          <pc:docMk/>
          <pc:sldMk cId="18111667" sldId="315"/>
        </pc:sldMkLst>
        <pc:spChg chg="mod">
          <ac:chgData name="Kovácsné Pusztai Kinga" userId="1282fdc4-838f-4805-a47a-02b770215156" providerId="ADAL" clId="{A92004FB-FFB0-4096-BDBF-2DE2D4F28E6E}" dt="2025-04-25T10:15:39.244" v="1183" actId="1076"/>
          <ac:spMkLst>
            <pc:docMk/>
            <pc:sldMk cId="18111667" sldId="315"/>
            <ac:spMk id="2" creationId="{2410386C-E5A7-36C5-5919-0859ECEF8E06}"/>
          </ac:spMkLst>
        </pc:spChg>
        <pc:spChg chg="mod">
          <ac:chgData name="Kovácsné Pusztai Kinga" userId="1282fdc4-838f-4805-a47a-02b770215156" providerId="ADAL" clId="{A92004FB-FFB0-4096-BDBF-2DE2D4F28E6E}" dt="2025-04-25T10:24:37.678" v="1188" actId="1076"/>
          <ac:spMkLst>
            <pc:docMk/>
            <pc:sldMk cId="18111667" sldId="315"/>
            <ac:spMk id="3" creationId="{67FB99E3-7C85-DFD5-1369-3DA68432D0DD}"/>
          </ac:spMkLst>
        </pc:spChg>
      </pc:sldChg>
      <pc:sldChg chg="modSp add mod">
        <pc:chgData name="Kovácsné Pusztai Kinga" userId="1282fdc4-838f-4805-a47a-02b770215156" providerId="ADAL" clId="{A92004FB-FFB0-4096-BDBF-2DE2D4F28E6E}" dt="2025-04-25T10:40:44.368" v="1336" actId="20577"/>
        <pc:sldMkLst>
          <pc:docMk/>
          <pc:sldMk cId="3231350208" sldId="316"/>
        </pc:sldMkLst>
        <pc:spChg chg="mod">
          <ac:chgData name="Kovácsné Pusztai Kinga" userId="1282fdc4-838f-4805-a47a-02b770215156" providerId="ADAL" clId="{A92004FB-FFB0-4096-BDBF-2DE2D4F28E6E}" dt="2025-04-25T10:40:12.219" v="1334" actId="1076"/>
          <ac:spMkLst>
            <pc:docMk/>
            <pc:sldMk cId="3231350208" sldId="316"/>
            <ac:spMk id="2" creationId="{8D4FC8B3-571F-5134-161D-E5F265309F1F}"/>
          </ac:spMkLst>
        </pc:spChg>
        <pc:spChg chg="mod">
          <ac:chgData name="Kovácsné Pusztai Kinga" userId="1282fdc4-838f-4805-a47a-02b770215156" providerId="ADAL" clId="{A92004FB-FFB0-4096-BDBF-2DE2D4F28E6E}" dt="2025-04-25T10:40:44.368" v="1336" actId="20577"/>
          <ac:spMkLst>
            <pc:docMk/>
            <pc:sldMk cId="3231350208" sldId="316"/>
            <ac:spMk id="3" creationId="{B62F8930-74A7-F217-3100-B8A76EAB2A62}"/>
          </ac:spMkLst>
        </pc:spChg>
      </pc:sldChg>
      <pc:sldChg chg="modSp add mod">
        <pc:chgData name="Kovácsné Pusztai Kinga" userId="1282fdc4-838f-4805-a47a-02b770215156" providerId="ADAL" clId="{A92004FB-FFB0-4096-BDBF-2DE2D4F28E6E}" dt="2025-05-09T21:42:42.765" v="2780" actId="20577"/>
        <pc:sldMkLst>
          <pc:docMk/>
          <pc:sldMk cId="804839165" sldId="317"/>
        </pc:sldMkLst>
        <pc:spChg chg="mod">
          <ac:chgData name="Kovácsné Pusztai Kinga" userId="1282fdc4-838f-4805-a47a-02b770215156" providerId="ADAL" clId="{A92004FB-FFB0-4096-BDBF-2DE2D4F28E6E}" dt="2025-04-25T10:48:48.933" v="1358" actId="1076"/>
          <ac:spMkLst>
            <pc:docMk/>
            <pc:sldMk cId="804839165" sldId="317"/>
            <ac:spMk id="2" creationId="{E1AD7C30-0FFF-CDDF-D693-9E2CE79287D1}"/>
          </ac:spMkLst>
        </pc:spChg>
        <pc:spChg chg="mod">
          <ac:chgData name="Kovácsné Pusztai Kinga" userId="1282fdc4-838f-4805-a47a-02b770215156" providerId="ADAL" clId="{A92004FB-FFB0-4096-BDBF-2DE2D4F28E6E}" dt="2025-05-09T21:42:42.765" v="2780" actId="20577"/>
          <ac:spMkLst>
            <pc:docMk/>
            <pc:sldMk cId="804839165" sldId="317"/>
            <ac:spMk id="3" creationId="{958281B4-1A5A-36C2-12E2-71EBCAD84E5D}"/>
          </ac:spMkLst>
        </pc:spChg>
      </pc:sldChg>
      <pc:sldChg chg="modSp add mod modAnim">
        <pc:chgData name="Kovácsné Pusztai Kinga" userId="1282fdc4-838f-4805-a47a-02b770215156" providerId="ADAL" clId="{A92004FB-FFB0-4096-BDBF-2DE2D4F28E6E}" dt="2025-04-29T17:52:49.843" v="2564" actId="20577"/>
        <pc:sldMkLst>
          <pc:docMk/>
          <pc:sldMk cId="4138915099" sldId="318"/>
        </pc:sldMkLst>
        <pc:spChg chg="mod">
          <ac:chgData name="Kovácsné Pusztai Kinga" userId="1282fdc4-838f-4805-a47a-02b770215156" providerId="ADAL" clId="{A92004FB-FFB0-4096-BDBF-2DE2D4F28E6E}" dt="2025-04-26T21:38:23.653" v="1627" actId="1076"/>
          <ac:spMkLst>
            <pc:docMk/>
            <pc:sldMk cId="4138915099" sldId="318"/>
            <ac:spMk id="22" creationId="{DDD4ED9B-56F2-115C-C163-A88AE533A7FB}"/>
          </ac:spMkLst>
        </pc:spChg>
        <pc:spChg chg="mod">
          <ac:chgData name="Kovácsné Pusztai Kinga" userId="1282fdc4-838f-4805-a47a-02b770215156" providerId="ADAL" clId="{A92004FB-FFB0-4096-BDBF-2DE2D4F28E6E}" dt="2025-04-29T17:52:49.843" v="2564" actId="20577"/>
          <ac:spMkLst>
            <pc:docMk/>
            <pc:sldMk cId="4138915099" sldId="318"/>
            <ac:spMk id="30" creationId="{F0B75FCF-165E-E007-8D05-3264D222720B}"/>
          </ac:spMkLst>
        </pc:spChg>
        <pc:spChg chg="mod">
          <ac:chgData name="Kovácsné Pusztai Kinga" userId="1282fdc4-838f-4805-a47a-02b770215156" providerId="ADAL" clId="{A92004FB-FFB0-4096-BDBF-2DE2D4F28E6E}" dt="2025-04-26T21:38:26.888" v="1628" actId="1076"/>
          <ac:spMkLst>
            <pc:docMk/>
            <pc:sldMk cId="4138915099" sldId="318"/>
            <ac:spMk id="31" creationId="{85D240AD-640B-AC81-A354-482EDF9A437A}"/>
          </ac:spMkLst>
        </pc:spChg>
      </pc:sldChg>
      <pc:sldChg chg="modSp add mod">
        <pc:chgData name="Kovácsné Pusztai Kinga" userId="1282fdc4-838f-4805-a47a-02b770215156" providerId="ADAL" clId="{A92004FB-FFB0-4096-BDBF-2DE2D4F28E6E}" dt="2025-04-27T13:02:16.007" v="1906" actId="404"/>
        <pc:sldMkLst>
          <pc:docMk/>
          <pc:sldMk cId="198485697" sldId="319"/>
        </pc:sldMkLst>
        <pc:spChg chg="mod">
          <ac:chgData name="Kovácsné Pusztai Kinga" userId="1282fdc4-838f-4805-a47a-02b770215156" providerId="ADAL" clId="{A92004FB-FFB0-4096-BDBF-2DE2D4F28E6E}" dt="2025-04-27T13:02:16.007" v="1906" actId="404"/>
          <ac:spMkLst>
            <pc:docMk/>
            <pc:sldMk cId="198485697" sldId="319"/>
            <ac:spMk id="3" creationId="{7D4160F5-E010-E802-AAD0-11B1CC146294}"/>
          </ac:spMkLst>
        </pc:spChg>
      </pc:sldChg>
      <pc:sldChg chg="add del">
        <pc:chgData name="Kovácsné Pusztai Kinga" userId="1282fdc4-838f-4805-a47a-02b770215156" providerId="ADAL" clId="{A92004FB-FFB0-4096-BDBF-2DE2D4F28E6E}" dt="2025-04-27T12:41:53.263" v="1631" actId="47"/>
        <pc:sldMkLst>
          <pc:docMk/>
          <pc:sldMk cId="1245873577" sldId="319"/>
        </pc:sldMkLst>
      </pc:sldChg>
      <pc:sldChg chg="addSp delSp modSp new mod">
        <pc:chgData name="Kovácsné Pusztai Kinga" userId="1282fdc4-838f-4805-a47a-02b770215156" providerId="ADAL" clId="{A92004FB-FFB0-4096-BDBF-2DE2D4F28E6E}" dt="2025-04-29T07:05:44.446" v="2224" actId="1076"/>
        <pc:sldMkLst>
          <pc:docMk/>
          <pc:sldMk cId="418389691" sldId="320"/>
        </pc:sldMkLst>
        <pc:spChg chg="mod">
          <ac:chgData name="Kovácsné Pusztai Kinga" userId="1282fdc4-838f-4805-a47a-02b770215156" providerId="ADAL" clId="{A92004FB-FFB0-4096-BDBF-2DE2D4F28E6E}" dt="2025-04-29T07:05:35.417" v="2222" actId="14100"/>
          <ac:spMkLst>
            <pc:docMk/>
            <pc:sldMk cId="418389691" sldId="320"/>
            <ac:spMk id="2" creationId="{D1E7226E-EDE0-08CB-834D-CC5D419FCFEC}"/>
          </ac:spMkLst>
        </pc:spChg>
        <pc:picChg chg="add mod">
          <ac:chgData name="Kovácsné Pusztai Kinga" userId="1282fdc4-838f-4805-a47a-02b770215156" providerId="ADAL" clId="{A92004FB-FFB0-4096-BDBF-2DE2D4F28E6E}" dt="2025-04-29T07:05:40.982" v="2223" actId="1076"/>
          <ac:picMkLst>
            <pc:docMk/>
            <pc:sldMk cId="418389691" sldId="320"/>
            <ac:picMk id="8" creationId="{162CFEDD-6268-3D0E-03A5-C071642580B9}"/>
          </ac:picMkLst>
        </pc:picChg>
        <pc:picChg chg="add mod">
          <ac:chgData name="Kovácsné Pusztai Kinga" userId="1282fdc4-838f-4805-a47a-02b770215156" providerId="ADAL" clId="{A92004FB-FFB0-4096-BDBF-2DE2D4F28E6E}" dt="2025-04-29T07:04:56.711" v="2164" actId="1076"/>
          <ac:picMkLst>
            <pc:docMk/>
            <pc:sldMk cId="418389691" sldId="320"/>
            <ac:picMk id="10" creationId="{391161D0-E693-70CC-6F36-AA9F9758434C}"/>
          </ac:picMkLst>
        </pc:picChg>
        <pc:picChg chg="add mod">
          <ac:chgData name="Kovácsné Pusztai Kinga" userId="1282fdc4-838f-4805-a47a-02b770215156" providerId="ADAL" clId="{A92004FB-FFB0-4096-BDBF-2DE2D4F28E6E}" dt="2025-04-29T07:04:51.209" v="2162" actId="1076"/>
          <ac:picMkLst>
            <pc:docMk/>
            <pc:sldMk cId="418389691" sldId="320"/>
            <ac:picMk id="12" creationId="{18A0A1E3-3AE6-86EE-81C1-A3332C3C1D55}"/>
          </ac:picMkLst>
        </pc:picChg>
        <pc:picChg chg="add mod">
          <ac:chgData name="Kovácsné Pusztai Kinga" userId="1282fdc4-838f-4805-a47a-02b770215156" providerId="ADAL" clId="{A92004FB-FFB0-4096-BDBF-2DE2D4F28E6E}" dt="2025-04-29T07:05:44.446" v="2224" actId="1076"/>
          <ac:picMkLst>
            <pc:docMk/>
            <pc:sldMk cId="418389691" sldId="320"/>
            <ac:picMk id="14" creationId="{6D72066D-C512-5958-6277-0E83B763500F}"/>
          </ac:picMkLst>
        </pc:picChg>
      </pc:sldChg>
      <pc:sldChg chg="addSp delSp modSp new del mod">
        <pc:chgData name="Kovácsné Pusztai Kinga" userId="1282fdc4-838f-4805-a47a-02b770215156" providerId="ADAL" clId="{A92004FB-FFB0-4096-BDBF-2DE2D4F28E6E}" dt="2025-04-27T18:44:11.611" v="2126" actId="47"/>
        <pc:sldMkLst>
          <pc:docMk/>
          <pc:sldMk cId="1630027541" sldId="320"/>
        </pc:sldMkLst>
      </pc:sldChg>
      <pc:sldChg chg="addSp delSp modSp new mod">
        <pc:chgData name="Kovácsné Pusztai Kinga" userId="1282fdc4-838f-4805-a47a-02b770215156" providerId="ADAL" clId="{A92004FB-FFB0-4096-BDBF-2DE2D4F28E6E}" dt="2025-04-29T12:00:45.186" v="2335" actId="688"/>
        <pc:sldMkLst>
          <pc:docMk/>
          <pc:sldMk cId="1338739594" sldId="321"/>
        </pc:sldMkLst>
        <pc:spChg chg="mod ord">
          <ac:chgData name="Kovácsné Pusztai Kinga" userId="1282fdc4-838f-4805-a47a-02b770215156" providerId="ADAL" clId="{A92004FB-FFB0-4096-BDBF-2DE2D4F28E6E}" dt="2025-04-29T11:59:47.517" v="2321" actId="1076"/>
          <ac:spMkLst>
            <pc:docMk/>
            <pc:sldMk cId="1338739594" sldId="321"/>
            <ac:spMk id="2" creationId="{CEC4BB8F-14DA-4DD8-4102-4A88785B9032}"/>
          </ac:spMkLst>
        </pc:spChg>
        <pc:picChg chg="add mod">
          <ac:chgData name="Kovácsné Pusztai Kinga" userId="1282fdc4-838f-4805-a47a-02b770215156" providerId="ADAL" clId="{A92004FB-FFB0-4096-BDBF-2DE2D4F28E6E}" dt="2025-04-29T12:00:32.263" v="2330" actId="1076"/>
          <ac:picMkLst>
            <pc:docMk/>
            <pc:sldMk cId="1338739594" sldId="321"/>
            <ac:picMk id="5" creationId="{267CBF3D-3054-CBD6-6FDE-1B29B76B2C49}"/>
          </ac:picMkLst>
        </pc:picChg>
        <pc:picChg chg="add mod">
          <ac:chgData name="Kovácsné Pusztai Kinga" userId="1282fdc4-838f-4805-a47a-02b770215156" providerId="ADAL" clId="{A92004FB-FFB0-4096-BDBF-2DE2D4F28E6E}" dt="2025-04-29T12:00:41.050" v="2333" actId="1076"/>
          <ac:picMkLst>
            <pc:docMk/>
            <pc:sldMk cId="1338739594" sldId="321"/>
            <ac:picMk id="7" creationId="{BC4748A8-CCAA-5D31-BDD4-892CEA58867A}"/>
          </ac:picMkLst>
        </pc:picChg>
        <pc:picChg chg="add mod">
          <ac:chgData name="Kovácsné Pusztai Kinga" userId="1282fdc4-838f-4805-a47a-02b770215156" providerId="ADAL" clId="{A92004FB-FFB0-4096-BDBF-2DE2D4F28E6E}" dt="2025-04-29T12:00:45.186" v="2335" actId="688"/>
          <ac:picMkLst>
            <pc:docMk/>
            <pc:sldMk cId="1338739594" sldId="321"/>
            <ac:picMk id="15" creationId="{6B17211C-C3D3-5C30-FEBA-BF0AF7A090B6}"/>
          </ac:picMkLst>
        </pc:picChg>
      </pc:sldChg>
      <pc:sldChg chg="addSp delSp modSp add mod">
        <pc:chgData name="Kovácsné Pusztai Kinga" userId="1282fdc4-838f-4805-a47a-02b770215156" providerId="ADAL" clId="{A92004FB-FFB0-4096-BDBF-2DE2D4F28E6E}" dt="2025-04-29T12:00:13.654" v="2325" actId="688"/>
        <pc:sldMkLst>
          <pc:docMk/>
          <pc:sldMk cId="4185877727" sldId="322"/>
        </pc:sldMkLst>
        <pc:spChg chg="add mod">
          <ac:chgData name="Kovácsné Pusztai Kinga" userId="1282fdc4-838f-4805-a47a-02b770215156" providerId="ADAL" clId="{A92004FB-FFB0-4096-BDBF-2DE2D4F28E6E}" dt="2025-04-29T11:59:41.754" v="2320" actId="1076"/>
          <ac:spMkLst>
            <pc:docMk/>
            <pc:sldMk cId="4185877727" sldId="322"/>
            <ac:spMk id="3" creationId="{4D9FC4FE-560F-961A-6906-E9414712580A}"/>
          </ac:spMkLst>
        </pc:spChg>
        <pc:picChg chg="mod">
          <ac:chgData name="Kovácsné Pusztai Kinga" userId="1282fdc4-838f-4805-a47a-02b770215156" providerId="ADAL" clId="{A92004FB-FFB0-4096-BDBF-2DE2D4F28E6E}" dt="2025-04-29T11:59:33.464" v="2317" actId="688"/>
          <ac:picMkLst>
            <pc:docMk/>
            <pc:sldMk cId="4185877727" sldId="322"/>
            <ac:picMk id="11" creationId="{40B2ED03-DE51-6EC4-0833-6AAFA2755E08}"/>
          </ac:picMkLst>
        </pc:picChg>
        <pc:picChg chg="add mod">
          <ac:chgData name="Kovácsné Pusztai Kinga" userId="1282fdc4-838f-4805-a47a-02b770215156" providerId="ADAL" clId="{A92004FB-FFB0-4096-BDBF-2DE2D4F28E6E}" dt="2025-04-29T12:00:13.654" v="2325" actId="688"/>
          <ac:picMkLst>
            <pc:docMk/>
            <pc:sldMk cId="4185877727" sldId="322"/>
            <ac:picMk id="14" creationId="{C97BB430-3372-2FF9-103C-3B9789CF71FD}"/>
          </ac:picMkLst>
        </pc:picChg>
      </pc:sldChg>
      <pc:sldChg chg="addSp modSp add mod modAnim modShow">
        <pc:chgData name="Kovácsné Pusztai Kinga" userId="1282fdc4-838f-4805-a47a-02b770215156" providerId="ADAL" clId="{A92004FB-FFB0-4096-BDBF-2DE2D4F28E6E}" dt="2025-05-10T10:08:24.642" v="3139" actId="1076"/>
        <pc:sldMkLst>
          <pc:docMk/>
          <pc:sldMk cId="715656053" sldId="323"/>
        </pc:sldMkLst>
        <pc:spChg chg="mod">
          <ac:chgData name="Kovácsné Pusztai Kinga" userId="1282fdc4-838f-4805-a47a-02b770215156" providerId="ADAL" clId="{A92004FB-FFB0-4096-BDBF-2DE2D4F28E6E}" dt="2025-05-10T10:08:01.772" v="3136" actId="20577"/>
          <ac:spMkLst>
            <pc:docMk/>
            <pc:sldMk cId="715656053" sldId="323"/>
            <ac:spMk id="2" creationId="{377668CA-F09F-4EAA-5786-1B21C13D51DD}"/>
          </ac:spMkLst>
        </pc:spChg>
        <pc:spChg chg="mod">
          <ac:chgData name="Kovácsné Pusztai Kinga" userId="1282fdc4-838f-4805-a47a-02b770215156" providerId="ADAL" clId="{A92004FB-FFB0-4096-BDBF-2DE2D4F28E6E}" dt="2025-05-10T10:08:17.303" v="3138" actId="1076"/>
          <ac:spMkLst>
            <pc:docMk/>
            <pc:sldMk cId="715656053" sldId="323"/>
            <ac:spMk id="4" creationId="{C8B73341-59B1-80FC-057E-7707037A9A88}"/>
          </ac:spMkLst>
        </pc:spChg>
        <pc:picChg chg="mod">
          <ac:chgData name="Kovácsné Pusztai Kinga" userId="1282fdc4-838f-4805-a47a-02b770215156" providerId="ADAL" clId="{A92004FB-FFB0-4096-BDBF-2DE2D4F28E6E}" dt="2025-05-10T10:08:24.642" v="3139" actId="1076"/>
          <ac:picMkLst>
            <pc:docMk/>
            <pc:sldMk cId="715656053" sldId="323"/>
            <ac:picMk id="7" creationId="{22EA83FA-3CD4-7D83-380D-C3AB46D3565A}"/>
          </ac:picMkLst>
        </pc:picChg>
        <pc:picChg chg="add mod">
          <ac:chgData name="Kovácsné Pusztai Kinga" userId="1282fdc4-838f-4805-a47a-02b770215156" providerId="ADAL" clId="{A92004FB-FFB0-4096-BDBF-2DE2D4F28E6E}" dt="2025-05-10T09:39:28.546" v="2793" actId="14100"/>
          <ac:picMkLst>
            <pc:docMk/>
            <pc:sldMk cId="715656053" sldId="323"/>
            <ac:picMk id="9" creationId="{572752FA-607E-B05D-081D-ABA70507BDE7}"/>
          </ac:picMkLst>
        </pc:picChg>
      </pc:sldChg>
      <pc:sldChg chg="addSp delSp modSp new del mod">
        <pc:chgData name="Kovácsné Pusztai Kinga" userId="1282fdc4-838f-4805-a47a-02b770215156" providerId="ADAL" clId="{A92004FB-FFB0-4096-BDBF-2DE2D4F28E6E}" dt="2025-04-29T17:37:51.977" v="2458" actId="47"/>
        <pc:sldMkLst>
          <pc:docMk/>
          <pc:sldMk cId="2042185506" sldId="323"/>
        </pc:sldMkLst>
      </pc:sldChg>
      <pc:sldChg chg="addSp delSp modSp add mod modAnim modShow">
        <pc:chgData name="Kovácsné Pusztai Kinga" userId="1282fdc4-838f-4805-a47a-02b770215156" providerId="ADAL" clId="{A92004FB-FFB0-4096-BDBF-2DE2D4F28E6E}" dt="2025-05-10T10:01:06.186" v="3064" actId="1037"/>
        <pc:sldMkLst>
          <pc:docMk/>
          <pc:sldMk cId="2890734072" sldId="324"/>
        </pc:sldMkLst>
        <pc:spChg chg="mod">
          <ac:chgData name="Kovácsné Pusztai Kinga" userId="1282fdc4-838f-4805-a47a-02b770215156" providerId="ADAL" clId="{A92004FB-FFB0-4096-BDBF-2DE2D4F28E6E}" dt="2025-05-10T09:48:15.986" v="2826" actId="27636"/>
          <ac:spMkLst>
            <pc:docMk/>
            <pc:sldMk cId="2890734072" sldId="324"/>
            <ac:spMk id="2" creationId="{ED14095F-388D-EC72-7342-7A55DA0352BD}"/>
          </ac:spMkLst>
        </pc:spChg>
        <pc:spChg chg="ord">
          <ac:chgData name="Kovácsné Pusztai Kinga" userId="1282fdc4-838f-4805-a47a-02b770215156" providerId="ADAL" clId="{A92004FB-FFB0-4096-BDBF-2DE2D4F28E6E}" dt="2025-05-10T10:00:46.812" v="3030" actId="167"/>
          <ac:spMkLst>
            <pc:docMk/>
            <pc:sldMk cId="2890734072" sldId="324"/>
            <ac:spMk id="3" creationId="{C3CD8CAA-F95D-ABB7-C478-229FA3AC79D4}"/>
          </ac:spMkLst>
        </pc:spChg>
        <pc:spChg chg="add mod">
          <ac:chgData name="Kovácsné Pusztai Kinga" userId="1282fdc4-838f-4805-a47a-02b770215156" providerId="ADAL" clId="{A92004FB-FFB0-4096-BDBF-2DE2D4F28E6E}" dt="2025-05-10T09:50:49.639" v="2838" actId="14100"/>
          <ac:spMkLst>
            <pc:docMk/>
            <pc:sldMk cId="2890734072" sldId="324"/>
            <ac:spMk id="14" creationId="{93A9491A-B29F-E82D-B1CC-00B3EE750707}"/>
          </ac:spMkLst>
        </pc:spChg>
        <pc:spChg chg="add del mod">
          <ac:chgData name="Kovácsné Pusztai Kinga" userId="1282fdc4-838f-4805-a47a-02b770215156" providerId="ADAL" clId="{A92004FB-FFB0-4096-BDBF-2DE2D4F28E6E}" dt="2025-05-10T09:54:53.183" v="2855" actId="478"/>
          <ac:spMkLst>
            <pc:docMk/>
            <pc:sldMk cId="2890734072" sldId="324"/>
            <ac:spMk id="17" creationId="{6545D025-CCB8-996A-AF8B-F6B8714AF63B}"/>
          </ac:spMkLst>
        </pc:spChg>
        <pc:spChg chg="del">
          <ac:chgData name="Kovácsné Pusztai Kinga" userId="1282fdc4-838f-4805-a47a-02b770215156" providerId="ADAL" clId="{A92004FB-FFB0-4096-BDBF-2DE2D4F28E6E}" dt="2025-05-10T09:47:55.748" v="2799" actId="478"/>
          <ac:spMkLst>
            <pc:docMk/>
            <pc:sldMk cId="2890734072" sldId="324"/>
            <ac:spMk id="20" creationId="{32D06F21-B27F-921C-5040-E752FF8811CA}"/>
          </ac:spMkLst>
        </pc:spChg>
        <pc:spChg chg="del mod">
          <ac:chgData name="Kovácsné Pusztai Kinga" userId="1282fdc4-838f-4805-a47a-02b770215156" providerId="ADAL" clId="{A92004FB-FFB0-4096-BDBF-2DE2D4F28E6E}" dt="2025-05-10T09:47:55.748" v="2799" actId="478"/>
          <ac:spMkLst>
            <pc:docMk/>
            <pc:sldMk cId="2890734072" sldId="324"/>
            <ac:spMk id="21" creationId="{F4F147C1-6F0B-EBB2-FF89-2F92CD4F22F3}"/>
          </ac:spMkLst>
        </pc:spChg>
        <pc:spChg chg="del">
          <ac:chgData name="Kovácsné Pusztai Kinga" userId="1282fdc4-838f-4805-a47a-02b770215156" providerId="ADAL" clId="{A92004FB-FFB0-4096-BDBF-2DE2D4F28E6E}" dt="2025-05-10T09:48:01.923" v="2801" actId="478"/>
          <ac:spMkLst>
            <pc:docMk/>
            <pc:sldMk cId="2890734072" sldId="324"/>
            <ac:spMk id="22" creationId="{35585D31-0AC0-4BA8-CAE4-0D43DBAB62C1}"/>
          </ac:spMkLst>
        </pc:spChg>
        <pc:spChg chg="del">
          <ac:chgData name="Kovácsné Pusztai Kinga" userId="1282fdc4-838f-4805-a47a-02b770215156" providerId="ADAL" clId="{A92004FB-FFB0-4096-BDBF-2DE2D4F28E6E}" dt="2025-05-10T09:47:55.748" v="2799" actId="478"/>
          <ac:spMkLst>
            <pc:docMk/>
            <pc:sldMk cId="2890734072" sldId="324"/>
            <ac:spMk id="23" creationId="{941B870A-6640-8D76-2835-217E7DB192A1}"/>
          </ac:spMkLst>
        </pc:spChg>
        <pc:spChg chg="del">
          <ac:chgData name="Kovácsné Pusztai Kinga" userId="1282fdc4-838f-4805-a47a-02b770215156" providerId="ADAL" clId="{A92004FB-FFB0-4096-BDBF-2DE2D4F28E6E}" dt="2025-05-10T09:47:59.502" v="2800" actId="478"/>
          <ac:spMkLst>
            <pc:docMk/>
            <pc:sldMk cId="2890734072" sldId="324"/>
            <ac:spMk id="24" creationId="{66C64338-378A-66F8-9D0B-FA712F852F01}"/>
          </ac:spMkLst>
        </pc:spChg>
        <pc:spChg chg="del">
          <ac:chgData name="Kovácsné Pusztai Kinga" userId="1282fdc4-838f-4805-a47a-02b770215156" providerId="ADAL" clId="{A92004FB-FFB0-4096-BDBF-2DE2D4F28E6E}" dt="2025-05-10T09:47:55.748" v="2799" actId="478"/>
          <ac:spMkLst>
            <pc:docMk/>
            <pc:sldMk cId="2890734072" sldId="324"/>
            <ac:spMk id="25" creationId="{D60DBF29-7658-5207-6344-94ECEA982432}"/>
          </ac:spMkLst>
        </pc:spChg>
        <pc:spChg chg="del">
          <ac:chgData name="Kovácsné Pusztai Kinga" userId="1282fdc4-838f-4805-a47a-02b770215156" providerId="ADAL" clId="{A92004FB-FFB0-4096-BDBF-2DE2D4F28E6E}" dt="2025-05-10T09:47:55.748" v="2799" actId="478"/>
          <ac:spMkLst>
            <pc:docMk/>
            <pc:sldMk cId="2890734072" sldId="324"/>
            <ac:spMk id="26" creationId="{FC8CA823-8437-52C8-1F10-71A87AA8B598}"/>
          </ac:spMkLst>
        </pc:spChg>
        <pc:spChg chg="del">
          <ac:chgData name="Kovácsné Pusztai Kinga" userId="1282fdc4-838f-4805-a47a-02b770215156" providerId="ADAL" clId="{A92004FB-FFB0-4096-BDBF-2DE2D4F28E6E}" dt="2025-05-10T09:47:55.748" v="2799" actId="478"/>
          <ac:spMkLst>
            <pc:docMk/>
            <pc:sldMk cId="2890734072" sldId="324"/>
            <ac:spMk id="27" creationId="{2E9DBFC8-5A41-B3FF-79CA-E8248C7B2D58}"/>
          </ac:spMkLst>
        </pc:spChg>
        <pc:spChg chg="del">
          <ac:chgData name="Kovácsné Pusztai Kinga" userId="1282fdc4-838f-4805-a47a-02b770215156" providerId="ADAL" clId="{A92004FB-FFB0-4096-BDBF-2DE2D4F28E6E}" dt="2025-05-10T09:47:55.748" v="2799" actId="478"/>
          <ac:spMkLst>
            <pc:docMk/>
            <pc:sldMk cId="2890734072" sldId="324"/>
            <ac:spMk id="28" creationId="{4C61ADFF-0542-3775-1E15-8E4AD6D4F783}"/>
          </ac:spMkLst>
        </pc:spChg>
        <pc:graphicFrameChg chg="del">
          <ac:chgData name="Kovácsné Pusztai Kinga" userId="1282fdc4-838f-4805-a47a-02b770215156" providerId="ADAL" clId="{A92004FB-FFB0-4096-BDBF-2DE2D4F28E6E}" dt="2025-05-10T09:47:38.408" v="2797" actId="21"/>
          <ac:graphicFrameMkLst>
            <pc:docMk/>
            <pc:sldMk cId="2890734072" sldId="324"/>
            <ac:graphicFrameMk id="5" creationId="{AE15880B-90E1-C721-0FA4-E6D6F05B0673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09:53:52.530" v="2845" actId="478"/>
          <ac:graphicFrameMkLst>
            <pc:docMk/>
            <pc:sldMk cId="2890734072" sldId="324"/>
            <ac:graphicFrameMk id="12" creationId="{AA15E653-0186-711D-36E9-6A3F54EC5562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09:53:07.016" v="2843" actId="478"/>
          <ac:graphicFrameMkLst>
            <pc:docMk/>
            <pc:sldMk cId="2890734072" sldId="324"/>
            <ac:graphicFrameMk id="13" creationId="{3985D671-9883-9DF1-C966-D7D6F8EE91E5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09:53:58.813" v="2847" actId="478"/>
          <ac:graphicFrameMkLst>
            <pc:docMk/>
            <pc:sldMk cId="2890734072" sldId="324"/>
            <ac:graphicFrameMk id="15" creationId="{3A2C6A5C-A6D8-C881-A606-8AC073908982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09:54:05.306" v="2848" actId="478"/>
          <ac:graphicFrameMkLst>
            <pc:docMk/>
            <pc:sldMk cId="2890734072" sldId="324"/>
            <ac:graphicFrameMk id="16" creationId="{572BD1C2-983C-3819-C7E3-AC103802AC9F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09:53:55.404" v="2846" actId="478"/>
          <ac:graphicFrameMkLst>
            <pc:docMk/>
            <pc:sldMk cId="2890734072" sldId="324"/>
            <ac:graphicFrameMk id="18" creationId="{722357B2-58A0-63DB-EACA-83D894874D39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09:53:04.246" v="2842" actId="478"/>
          <ac:graphicFrameMkLst>
            <pc:docMk/>
            <pc:sldMk cId="2890734072" sldId="324"/>
            <ac:graphicFrameMk id="19" creationId="{23731E6A-089F-DFD4-1024-69D1CF8D1CC7}"/>
          </ac:graphicFrameMkLst>
        </pc:graphicFrameChg>
        <pc:picChg chg="add del mod">
          <ac:chgData name="Kovácsné Pusztai Kinga" userId="1282fdc4-838f-4805-a47a-02b770215156" providerId="ADAL" clId="{A92004FB-FFB0-4096-BDBF-2DE2D4F28E6E}" dt="2025-05-10T09:54:34.854" v="2852" actId="478"/>
          <ac:picMkLst>
            <pc:docMk/>
            <pc:sldMk cId="2890734072" sldId="324"/>
            <ac:picMk id="1025" creationId="{FB0674EE-81EE-239D-563D-E05D68696D3B}"/>
          </ac:picMkLst>
        </pc:picChg>
        <pc:picChg chg="add del mod">
          <ac:chgData name="Kovácsné Pusztai Kinga" userId="1282fdc4-838f-4805-a47a-02b770215156" providerId="ADAL" clId="{A92004FB-FFB0-4096-BDBF-2DE2D4F28E6E}" dt="2025-05-10T09:54:34.854" v="2852" actId="478"/>
          <ac:picMkLst>
            <pc:docMk/>
            <pc:sldMk cId="2890734072" sldId="324"/>
            <ac:picMk id="1026" creationId="{0EBFA962-EC5B-F36C-51AD-BC43E47CD2F1}"/>
          </ac:picMkLst>
        </pc:picChg>
        <pc:picChg chg="add del mod">
          <ac:chgData name="Kovácsné Pusztai Kinga" userId="1282fdc4-838f-4805-a47a-02b770215156" providerId="ADAL" clId="{A92004FB-FFB0-4096-BDBF-2DE2D4F28E6E}" dt="2025-05-10T09:54:34.854" v="2852" actId="478"/>
          <ac:picMkLst>
            <pc:docMk/>
            <pc:sldMk cId="2890734072" sldId="324"/>
            <ac:picMk id="1027" creationId="{C7D904A9-87CB-34F2-C4B9-4D4A82BD84F0}"/>
          </ac:picMkLst>
        </pc:picChg>
        <pc:picChg chg="add del mod">
          <ac:chgData name="Kovácsné Pusztai Kinga" userId="1282fdc4-838f-4805-a47a-02b770215156" providerId="ADAL" clId="{A92004FB-FFB0-4096-BDBF-2DE2D4F28E6E}" dt="2025-05-10T09:54:34.854" v="2852" actId="478"/>
          <ac:picMkLst>
            <pc:docMk/>
            <pc:sldMk cId="2890734072" sldId="324"/>
            <ac:picMk id="1028" creationId="{5364B2E1-C930-D99A-DDC3-47317B67FEA6}"/>
          </ac:picMkLst>
        </pc:picChg>
        <pc:picChg chg="add del mod">
          <ac:chgData name="Kovácsné Pusztai Kinga" userId="1282fdc4-838f-4805-a47a-02b770215156" providerId="ADAL" clId="{A92004FB-FFB0-4096-BDBF-2DE2D4F28E6E}" dt="2025-05-10T09:54:34.854" v="2852" actId="478"/>
          <ac:picMkLst>
            <pc:docMk/>
            <pc:sldMk cId="2890734072" sldId="324"/>
            <ac:picMk id="1029" creationId="{EABDDF3C-3EDF-23EE-C40A-F88A205CA792}"/>
          </ac:picMkLst>
        </pc:picChg>
        <pc:picChg chg="add del mod">
          <ac:chgData name="Kovácsné Pusztai Kinga" userId="1282fdc4-838f-4805-a47a-02b770215156" providerId="ADAL" clId="{A92004FB-FFB0-4096-BDBF-2DE2D4F28E6E}" dt="2025-05-10T09:54:34.854" v="2852" actId="478"/>
          <ac:picMkLst>
            <pc:docMk/>
            <pc:sldMk cId="2890734072" sldId="324"/>
            <ac:picMk id="1030" creationId="{6DAAFC4A-AD0D-556D-ADA3-8DAB8468BF9A}"/>
          </ac:picMkLst>
        </pc:picChg>
        <pc:picChg chg="add mod">
          <ac:chgData name="Kovácsné Pusztai Kinga" userId="1282fdc4-838f-4805-a47a-02b770215156" providerId="ADAL" clId="{A92004FB-FFB0-4096-BDBF-2DE2D4F28E6E}" dt="2025-05-10T10:00:10.217" v="3028" actId="14100"/>
          <ac:picMkLst>
            <pc:docMk/>
            <pc:sldMk cId="2890734072" sldId="324"/>
            <ac:picMk id="1032" creationId="{B9CC91E8-B718-8269-699C-899F6093C0A8}"/>
          </ac:picMkLst>
        </pc:picChg>
        <pc:picChg chg="add mod">
          <ac:chgData name="Kovácsné Pusztai Kinga" userId="1282fdc4-838f-4805-a47a-02b770215156" providerId="ADAL" clId="{A92004FB-FFB0-4096-BDBF-2DE2D4F28E6E}" dt="2025-05-10T10:01:06.186" v="3064" actId="1037"/>
          <ac:picMkLst>
            <pc:docMk/>
            <pc:sldMk cId="2890734072" sldId="324"/>
            <ac:picMk id="1033" creationId="{44CA8BCA-0A51-88F4-7F2B-E8A28863A8E6}"/>
          </ac:picMkLst>
        </pc:picChg>
        <pc:picChg chg="add mod">
          <ac:chgData name="Kovácsné Pusztai Kinga" userId="1282fdc4-838f-4805-a47a-02b770215156" providerId="ADAL" clId="{A92004FB-FFB0-4096-BDBF-2DE2D4F28E6E}" dt="2025-05-10T10:01:02.427" v="3062" actId="1037"/>
          <ac:picMkLst>
            <pc:docMk/>
            <pc:sldMk cId="2890734072" sldId="324"/>
            <ac:picMk id="1034" creationId="{C0775692-134B-789E-3CED-84B58575B7AC}"/>
          </ac:picMkLst>
        </pc:picChg>
        <pc:picChg chg="add mod">
          <ac:chgData name="Kovácsné Pusztai Kinga" userId="1282fdc4-838f-4805-a47a-02b770215156" providerId="ADAL" clId="{A92004FB-FFB0-4096-BDBF-2DE2D4F28E6E}" dt="2025-05-10T10:00:50.903" v="3034" actId="1038"/>
          <ac:picMkLst>
            <pc:docMk/>
            <pc:sldMk cId="2890734072" sldId="324"/>
            <ac:picMk id="1035" creationId="{CC3FECEC-DCC9-3EE7-918A-BBACC4622CA9}"/>
          </ac:picMkLst>
        </pc:picChg>
        <pc:picChg chg="add mod">
          <ac:chgData name="Kovácsné Pusztai Kinga" userId="1282fdc4-838f-4805-a47a-02b770215156" providerId="ADAL" clId="{A92004FB-FFB0-4096-BDBF-2DE2D4F28E6E}" dt="2025-05-10T10:00:57.331" v="3060" actId="1037"/>
          <ac:picMkLst>
            <pc:docMk/>
            <pc:sldMk cId="2890734072" sldId="324"/>
            <ac:picMk id="1036" creationId="{B5DAABB9-BA5F-B07A-E3C1-B9D2826C0646}"/>
          </ac:picMkLst>
        </pc:picChg>
        <pc:picChg chg="add mod">
          <ac:chgData name="Kovácsné Pusztai Kinga" userId="1282fdc4-838f-4805-a47a-02b770215156" providerId="ADAL" clId="{A92004FB-FFB0-4096-BDBF-2DE2D4F28E6E}" dt="2025-05-10T10:00:10.217" v="3028" actId="14100"/>
          <ac:picMkLst>
            <pc:docMk/>
            <pc:sldMk cId="2890734072" sldId="324"/>
            <ac:picMk id="1037" creationId="{8C59A206-93FA-2239-68CE-EDBDD2044B7A}"/>
          </ac:picMkLst>
        </pc:picChg>
      </pc:sldChg>
      <pc:sldChg chg="addSp delSp modSp add mod modShow">
        <pc:chgData name="Kovácsné Pusztai Kinga" userId="1282fdc4-838f-4805-a47a-02b770215156" providerId="ADAL" clId="{A92004FB-FFB0-4096-BDBF-2DE2D4F28E6E}" dt="2025-05-10T10:07:28.344" v="3114" actId="208"/>
        <pc:sldMkLst>
          <pc:docMk/>
          <pc:sldMk cId="28868339" sldId="325"/>
        </pc:sldMkLst>
        <pc:spChg chg="mod">
          <ac:chgData name="Kovácsné Pusztai Kinga" userId="1282fdc4-838f-4805-a47a-02b770215156" providerId="ADAL" clId="{A92004FB-FFB0-4096-BDBF-2DE2D4F28E6E}" dt="2025-05-10T10:06:39.674" v="3108" actId="14100"/>
          <ac:spMkLst>
            <pc:docMk/>
            <pc:sldMk cId="28868339" sldId="325"/>
            <ac:spMk id="3" creationId="{6E03FBF3-64F2-2616-7D03-3D278476F357}"/>
          </ac:spMkLst>
        </pc:spChg>
        <pc:spChg chg="add mod">
          <ac:chgData name="Kovácsné Pusztai Kinga" userId="1282fdc4-838f-4805-a47a-02b770215156" providerId="ADAL" clId="{A92004FB-FFB0-4096-BDBF-2DE2D4F28E6E}" dt="2025-05-10T10:07:28.344" v="3114" actId="208"/>
          <ac:spMkLst>
            <pc:docMk/>
            <pc:sldMk cId="28868339" sldId="325"/>
            <ac:spMk id="29" creationId="{77723E83-B0E2-51DB-80D4-2F4431E8B34E}"/>
          </ac:spMkLst>
        </pc:spChg>
        <pc:graphicFrameChg chg="del">
          <ac:chgData name="Kovácsné Pusztai Kinga" userId="1282fdc4-838f-4805-a47a-02b770215156" providerId="ADAL" clId="{A92004FB-FFB0-4096-BDBF-2DE2D4F28E6E}" dt="2025-05-10T10:05:36.901" v="3095" actId="21"/>
          <ac:graphicFrameMkLst>
            <pc:docMk/>
            <pc:sldMk cId="28868339" sldId="325"/>
            <ac:graphicFrameMk id="12" creationId="{742966D1-C4BD-52A5-2C38-32A86AB73383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05:36.901" v="3095" actId="21"/>
          <ac:graphicFrameMkLst>
            <pc:docMk/>
            <pc:sldMk cId="28868339" sldId="325"/>
            <ac:graphicFrameMk id="13" creationId="{98755FA6-607A-0F7F-96EE-6294D9DF6902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05:36.901" v="3095" actId="21"/>
          <ac:graphicFrameMkLst>
            <pc:docMk/>
            <pc:sldMk cId="28868339" sldId="325"/>
            <ac:graphicFrameMk id="15" creationId="{1E7F58BA-8009-D1B6-ABE5-36E55A4BE23E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05:36.901" v="3095" actId="21"/>
          <ac:graphicFrameMkLst>
            <pc:docMk/>
            <pc:sldMk cId="28868339" sldId="325"/>
            <ac:graphicFrameMk id="16" creationId="{C63EF951-8570-F282-D9AA-F463DDF377A6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05:36.901" v="3095" actId="21"/>
          <ac:graphicFrameMkLst>
            <pc:docMk/>
            <pc:sldMk cId="28868339" sldId="325"/>
            <ac:graphicFrameMk id="18" creationId="{484427BF-3A8D-CD93-61FD-30AF1073989B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05:36.901" v="3095" actId="21"/>
          <ac:graphicFrameMkLst>
            <pc:docMk/>
            <pc:sldMk cId="28868339" sldId="325"/>
            <ac:graphicFrameMk id="19" creationId="{70F55FD3-19BE-DA63-1F8D-44A65E94AEB2}"/>
          </ac:graphicFrameMkLst>
        </pc:graphicFrameChg>
        <pc:picChg chg="add mod">
          <ac:chgData name="Kovácsné Pusztai Kinga" userId="1282fdc4-838f-4805-a47a-02b770215156" providerId="ADAL" clId="{A92004FB-FFB0-4096-BDBF-2DE2D4F28E6E}" dt="2025-05-10T10:02:02.479" v="3066" actId="1076"/>
          <ac:picMkLst>
            <pc:docMk/>
            <pc:sldMk cId="28868339" sldId="325"/>
            <ac:picMk id="5" creationId="{4DB099BB-3F80-5DCC-CDED-E708E4ADAA05}"/>
          </ac:picMkLst>
        </pc:picChg>
        <pc:picChg chg="add mod">
          <ac:chgData name="Kovácsné Pusztai Kinga" userId="1282fdc4-838f-4805-a47a-02b770215156" providerId="ADAL" clId="{A92004FB-FFB0-4096-BDBF-2DE2D4F28E6E}" dt="2025-05-10T10:06:06.321" v="3100" actId="1076"/>
          <ac:picMkLst>
            <pc:docMk/>
            <pc:sldMk cId="28868339" sldId="325"/>
            <ac:picMk id="14" creationId="{426265E3-50F7-C731-D4D6-B145D1B5852E}"/>
          </ac:picMkLst>
        </pc:picChg>
        <pc:picChg chg="add mod">
          <ac:chgData name="Kovácsné Pusztai Kinga" userId="1282fdc4-838f-4805-a47a-02b770215156" providerId="ADAL" clId="{A92004FB-FFB0-4096-BDBF-2DE2D4F28E6E}" dt="2025-05-10T10:06:09.888" v="3101" actId="1076"/>
          <ac:picMkLst>
            <pc:docMk/>
            <pc:sldMk cId="28868339" sldId="325"/>
            <ac:picMk id="17" creationId="{7B75D0D4-7610-30CB-585A-D758303FCC1F}"/>
          </ac:picMkLst>
        </pc:picChg>
        <pc:picChg chg="add del mod">
          <ac:chgData name="Kovácsné Pusztai Kinga" userId="1282fdc4-838f-4805-a47a-02b770215156" providerId="ADAL" clId="{A92004FB-FFB0-4096-BDBF-2DE2D4F28E6E}" dt="2025-05-10T10:04:11.815" v="3078" actId="478"/>
          <ac:picMkLst>
            <pc:docMk/>
            <pc:sldMk cId="28868339" sldId="325"/>
            <ac:picMk id="20" creationId="{E225D5EC-8856-D28E-FC3E-0A53BF6AF5C9}"/>
          </ac:picMkLst>
        </pc:picChg>
        <pc:picChg chg="add del mod">
          <ac:chgData name="Kovácsné Pusztai Kinga" userId="1282fdc4-838f-4805-a47a-02b770215156" providerId="ADAL" clId="{A92004FB-FFB0-4096-BDBF-2DE2D4F28E6E}" dt="2025-05-10T10:04:07.701" v="3077" actId="478"/>
          <ac:picMkLst>
            <pc:docMk/>
            <pc:sldMk cId="28868339" sldId="325"/>
            <ac:picMk id="21" creationId="{8380A75B-FA2A-589E-24FE-3361D5FB92F3}"/>
          </ac:picMkLst>
        </pc:picChg>
        <pc:picChg chg="add mod">
          <ac:chgData name="Kovácsné Pusztai Kinga" userId="1282fdc4-838f-4805-a47a-02b770215156" providerId="ADAL" clId="{A92004FB-FFB0-4096-BDBF-2DE2D4F28E6E}" dt="2025-05-10T10:06:50.810" v="3109" actId="1076"/>
          <ac:picMkLst>
            <pc:docMk/>
            <pc:sldMk cId="28868339" sldId="325"/>
            <ac:picMk id="22" creationId="{F2A369D2-825D-4CE5-BD49-D8538727F96C}"/>
          </ac:picMkLst>
        </pc:picChg>
        <pc:picChg chg="add del mod">
          <ac:chgData name="Kovácsné Pusztai Kinga" userId="1282fdc4-838f-4805-a47a-02b770215156" providerId="ADAL" clId="{A92004FB-FFB0-4096-BDBF-2DE2D4F28E6E}" dt="2025-05-10T10:03:28.255" v="3071" actId="478"/>
          <ac:picMkLst>
            <pc:docMk/>
            <pc:sldMk cId="28868339" sldId="325"/>
            <ac:picMk id="23" creationId="{61CB8A5D-637A-AFE8-0448-7554138CE837}"/>
          </ac:picMkLst>
        </pc:picChg>
        <pc:picChg chg="add del mod">
          <ac:chgData name="Kovácsné Pusztai Kinga" userId="1282fdc4-838f-4805-a47a-02b770215156" providerId="ADAL" clId="{A92004FB-FFB0-4096-BDBF-2DE2D4F28E6E}" dt="2025-05-10T10:03:28.255" v="3071" actId="478"/>
          <ac:picMkLst>
            <pc:docMk/>
            <pc:sldMk cId="28868339" sldId="325"/>
            <ac:picMk id="24" creationId="{E7E075B5-8DC5-3801-931C-CBEDE8BCE812}"/>
          </ac:picMkLst>
        </pc:picChg>
        <pc:picChg chg="add del mod">
          <ac:chgData name="Kovácsné Pusztai Kinga" userId="1282fdc4-838f-4805-a47a-02b770215156" providerId="ADAL" clId="{A92004FB-FFB0-4096-BDBF-2DE2D4F28E6E}" dt="2025-05-10T10:03:28.255" v="3071" actId="478"/>
          <ac:picMkLst>
            <pc:docMk/>
            <pc:sldMk cId="28868339" sldId="325"/>
            <ac:picMk id="25" creationId="{28E5EBCE-BE45-746C-31B4-9C01FCFFB502}"/>
          </ac:picMkLst>
        </pc:picChg>
        <pc:picChg chg="add del mod">
          <ac:chgData name="Kovácsné Pusztai Kinga" userId="1282fdc4-838f-4805-a47a-02b770215156" providerId="ADAL" clId="{A92004FB-FFB0-4096-BDBF-2DE2D4F28E6E}" dt="2025-05-10T10:03:28.255" v="3071" actId="478"/>
          <ac:picMkLst>
            <pc:docMk/>
            <pc:sldMk cId="28868339" sldId="325"/>
            <ac:picMk id="26" creationId="{E760F39F-4247-0D39-F84B-0ECE41661096}"/>
          </ac:picMkLst>
        </pc:picChg>
        <pc:picChg chg="add del mod">
          <ac:chgData name="Kovácsné Pusztai Kinga" userId="1282fdc4-838f-4805-a47a-02b770215156" providerId="ADAL" clId="{A92004FB-FFB0-4096-BDBF-2DE2D4F28E6E}" dt="2025-05-10T10:06:22.173" v="3103" actId="478"/>
          <ac:picMkLst>
            <pc:docMk/>
            <pc:sldMk cId="28868339" sldId="325"/>
            <ac:picMk id="27" creationId="{23256A55-EEEE-C5EE-6A34-142C30C00652}"/>
          </ac:picMkLst>
        </pc:picChg>
        <pc:picChg chg="add del mod">
          <ac:chgData name="Kovácsné Pusztai Kinga" userId="1282fdc4-838f-4805-a47a-02b770215156" providerId="ADAL" clId="{A92004FB-FFB0-4096-BDBF-2DE2D4F28E6E}" dt="2025-05-10T10:06:23.933" v="3104" actId="478"/>
          <ac:picMkLst>
            <pc:docMk/>
            <pc:sldMk cId="28868339" sldId="325"/>
            <ac:picMk id="28" creationId="{ED979F79-EB6D-8D91-F9D4-8DEE9BD1368D}"/>
          </ac:picMkLst>
        </pc:picChg>
      </pc:sldChg>
      <pc:sldChg chg="addSp delSp modSp add mod delAnim modAnim modShow">
        <pc:chgData name="Kovácsné Pusztai Kinga" userId="1282fdc4-838f-4805-a47a-02b770215156" providerId="ADAL" clId="{A92004FB-FFB0-4096-BDBF-2DE2D4F28E6E}" dt="2025-05-10T10:18:25.317" v="3411" actId="1036"/>
        <pc:sldMkLst>
          <pc:docMk/>
          <pc:sldMk cId="1800910050" sldId="326"/>
        </pc:sldMkLst>
        <pc:spChg chg="mod">
          <ac:chgData name="Kovácsné Pusztai Kinga" userId="1282fdc4-838f-4805-a47a-02b770215156" providerId="ADAL" clId="{A92004FB-FFB0-4096-BDBF-2DE2D4F28E6E}" dt="2025-05-10T10:09:36.072" v="3167" actId="20577"/>
          <ac:spMkLst>
            <pc:docMk/>
            <pc:sldMk cId="1800910050" sldId="326"/>
            <ac:spMk id="2" creationId="{24A7B722-7500-0A3B-6169-C2AAEA8C1FE7}"/>
          </ac:spMkLst>
        </pc:spChg>
        <pc:spChg chg="del">
          <ac:chgData name="Kovácsné Pusztai Kinga" userId="1282fdc4-838f-4805-a47a-02b770215156" providerId="ADAL" clId="{A92004FB-FFB0-4096-BDBF-2DE2D4F28E6E}" dt="2025-05-10T10:09:13.995" v="3142" actId="478"/>
          <ac:spMkLst>
            <pc:docMk/>
            <pc:sldMk cId="1800910050" sldId="326"/>
            <ac:spMk id="5" creationId="{2AFE6684-DF82-41A7-05CC-0A30E3CC88CC}"/>
          </ac:spMkLst>
        </pc:spChg>
        <pc:spChg chg="del">
          <ac:chgData name="Kovácsné Pusztai Kinga" userId="1282fdc4-838f-4805-a47a-02b770215156" providerId="ADAL" clId="{A92004FB-FFB0-4096-BDBF-2DE2D4F28E6E}" dt="2025-05-10T10:09:13.995" v="3142" actId="478"/>
          <ac:spMkLst>
            <pc:docMk/>
            <pc:sldMk cId="1800910050" sldId="326"/>
            <ac:spMk id="20" creationId="{1F0C12C8-A06A-71A9-490B-E9A8F95430D3}"/>
          </ac:spMkLst>
        </pc:spChg>
        <pc:spChg chg="del">
          <ac:chgData name="Kovácsné Pusztai Kinga" userId="1282fdc4-838f-4805-a47a-02b770215156" providerId="ADAL" clId="{A92004FB-FFB0-4096-BDBF-2DE2D4F28E6E}" dt="2025-05-10T10:09:13.995" v="3142" actId="478"/>
          <ac:spMkLst>
            <pc:docMk/>
            <pc:sldMk cId="1800910050" sldId="326"/>
            <ac:spMk id="21" creationId="{F3DD55D6-A0BE-646A-0751-C91FB4A3F0F1}"/>
          </ac:spMkLst>
        </pc:spChg>
        <pc:spChg chg="del">
          <ac:chgData name="Kovácsné Pusztai Kinga" userId="1282fdc4-838f-4805-a47a-02b770215156" providerId="ADAL" clId="{A92004FB-FFB0-4096-BDBF-2DE2D4F28E6E}" dt="2025-05-10T10:09:13.995" v="3142" actId="478"/>
          <ac:spMkLst>
            <pc:docMk/>
            <pc:sldMk cId="1800910050" sldId="326"/>
            <ac:spMk id="23" creationId="{7EDAF596-544F-AF1D-41E2-73F5C43B6E00}"/>
          </ac:spMkLst>
        </pc:spChg>
        <pc:spChg chg="del">
          <ac:chgData name="Kovácsné Pusztai Kinga" userId="1282fdc4-838f-4805-a47a-02b770215156" providerId="ADAL" clId="{A92004FB-FFB0-4096-BDBF-2DE2D4F28E6E}" dt="2025-05-10T10:09:19.384" v="3143" actId="478"/>
          <ac:spMkLst>
            <pc:docMk/>
            <pc:sldMk cId="1800910050" sldId="326"/>
            <ac:spMk id="24" creationId="{BF719EF8-FBCA-906E-E12F-213F94850365}"/>
          </ac:spMkLst>
        </pc:spChg>
        <pc:spChg chg="del">
          <ac:chgData name="Kovácsné Pusztai Kinga" userId="1282fdc4-838f-4805-a47a-02b770215156" providerId="ADAL" clId="{A92004FB-FFB0-4096-BDBF-2DE2D4F28E6E}" dt="2025-05-10T10:09:21.556" v="3144" actId="478"/>
          <ac:spMkLst>
            <pc:docMk/>
            <pc:sldMk cId="1800910050" sldId="326"/>
            <ac:spMk id="25" creationId="{4520B9A8-911F-9E29-0962-D993B7C91082}"/>
          </ac:spMkLst>
        </pc:spChg>
        <pc:spChg chg="del">
          <ac:chgData name="Kovácsné Pusztai Kinga" userId="1282fdc4-838f-4805-a47a-02b770215156" providerId="ADAL" clId="{A92004FB-FFB0-4096-BDBF-2DE2D4F28E6E}" dt="2025-05-10T10:09:13.995" v="3142" actId="478"/>
          <ac:spMkLst>
            <pc:docMk/>
            <pc:sldMk cId="1800910050" sldId="326"/>
            <ac:spMk id="26" creationId="{139A3A1B-93B4-2447-C8F0-11AEE69BA8D1}"/>
          </ac:spMkLst>
        </pc:spChg>
        <pc:spChg chg="del">
          <ac:chgData name="Kovácsné Pusztai Kinga" userId="1282fdc4-838f-4805-a47a-02b770215156" providerId="ADAL" clId="{A92004FB-FFB0-4096-BDBF-2DE2D4F28E6E}" dt="2025-05-10T10:09:13.995" v="3142" actId="478"/>
          <ac:spMkLst>
            <pc:docMk/>
            <pc:sldMk cId="1800910050" sldId="326"/>
            <ac:spMk id="27" creationId="{1694BA0F-8E4D-EDDC-D527-9DCFC014B6DF}"/>
          </ac:spMkLst>
        </pc:spChg>
        <pc:spChg chg="del">
          <ac:chgData name="Kovácsné Pusztai Kinga" userId="1282fdc4-838f-4805-a47a-02b770215156" providerId="ADAL" clId="{A92004FB-FFB0-4096-BDBF-2DE2D4F28E6E}" dt="2025-05-10T10:09:13.995" v="3142" actId="478"/>
          <ac:spMkLst>
            <pc:docMk/>
            <pc:sldMk cId="1800910050" sldId="326"/>
            <ac:spMk id="28" creationId="{BFBEBD76-EA10-195E-2668-01C5BB93D8CE}"/>
          </ac:spMkLst>
        </pc:spChg>
        <pc:spChg chg="del">
          <ac:chgData name="Kovácsné Pusztai Kinga" userId="1282fdc4-838f-4805-a47a-02b770215156" providerId="ADAL" clId="{A92004FB-FFB0-4096-BDBF-2DE2D4F28E6E}" dt="2025-05-10T10:09:13.995" v="3142" actId="478"/>
          <ac:spMkLst>
            <pc:docMk/>
            <pc:sldMk cId="1800910050" sldId="326"/>
            <ac:spMk id="32" creationId="{570AD7AB-904B-8266-9802-3325883DCB9D}"/>
          </ac:spMkLst>
        </pc:spChg>
        <pc:spChg chg="del">
          <ac:chgData name="Kovácsné Pusztai Kinga" userId="1282fdc4-838f-4805-a47a-02b770215156" providerId="ADAL" clId="{A92004FB-FFB0-4096-BDBF-2DE2D4F28E6E}" dt="2025-05-10T10:09:19.384" v="3143" actId="478"/>
          <ac:spMkLst>
            <pc:docMk/>
            <pc:sldMk cId="1800910050" sldId="326"/>
            <ac:spMk id="33" creationId="{0F3FE336-AAFD-B130-7602-87A2F111ED47}"/>
          </ac:spMkLst>
        </pc:spChg>
        <pc:graphicFrameChg chg="del">
          <ac:chgData name="Kovácsné Pusztai Kinga" userId="1282fdc4-838f-4805-a47a-02b770215156" providerId="ADAL" clId="{A92004FB-FFB0-4096-BDBF-2DE2D4F28E6E}" dt="2025-05-10T10:11:03.995" v="3175" actId="478"/>
          <ac:graphicFrameMkLst>
            <pc:docMk/>
            <pc:sldMk cId="1800910050" sldId="326"/>
            <ac:graphicFrameMk id="12" creationId="{2451AE02-1803-C9B9-330E-C233ABD52F5A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11:03.995" v="3175" actId="478"/>
          <ac:graphicFrameMkLst>
            <pc:docMk/>
            <pc:sldMk cId="1800910050" sldId="326"/>
            <ac:graphicFrameMk id="13" creationId="{00D276B3-CD5E-9733-5323-88F32632B547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09:13.995" v="3142" actId="478"/>
          <ac:graphicFrameMkLst>
            <pc:docMk/>
            <pc:sldMk cId="1800910050" sldId="326"/>
            <ac:graphicFrameMk id="14" creationId="{03BFDDCF-3D75-85A0-E09C-3833C77D7D0E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11:03.995" v="3175" actId="478"/>
          <ac:graphicFrameMkLst>
            <pc:docMk/>
            <pc:sldMk cId="1800910050" sldId="326"/>
            <ac:graphicFrameMk id="15" creationId="{C2E83524-7DA6-CDEA-1F2C-65A4D0742A28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11:03.995" v="3175" actId="478"/>
          <ac:graphicFrameMkLst>
            <pc:docMk/>
            <pc:sldMk cId="1800910050" sldId="326"/>
            <ac:graphicFrameMk id="18" creationId="{3350C16C-9354-B6F6-F22C-1C41157AB5D6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11:03.995" v="3175" actId="478"/>
          <ac:graphicFrameMkLst>
            <pc:docMk/>
            <pc:sldMk cId="1800910050" sldId="326"/>
            <ac:graphicFrameMk id="19" creationId="{9E0BB26E-C980-E72E-2E3F-576F605A8C8E}"/>
          </ac:graphicFrameMkLst>
        </pc:graphicFrameChg>
        <pc:picChg chg="add mod">
          <ac:chgData name="Kovácsné Pusztai Kinga" userId="1282fdc4-838f-4805-a47a-02b770215156" providerId="ADAL" clId="{A92004FB-FFB0-4096-BDBF-2DE2D4F28E6E}" dt="2025-05-10T10:18:25.317" v="3411" actId="1036"/>
          <ac:picMkLst>
            <pc:docMk/>
            <pc:sldMk cId="1800910050" sldId="326"/>
            <ac:picMk id="16" creationId="{EA5FFEEB-6051-8195-899D-3DFDB1FE7019}"/>
          </ac:picMkLst>
        </pc:picChg>
        <pc:picChg chg="add mod">
          <ac:chgData name="Kovácsné Pusztai Kinga" userId="1282fdc4-838f-4805-a47a-02b770215156" providerId="ADAL" clId="{A92004FB-FFB0-4096-BDBF-2DE2D4F28E6E}" dt="2025-05-10T10:18:14.819" v="3392" actId="1035"/>
          <ac:picMkLst>
            <pc:docMk/>
            <pc:sldMk cId="1800910050" sldId="326"/>
            <ac:picMk id="17" creationId="{EC178CC8-EDA0-CF85-2604-F4D933122069}"/>
          </ac:picMkLst>
        </pc:picChg>
        <pc:picChg chg="add mod">
          <ac:chgData name="Kovácsné Pusztai Kinga" userId="1282fdc4-838f-4805-a47a-02b770215156" providerId="ADAL" clId="{A92004FB-FFB0-4096-BDBF-2DE2D4F28E6E}" dt="2025-05-10T10:18:18.041" v="3395" actId="1036"/>
          <ac:picMkLst>
            <pc:docMk/>
            <pc:sldMk cId="1800910050" sldId="326"/>
            <ac:picMk id="22" creationId="{3E4B32F9-8C72-366C-FFE0-7B2F31850B1B}"/>
          </ac:picMkLst>
        </pc:picChg>
        <pc:picChg chg="add mod">
          <ac:chgData name="Kovácsné Pusztai Kinga" userId="1282fdc4-838f-4805-a47a-02b770215156" providerId="ADAL" clId="{A92004FB-FFB0-4096-BDBF-2DE2D4F28E6E}" dt="2025-05-10T10:18:03.913" v="3358" actId="1035"/>
          <ac:picMkLst>
            <pc:docMk/>
            <pc:sldMk cId="1800910050" sldId="326"/>
            <ac:picMk id="29" creationId="{F6B64CC5-DAAD-9BF7-C837-0F7BCDD04FD5}"/>
          </ac:picMkLst>
        </pc:picChg>
        <pc:picChg chg="add mod">
          <ac:chgData name="Kovácsné Pusztai Kinga" userId="1282fdc4-838f-4805-a47a-02b770215156" providerId="ADAL" clId="{A92004FB-FFB0-4096-BDBF-2DE2D4F28E6E}" dt="2025-05-10T10:17:57.705" v="3342" actId="1036"/>
          <ac:picMkLst>
            <pc:docMk/>
            <pc:sldMk cId="1800910050" sldId="326"/>
            <ac:picMk id="30" creationId="{F9BF8714-EC0F-7925-79B5-F4930B95629F}"/>
          </ac:picMkLst>
        </pc:picChg>
        <pc:picChg chg="add mod">
          <ac:chgData name="Kovácsné Pusztai Kinga" userId="1282fdc4-838f-4805-a47a-02b770215156" providerId="ADAL" clId="{A92004FB-FFB0-4096-BDBF-2DE2D4F28E6E}" dt="2025-05-10T10:17:33.196" v="3294" actId="1036"/>
          <ac:picMkLst>
            <pc:docMk/>
            <pc:sldMk cId="1800910050" sldId="326"/>
            <ac:picMk id="31" creationId="{0CE75C5D-D4D4-DE4B-9488-4F1B0DBE8315}"/>
          </ac:picMkLst>
        </pc:picChg>
      </pc:sldChg>
      <pc:sldChg chg="addSp delSp modSp add mod">
        <pc:chgData name="Kovácsné Pusztai Kinga" userId="1282fdc4-838f-4805-a47a-02b770215156" providerId="ADAL" clId="{A92004FB-FFB0-4096-BDBF-2DE2D4F28E6E}" dt="2025-05-10T10:20:15.390" v="3497" actId="1037"/>
        <pc:sldMkLst>
          <pc:docMk/>
          <pc:sldMk cId="351448907" sldId="327"/>
        </pc:sldMkLst>
        <pc:spChg chg="add del mod">
          <ac:chgData name="Kovácsné Pusztai Kinga" userId="1282fdc4-838f-4805-a47a-02b770215156" providerId="ADAL" clId="{A92004FB-FFB0-4096-BDBF-2DE2D4F28E6E}" dt="2025-05-10T10:19:22.626" v="3415" actId="478"/>
          <ac:spMkLst>
            <pc:docMk/>
            <pc:sldMk cId="351448907" sldId="327"/>
            <ac:spMk id="16" creationId="{64BC5179-6FFF-7569-B624-D865F44FF583}"/>
          </ac:spMkLst>
        </pc:spChg>
        <pc:graphicFrameChg chg="del">
          <ac:chgData name="Kovácsné Pusztai Kinga" userId="1282fdc4-838f-4805-a47a-02b770215156" providerId="ADAL" clId="{A92004FB-FFB0-4096-BDBF-2DE2D4F28E6E}" dt="2025-05-10T10:11:17.281" v="3176" actId="478"/>
          <ac:graphicFrameMkLst>
            <pc:docMk/>
            <pc:sldMk cId="351448907" sldId="327"/>
            <ac:graphicFrameMk id="4" creationId="{0AD92E82-8DDF-7B6D-8904-8950E52669C4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11:17.281" v="3176" actId="478"/>
          <ac:graphicFrameMkLst>
            <pc:docMk/>
            <pc:sldMk cId="351448907" sldId="327"/>
            <ac:graphicFrameMk id="6" creationId="{EA397C9F-7193-3FA7-34C6-164C28BF348A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11:17.281" v="3176" actId="478"/>
          <ac:graphicFrameMkLst>
            <pc:docMk/>
            <pc:sldMk cId="351448907" sldId="327"/>
            <ac:graphicFrameMk id="7" creationId="{EDB0751A-1AF8-C896-AE46-B5E09AA86773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11:17.281" v="3176" actId="478"/>
          <ac:graphicFrameMkLst>
            <pc:docMk/>
            <pc:sldMk cId="351448907" sldId="327"/>
            <ac:graphicFrameMk id="8" creationId="{A72CE476-47B2-C57D-3037-93478043E383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11:17.281" v="3176" actId="478"/>
          <ac:graphicFrameMkLst>
            <pc:docMk/>
            <pc:sldMk cId="351448907" sldId="327"/>
            <ac:graphicFrameMk id="9" creationId="{D1FA002F-EE84-8172-2DA6-50037C15A5A2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11:17.281" v="3176" actId="478"/>
          <ac:graphicFrameMkLst>
            <pc:docMk/>
            <pc:sldMk cId="351448907" sldId="327"/>
            <ac:graphicFrameMk id="10" creationId="{0CCD2296-359C-BCBD-6EB2-C5A9CCC769F6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11:17.281" v="3176" actId="478"/>
          <ac:graphicFrameMkLst>
            <pc:docMk/>
            <pc:sldMk cId="351448907" sldId="327"/>
            <ac:graphicFrameMk id="11" creationId="{F7ED12DB-A43C-C88C-3B4B-32A9499FA251}"/>
          </ac:graphicFrameMkLst>
        </pc:graphicFrameChg>
        <pc:graphicFrameChg chg="mod">
          <ac:chgData name="Kovácsné Pusztai Kinga" userId="1282fdc4-838f-4805-a47a-02b770215156" providerId="ADAL" clId="{A92004FB-FFB0-4096-BDBF-2DE2D4F28E6E}" dt="2025-05-10T10:11:33.045" v="3256" actId="1035"/>
          <ac:graphicFrameMkLst>
            <pc:docMk/>
            <pc:sldMk cId="351448907" sldId="327"/>
            <ac:graphicFrameMk id="12" creationId="{94A599C7-78A4-1D1D-FD15-B0E596AE2FD2}"/>
          </ac:graphicFrameMkLst>
        </pc:graphicFrameChg>
        <pc:graphicFrameChg chg="mod">
          <ac:chgData name="Kovácsné Pusztai Kinga" userId="1282fdc4-838f-4805-a47a-02b770215156" providerId="ADAL" clId="{A92004FB-FFB0-4096-BDBF-2DE2D4F28E6E}" dt="2025-05-10T10:11:33.045" v="3256" actId="1035"/>
          <ac:graphicFrameMkLst>
            <pc:docMk/>
            <pc:sldMk cId="351448907" sldId="327"/>
            <ac:graphicFrameMk id="13" creationId="{F3683C9F-349E-2D65-9A10-16C77D6B75DA}"/>
          </ac:graphicFrameMkLst>
        </pc:graphicFrameChg>
        <pc:graphicFrameChg chg="mod">
          <ac:chgData name="Kovácsné Pusztai Kinga" userId="1282fdc4-838f-4805-a47a-02b770215156" providerId="ADAL" clId="{A92004FB-FFB0-4096-BDBF-2DE2D4F28E6E}" dt="2025-05-10T10:11:33.045" v="3256" actId="1035"/>
          <ac:graphicFrameMkLst>
            <pc:docMk/>
            <pc:sldMk cId="351448907" sldId="327"/>
            <ac:graphicFrameMk id="15" creationId="{21C23BDA-9F99-7A67-51AD-567C58A4BB7B}"/>
          </ac:graphicFrameMkLst>
        </pc:graphicFrameChg>
        <pc:graphicFrameChg chg="mod">
          <ac:chgData name="Kovácsné Pusztai Kinga" userId="1282fdc4-838f-4805-a47a-02b770215156" providerId="ADAL" clId="{A92004FB-FFB0-4096-BDBF-2DE2D4F28E6E}" dt="2025-05-10T10:11:33.045" v="3256" actId="1035"/>
          <ac:graphicFrameMkLst>
            <pc:docMk/>
            <pc:sldMk cId="351448907" sldId="327"/>
            <ac:graphicFrameMk id="18" creationId="{A004311C-CF54-2D8B-4096-65FAE42CB0D0}"/>
          </ac:graphicFrameMkLst>
        </pc:graphicFrameChg>
        <pc:graphicFrameChg chg="mod">
          <ac:chgData name="Kovácsné Pusztai Kinga" userId="1282fdc4-838f-4805-a47a-02b770215156" providerId="ADAL" clId="{A92004FB-FFB0-4096-BDBF-2DE2D4F28E6E}" dt="2025-05-10T10:11:33.045" v="3256" actId="1035"/>
          <ac:graphicFrameMkLst>
            <pc:docMk/>
            <pc:sldMk cId="351448907" sldId="327"/>
            <ac:graphicFrameMk id="19" creationId="{EB20B18E-03BF-712E-EA23-EEF6373B210C}"/>
          </ac:graphicFrameMkLst>
        </pc:graphicFrameChg>
        <pc:picChg chg="add del mod">
          <ac:chgData name="Kovácsné Pusztai Kinga" userId="1282fdc4-838f-4805-a47a-02b770215156" providerId="ADAL" clId="{A92004FB-FFB0-4096-BDBF-2DE2D4F28E6E}" dt="2025-05-10T10:10:43.805" v="3174" actId="478"/>
          <ac:picMkLst>
            <pc:docMk/>
            <pc:sldMk cId="351448907" sldId="327"/>
            <ac:picMk id="14" creationId="{1CF5CDA0-C27B-AD21-8D7A-BD8FACDBACA9}"/>
          </ac:picMkLst>
        </pc:picChg>
        <pc:picChg chg="add mod">
          <ac:chgData name="Kovácsné Pusztai Kinga" userId="1282fdc4-838f-4805-a47a-02b770215156" providerId="ADAL" clId="{A92004FB-FFB0-4096-BDBF-2DE2D4F28E6E}" dt="2025-05-10T10:19:46.329" v="3477" actId="1037"/>
          <ac:picMkLst>
            <pc:docMk/>
            <pc:sldMk cId="351448907" sldId="327"/>
            <ac:picMk id="2049" creationId="{92C2756F-CC11-BF62-0827-80CB9067C759}"/>
          </ac:picMkLst>
        </pc:picChg>
        <pc:picChg chg="add mod">
          <ac:chgData name="Kovácsné Pusztai Kinga" userId="1282fdc4-838f-4805-a47a-02b770215156" providerId="ADAL" clId="{A92004FB-FFB0-4096-BDBF-2DE2D4F28E6E}" dt="2025-05-10T10:20:15.390" v="3497" actId="1037"/>
          <ac:picMkLst>
            <pc:docMk/>
            <pc:sldMk cId="351448907" sldId="327"/>
            <ac:picMk id="2050" creationId="{4338720C-F974-D8DB-A513-6CF883016C2E}"/>
          </ac:picMkLst>
        </pc:picChg>
        <pc:picChg chg="add mod">
          <ac:chgData name="Kovácsné Pusztai Kinga" userId="1282fdc4-838f-4805-a47a-02b770215156" providerId="ADAL" clId="{A92004FB-FFB0-4096-BDBF-2DE2D4F28E6E}" dt="2025-05-10T10:20:08.067" v="3493" actId="1036"/>
          <ac:picMkLst>
            <pc:docMk/>
            <pc:sldMk cId="351448907" sldId="327"/>
            <ac:picMk id="2051" creationId="{9A389468-9B97-1469-3D50-0236018DAF4D}"/>
          </ac:picMkLst>
        </pc:picChg>
        <pc:picChg chg="add mod">
          <ac:chgData name="Kovácsné Pusztai Kinga" userId="1282fdc4-838f-4805-a47a-02b770215156" providerId="ADAL" clId="{A92004FB-FFB0-4096-BDBF-2DE2D4F28E6E}" dt="2025-05-10T10:20:04.521" v="3489" actId="1035"/>
          <ac:picMkLst>
            <pc:docMk/>
            <pc:sldMk cId="351448907" sldId="327"/>
            <ac:picMk id="2052" creationId="{071B50AC-31DD-6A0F-C00E-71E55FE4F18C}"/>
          </ac:picMkLst>
        </pc:picChg>
      </pc:sldChg>
      <pc:sldChg chg="addSp delSp modSp add mod delAnim modAnim modShow">
        <pc:chgData name="Kovácsné Pusztai Kinga" userId="1282fdc4-838f-4805-a47a-02b770215156" providerId="ADAL" clId="{A92004FB-FFB0-4096-BDBF-2DE2D4F28E6E}" dt="2025-05-10T10:33:10.669" v="4239" actId="729"/>
        <pc:sldMkLst>
          <pc:docMk/>
          <pc:sldMk cId="2873457176" sldId="328"/>
        </pc:sldMkLst>
        <pc:spChg chg="mod">
          <ac:chgData name="Kovácsné Pusztai Kinga" userId="1282fdc4-838f-4805-a47a-02b770215156" providerId="ADAL" clId="{A92004FB-FFB0-4096-BDBF-2DE2D4F28E6E}" dt="2025-05-10T10:32:01.719" v="3975" actId="1076"/>
          <ac:spMkLst>
            <pc:docMk/>
            <pc:sldMk cId="2873457176" sldId="328"/>
            <ac:spMk id="2" creationId="{EEEB6CFE-BB00-D9CB-0644-3D760B584CC9}"/>
          </ac:spMkLst>
        </pc:spChg>
        <pc:spChg chg="mod">
          <ac:chgData name="Kovácsné Pusztai Kinga" userId="1282fdc4-838f-4805-a47a-02b770215156" providerId="ADAL" clId="{A92004FB-FFB0-4096-BDBF-2DE2D4F28E6E}" dt="2025-05-10T10:32:06.712" v="3976" actId="1076"/>
          <ac:spMkLst>
            <pc:docMk/>
            <pc:sldMk cId="2873457176" sldId="328"/>
            <ac:spMk id="3" creationId="{DF186610-162D-4A19-A43C-27AFF5532A87}"/>
          </ac:spMkLst>
        </pc:spChg>
        <pc:spChg chg="del">
          <ac:chgData name="Kovácsné Pusztai Kinga" userId="1282fdc4-838f-4805-a47a-02b770215156" providerId="ADAL" clId="{A92004FB-FFB0-4096-BDBF-2DE2D4F28E6E}" dt="2025-05-10T10:21:04.209" v="3499" actId="478"/>
          <ac:spMkLst>
            <pc:docMk/>
            <pc:sldMk cId="2873457176" sldId="328"/>
            <ac:spMk id="6" creationId="{468A9079-998E-7203-160F-C42B97A07E93}"/>
          </ac:spMkLst>
        </pc:spChg>
        <pc:spChg chg="del">
          <ac:chgData name="Kovácsné Pusztai Kinga" userId="1282fdc4-838f-4805-a47a-02b770215156" providerId="ADAL" clId="{A92004FB-FFB0-4096-BDBF-2DE2D4F28E6E}" dt="2025-05-10T10:21:04.209" v="3499" actId="478"/>
          <ac:spMkLst>
            <pc:docMk/>
            <pc:sldMk cId="2873457176" sldId="328"/>
            <ac:spMk id="9" creationId="{C0AA8C6A-2AC2-6029-BA49-A5D8E11B0F16}"/>
          </ac:spMkLst>
        </pc:spChg>
        <pc:spChg chg="del">
          <ac:chgData name="Kovácsné Pusztai Kinga" userId="1282fdc4-838f-4805-a47a-02b770215156" providerId="ADAL" clId="{A92004FB-FFB0-4096-BDBF-2DE2D4F28E6E}" dt="2025-05-10T10:21:04.209" v="3499" actId="478"/>
          <ac:spMkLst>
            <pc:docMk/>
            <pc:sldMk cId="2873457176" sldId="328"/>
            <ac:spMk id="20" creationId="{CB7C94CE-CF8E-6A27-7A46-F5A045859A4B}"/>
          </ac:spMkLst>
        </pc:spChg>
        <pc:spChg chg="del">
          <ac:chgData name="Kovácsné Pusztai Kinga" userId="1282fdc4-838f-4805-a47a-02b770215156" providerId="ADAL" clId="{A92004FB-FFB0-4096-BDBF-2DE2D4F28E6E}" dt="2025-05-10T10:21:04.209" v="3499" actId="478"/>
          <ac:spMkLst>
            <pc:docMk/>
            <pc:sldMk cId="2873457176" sldId="328"/>
            <ac:spMk id="21" creationId="{4E1ED1B1-8CCE-9FC6-F5AB-F8980A055BB9}"/>
          </ac:spMkLst>
        </pc:spChg>
        <pc:spChg chg="del">
          <ac:chgData name="Kovácsné Pusztai Kinga" userId="1282fdc4-838f-4805-a47a-02b770215156" providerId="ADAL" clId="{A92004FB-FFB0-4096-BDBF-2DE2D4F28E6E}" dt="2025-05-10T10:21:04.209" v="3499" actId="478"/>
          <ac:spMkLst>
            <pc:docMk/>
            <pc:sldMk cId="2873457176" sldId="328"/>
            <ac:spMk id="22" creationId="{7671233D-3BB8-FF02-B75C-01FFD5C85005}"/>
          </ac:spMkLst>
        </pc:spChg>
        <pc:spChg chg="del">
          <ac:chgData name="Kovácsné Pusztai Kinga" userId="1282fdc4-838f-4805-a47a-02b770215156" providerId="ADAL" clId="{A92004FB-FFB0-4096-BDBF-2DE2D4F28E6E}" dt="2025-05-10T10:21:11.898" v="3501" actId="478"/>
          <ac:spMkLst>
            <pc:docMk/>
            <pc:sldMk cId="2873457176" sldId="328"/>
            <ac:spMk id="23" creationId="{E89EE352-FD44-2A23-36E7-5520BB4E7DC1}"/>
          </ac:spMkLst>
        </pc:spChg>
        <pc:spChg chg="del">
          <ac:chgData name="Kovácsné Pusztai Kinga" userId="1282fdc4-838f-4805-a47a-02b770215156" providerId="ADAL" clId="{A92004FB-FFB0-4096-BDBF-2DE2D4F28E6E}" dt="2025-05-10T10:21:09.319" v="3500" actId="478"/>
          <ac:spMkLst>
            <pc:docMk/>
            <pc:sldMk cId="2873457176" sldId="328"/>
            <ac:spMk id="24" creationId="{38274C23-D204-8CEF-8EE0-9BF290FD5966}"/>
          </ac:spMkLst>
        </pc:spChg>
        <pc:spChg chg="del">
          <ac:chgData name="Kovácsné Pusztai Kinga" userId="1282fdc4-838f-4805-a47a-02b770215156" providerId="ADAL" clId="{A92004FB-FFB0-4096-BDBF-2DE2D4F28E6E}" dt="2025-05-10T10:21:04.209" v="3499" actId="478"/>
          <ac:spMkLst>
            <pc:docMk/>
            <pc:sldMk cId="2873457176" sldId="328"/>
            <ac:spMk id="25" creationId="{1B8A2E0D-36EF-F1BB-AACA-A192F74F6CA8}"/>
          </ac:spMkLst>
        </pc:spChg>
        <pc:spChg chg="del">
          <ac:chgData name="Kovácsné Pusztai Kinga" userId="1282fdc4-838f-4805-a47a-02b770215156" providerId="ADAL" clId="{A92004FB-FFB0-4096-BDBF-2DE2D4F28E6E}" dt="2025-05-10T10:21:09.319" v="3500" actId="478"/>
          <ac:spMkLst>
            <pc:docMk/>
            <pc:sldMk cId="2873457176" sldId="328"/>
            <ac:spMk id="26" creationId="{320B8795-558F-A458-5B57-9F49D6C6BBB9}"/>
          </ac:spMkLst>
        </pc:spChg>
        <pc:spChg chg="del">
          <ac:chgData name="Kovácsné Pusztai Kinga" userId="1282fdc4-838f-4805-a47a-02b770215156" providerId="ADAL" clId="{A92004FB-FFB0-4096-BDBF-2DE2D4F28E6E}" dt="2025-05-10T10:21:04.209" v="3499" actId="478"/>
          <ac:spMkLst>
            <pc:docMk/>
            <pc:sldMk cId="2873457176" sldId="328"/>
            <ac:spMk id="27" creationId="{74587A83-A8AB-9FB4-BC61-3412420E85E8}"/>
          </ac:spMkLst>
        </pc:spChg>
        <pc:spChg chg="del">
          <ac:chgData name="Kovácsné Pusztai Kinga" userId="1282fdc4-838f-4805-a47a-02b770215156" providerId="ADAL" clId="{A92004FB-FFB0-4096-BDBF-2DE2D4F28E6E}" dt="2025-05-10T10:21:04.209" v="3499" actId="478"/>
          <ac:spMkLst>
            <pc:docMk/>
            <pc:sldMk cId="2873457176" sldId="328"/>
            <ac:spMk id="28" creationId="{AF1CB201-48DC-96E5-B090-69C3A3CFF1F7}"/>
          </ac:spMkLst>
        </pc:spChg>
        <pc:spChg chg="del">
          <ac:chgData name="Kovácsné Pusztai Kinga" userId="1282fdc4-838f-4805-a47a-02b770215156" providerId="ADAL" clId="{A92004FB-FFB0-4096-BDBF-2DE2D4F28E6E}" dt="2025-05-10T10:21:04.209" v="3499" actId="478"/>
          <ac:spMkLst>
            <pc:docMk/>
            <pc:sldMk cId="2873457176" sldId="328"/>
            <ac:spMk id="43" creationId="{56494036-7251-55E5-FBA2-65D59F0504FB}"/>
          </ac:spMkLst>
        </pc:spChg>
        <pc:spChg chg="del">
          <ac:chgData name="Kovácsné Pusztai Kinga" userId="1282fdc4-838f-4805-a47a-02b770215156" providerId="ADAL" clId="{A92004FB-FFB0-4096-BDBF-2DE2D4F28E6E}" dt="2025-05-10T10:21:04.209" v="3499" actId="478"/>
          <ac:spMkLst>
            <pc:docMk/>
            <pc:sldMk cId="2873457176" sldId="328"/>
            <ac:spMk id="44" creationId="{004E0D1F-AA06-B8D0-9235-CFC49C92C688}"/>
          </ac:spMkLst>
        </pc:spChg>
        <pc:spChg chg="del">
          <ac:chgData name="Kovácsné Pusztai Kinga" userId="1282fdc4-838f-4805-a47a-02b770215156" providerId="ADAL" clId="{A92004FB-FFB0-4096-BDBF-2DE2D4F28E6E}" dt="2025-05-10T10:31:33.934" v="3968" actId="478"/>
          <ac:spMkLst>
            <pc:docMk/>
            <pc:sldMk cId="2873457176" sldId="328"/>
            <ac:spMk id="45" creationId="{63351899-FFE8-A014-8E4C-E6D8D800FE26}"/>
          </ac:spMkLst>
        </pc:spChg>
        <pc:graphicFrameChg chg="del">
          <ac:chgData name="Kovácsné Pusztai Kinga" userId="1282fdc4-838f-4805-a47a-02b770215156" providerId="ADAL" clId="{A92004FB-FFB0-4096-BDBF-2DE2D4F28E6E}" dt="2025-05-10T10:22:24.586" v="3529" actId="478"/>
          <ac:graphicFrameMkLst>
            <pc:docMk/>
            <pc:sldMk cId="2873457176" sldId="328"/>
            <ac:graphicFrameMk id="4" creationId="{3C6A4DD7-3099-6FB7-CE8C-AE5BB13EBECF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22:24.586" v="3529" actId="478"/>
          <ac:graphicFrameMkLst>
            <pc:docMk/>
            <pc:sldMk cId="2873457176" sldId="328"/>
            <ac:graphicFrameMk id="31" creationId="{DCE0D9D8-88B4-A784-49E2-DBBA9C0ACBF3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22:24.586" v="3529" actId="478"/>
          <ac:graphicFrameMkLst>
            <pc:docMk/>
            <pc:sldMk cId="2873457176" sldId="328"/>
            <ac:graphicFrameMk id="38" creationId="{06030F79-6801-8498-D2C7-88F53078EB65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22:24.586" v="3529" actId="478"/>
          <ac:graphicFrameMkLst>
            <pc:docMk/>
            <pc:sldMk cId="2873457176" sldId="328"/>
            <ac:graphicFrameMk id="39" creationId="{066B576B-AA67-F90B-7C32-16702833742A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22:24.586" v="3529" actId="478"/>
          <ac:graphicFrameMkLst>
            <pc:docMk/>
            <pc:sldMk cId="2873457176" sldId="328"/>
            <ac:graphicFrameMk id="40" creationId="{51F5602D-E816-89B0-3ADD-75F143DDDD83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22:24.586" v="3529" actId="478"/>
          <ac:graphicFrameMkLst>
            <pc:docMk/>
            <pc:sldMk cId="2873457176" sldId="328"/>
            <ac:graphicFrameMk id="41" creationId="{CEFE5991-A502-F9D5-0D60-B7D49A9EE55F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22:24.586" v="3529" actId="478"/>
          <ac:graphicFrameMkLst>
            <pc:docMk/>
            <pc:sldMk cId="2873457176" sldId="328"/>
            <ac:graphicFrameMk id="42" creationId="{BBEA75EF-AACD-6442-FBFE-D32896ECCE26}"/>
          </ac:graphicFrameMkLst>
        </pc:graphicFrameChg>
        <pc:picChg chg="add mod">
          <ac:chgData name="Kovácsné Pusztai Kinga" userId="1282fdc4-838f-4805-a47a-02b770215156" providerId="ADAL" clId="{A92004FB-FFB0-4096-BDBF-2DE2D4F28E6E}" dt="2025-05-10T10:32:59.236" v="4238" actId="1036"/>
          <ac:picMkLst>
            <pc:docMk/>
            <pc:sldMk cId="2873457176" sldId="328"/>
            <ac:picMk id="7" creationId="{962E311B-D1ED-61C3-E19A-ECB2D7492EDC}"/>
          </ac:picMkLst>
        </pc:picChg>
        <pc:picChg chg="add mod">
          <ac:chgData name="Kovácsné Pusztai Kinga" userId="1282fdc4-838f-4805-a47a-02b770215156" providerId="ADAL" clId="{A92004FB-FFB0-4096-BDBF-2DE2D4F28E6E}" dt="2025-05-10T10:32:53.474" v="4230" actId="1035"/>
          <ac:picMkLst>
            <pc:docMk/>
            <pc:sldMk cId="2873457176" sldId="328"/>
            <ac:picMk id="8" creationId="{B910D01E-A4AA-F023-6E92-9C870C8D6806}"/>
          </ac:picMkLst>
        </pc:picChg>
        <pc:picChg chg="add mod">
          <ac:chgData name="Kovácsné Pusztai Kinga" userId="1282fdc4-838f-4805-a47a-02b770215156" providerId="ADAL" clId="{A92004FB-FFB0-4096-BDBF-2DE2D4F28E6E}" dt="2025-05-10T10:32:45.613" v="4193" actId="1036"/>
          <ac:picMkLst>
            <pc:docMk/>
            <pc:sldMk cId="2873457176" sldId="328"/>
            <ac:picMk id="10" creationId="{8AF7BE6B-AEFE-544A-6E61-E8D825933F02}"/>
          </ac:picMkLst>
        </pc:picChg>
        <pc:picChg chg="add mod">
          <ac:chgData name="Kovácsné Pusztai Kinga" userId="1282fdc4-838f-4805-a47a-02b770215156" providerId="ADAL" clId="{A92004FB-FFB0-4096-BDBF-2DE2D4F28E6E}" dt="2025-05-10T10:32:34.365" v="4143" actId="1036"/>
          <ac:picMkLst>
            <pc:docMk/>
            <pc:sldMk cId="2873457176" sldId="328"/>
            <ac:picMk id="11" creationId="{380D6BF3-C085-0945-48BA-4E6D950A1A4E}"/>
          </ac:picMkLst>
        </pc:picChg>
        <pc:picChg chg="add mod">
          <ac:chgData name="Kovácsné Pusztai Kinga" userId="1282fdc4-838f-4805-a47a-02b770215156" providerId="ADAL" clId="{A92004FB-FFB0-4096-BDBF-2DE2D4F28E6E}" dt="2025-05-10T10:32:27.804" v="4100" actId="1035"/>
          <ac:picMkLst>
            <pc:docMk/>
            <pc:sldMk cId="2873457176" sldId="328"/>
            <ac:picMk id="12" creationId="{8367D77E-DE7A-F20C-55B2-7A606FC0D9E9}"/>
          </ac:picMkLst>
        </pc:picChg>
        <pc:picChg chg="add mod">
          <ac:chgData name="Kovácsné Pusztai Kinga" userId="1282fdc4-838f-4805-a47a-02b770215156" providerId="ADAL" clId="{A92004FB-FFB0-4096-BDBF-2DE2D4F28E6E}" dt="2025-05-10T10:32:17.913" v="4034" actId="1036"/>
          <ac:picMkLst>
            <pc:docMk/>
            <pc:sldMk cId="2873457176" sldId="328"/>
            <ac:picMk id="13" creationId="{2D3FEB9F-5DB1-AEDF-153D-2BACB8A8783C}"/>
          </ac:picMkLst>
        </pc:picChg>
      </pc:sldChg>
      <pc:sldChg chg="addSp delSp modSp add mod setBg modShow">
        <pc:chgData name="Kovácsné Pusztai Kinga" userId="1282fdc4-838f-4805-a47a-02b770215156" providerId="ADAL" clId="{A92004FB-FFB0-4096-BDBF-2DE2D4F28E6E}" dt="2025-05-10T10:33:15.191" v="4240" actId="729"/>
        <pc:sldMkLst>
          <pc:docMk/>
          <pc:sldMk cId="1767302299" sldId="329"/>
        </pc:sldMkLst>
        <pc:spChg chg="mod">
          <ac:chgData name="Kovácsné Pusztai Kinga" userId="1282fdc4-838f-4805-a47a-02b770215156" providerId="ADAL" clId="{A92004FB-FFB0-4096-BDBF-2DE2D4F28E6E}" dt="2025-05-10T10:30:23.146" v="3887" actId="1076"/>
          <ac:spMkLst>
            <pc:docMk/>
            <pc:sldMk cId="1767302299" sldId="329"/>
            <ac:spMk id="2" creationId="{2DEEBDAE-23C1-182E-4559-F22E7FEEB5D2}"/>
          </ac:spMkLst>
        </pc:spChg>
        <pc:spChg chg="mod">
          <ac:chgData name="Kovácsné Pusztai Kinga" userId="1282fdc4-838f-4805-a47a-02b770215156" providerId="ADAL" clId="{A92004FB-FFB0-4096-BDBF-2DE2D4F28E6E}" dt="2025-05-10T10:30:30.864" v="3889" actId="1076"/>
          <ac:spMkLst>
            <pc:docMk/>
            <pc:sldMk cId="1767302299" sldId="329"/>
            <ac:spMk id="3" creationId="{BD232BD0-AF3F-2C80-D801-26D6B903CCA5}"/>
          </ac:spMkLst>
        </pc:spChg>
        <pc:spChg chg="del">
          <ac:chgData name="Kovácsné Pusztai Kinga" userId="1282fdc4-838f-4805-a47a-02b770215156" providerId="ADAL" clId="{A92004FB-FFB0-4096-BDBF-2DE2D4F28E6E}" dt="2025-05-10T10:28:57.778" v="3875" actId="478"/>
          <ac:spMkLst>
            <pc:docMk/>
            <pc:sldMk cId="1767302299" sldId="329"/>
            <ac:spMk id="45" creationId="{3FC64452-3A0E-659D-E6CB-6BE5631CADF9}"/>
          </ac:spMkLst>
        </pc:spChg>
        <pc:graphicFrameChg chg="mod">
          <ac:chgData name="Kovácsné Pusztai Kinga" userId="1282fdc4-838f-4805-a47a-02b770215156" providerId="ADAL" clId="{A92004FB-FFB0-4096-BDBF-2DE2D4F28E6E}" dt="2025-05-10T10:30:55.861" v="3913" actId="1036"/>
          <ac:graphicFrameMkLst>
            <pc:docMk/>
            <pc:sldMk cId="1767302299" sldId="329"/>
            <ac:graphicFrameMk id="4" creationId="{C9E1922A-1F1E-6EE0-3BDA-B1AD0C160F60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22:43.706" v="3530" actId="478"/>
          <ac:graphicFrameMkLst>
            <pc:docMk/>
            <pc:sldMk cId="1767302299" sldId="329"/>
            <ac:graphicFrameMk id="14" creationId="{946D3A49-EF90-1684-A690-5B2088CD3680}"/>
          </ac:graphicFrameMkLst>
        </pc:graphicFrameChg>
        <pc:graphicFrameChg chg="mod">
          <ac:chgData name="Kovácsné Pusztai Kinga" userId="1282fdc4-838f-4805-a47a-02b770215156" providerId="ADAL" clId="{A92004FB-FFB0-4096-BDBF-2DE2D4F28E6E}" dt="2025-05-10T10:30:55.861" v="3913" actId="1036"/>
          <ac:graphicFrameMkLst>
            <pc:docMk/>
            <pc:sldMk cId="1767302299" sldId="329"/>
            <ac:graphicFrameMk id="31" creationId="{AC73704C-336F-49FF-9B78-5D1489CDC4F6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22:43.706" v="3530" actId="478"/>
          <ac:graphicFrameMkLst>
            <pc:docMk/>
            <pc:sldMk cId="1767302299" sldId="329"/>
            <ac:graphicFrameMk id="32" creationId="{A7C42A46-4ABB-3C0A-4C45-051CBBE29D47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22:43.706" v="3530" actId="478"/>
          <ac:graphicFrameMkLst>
            <pc:docMk/>
            <pc:sldMk cId="1767302299" sldId="329"/>
            <ac:graphicFrameMk id="33" creationId="{0A6A5BB4-5688-94FB-F2B3-C29E7E1ADF2C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22:43.706" v="3530" actId="478"/>
          <ac:graphicFrameMkLst>
            <pc:docMk/>
            <pc:sldMk cId="1767302299" sldId="329"/>
            <ac:graphicFrameMk id="34" creationId="{E721B38E-09A5-6DB9-6C46-94B7C2C1E7F0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22:43.706" v="3530" actId="478"/>
          <ac:graphicFrameMkLst>
            <pc:docMk/>
            <pc:sldMk cId="1767302299" sldId="329"/>
            <ac:graphicFrameMk id="35" creationId="{F116E159-F0D6-267A-362A-0BD73FBC2A70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22:43.706" v="3530" actId="478"/>
          <ac:graphicFrameMkLst>
            <pc:docMk/>
            <pc:sldMk cId="1767302299" sldId="329"/>
            <ac:graphicFrameMk id="36" creationId="{623EA659-9088-0854-1348-43EA040597FA}"/>
          </ac:graphicFrameMkLst>
        </pc:graphicFrameChg>
        <pc:graphicFrameChg chg="del">
          <ac:chgData name="Kovácsné Pusztai Kinga" userId="1282fdc4-838f-4805-a47a-02b770215156" providerId="ADAL" clId="{A92004FB-FFB0-4096-BDBF-2DE2D4F28E6E}" dt="2025-05-10T10:22:43.706" v="3530" actId="478"/>
          <ac:graphicFrameMkLst>
            <pc:docMk/>
            <pc:sldMk cId="1767302299" sldId="329"/>
            <ac:graphicFrameMk id="37" creationId="{84481F60-9338-D406-BE8A-C54B5517DE76}"/>
          </ac:graphicFrameMkLst>
        </pc:graphicFrameChg>
        <pc:graphicFrameChg chg="mod">
          <ac:chgData name="Kovácsné Pusztai Kinga" userId="1282fdc4-838f-4805-a47a-02b770215156" providerId="ADAL" clId="{A92004FB-FFB0-4096-BDBF-2DE2D4F28E6E}" dt="2025-05-10T10:22:59.999" v="3606" actId="1037"/>
          <ac:graphicFrameMkLst>
            <pc:docMk/>
            <pc:sldMk cId="1767302299" sldId="329"/>
            <ac:graphicFrameMk id="38" creationId="{9827890B-D8D8-EAD0-8542-7F86FEECBB01}"/>
          </ac:graphicFrameMkLst>
        </pc:graphicFrameChg>
        <pc:graphicFrameChg chg="mod">
          <ac:chgData name="Kovácsné Pusztai Kinga" userId="1282fdc4-838f-4805-a47a-02b770215156" providerId="ADAL" clId="{A92004FB-FFB0-4096-BDBF-2DE2D4F28E6E}" dt="2025-05-10T10:22:59.999" v="3606" actId="1037"/>
          <ac:graphicFrameMkLst>
            <pc:docMk/>
            <pc:sldMk cId="1767302299" sldId="329"/>
            <ac:graphicFrameMk id="39" creationId="{73304F59-9185-5185-E66B-4C3267139253}"/>
          </ac:graphicFrameMkLst>
        </pc:graphicFrameChg>
        <pc:graphicFrameChg chg="mod">
          <ac:chgData name="Kovácsné Pusztai Kinga" userId="1282fdc4-838f-4805-a47a-02b770215156" providerId="ADAL" clId="{A92004FB-FFB0-4096-BDBF-2DE2D4F28E6E}" dt="2025-05-10T10:30:55.861" v="3913" actId="1036"/>
          <ac:graphicFrameMkLst>
            <pc:docMk/>
            <pc:sldMk cId="1767302299" sldId="329"/>
            <ac:graphicFrameMk id="40" creationId="{BC150FBC-A285-B5BF-03E1-43259CD2E14F}"/>
          </ac:graphicFrameMkLst>
        </pc:graphicFrameChg>
        <pc:graphicFrameChg chg="mod">
          <ac:chgData name="Kovácsné Pusztai Kinga" userId="1282fdc4-838f-4805-a47a-02b770215156" providerId="ADAL" clId="{A92004FB-FFB0-4096-BDBF-2DE2D4F28E6E}" dt="2025-05-10T10:22:59.999" v="3606" actId="1037"/>
          <ac:graphicFrameMkLst>
            <pc:docMk/>
            <pc:sldMk cId="1767302299" sldId="329"/>
            <ac:graphicFrameMk id="41" creationId="{34AE9683-3211-488C-5CA7-B8E234BDCF97}"/>
          </ac:graphicFrameMkLst>
        </pc:graphicFrameChg>
        <pc:graphicFrameChg chg="mod">
          <ac:chgData name="Kovácsné Pusztai Kinga" userId="1282fdc4-838f-4805-a47a-02b770215156" providerId="ADAL" clId="{A92004FB-FFB0-4096-BDBF-2DE2D4F28E6E}" dt="2025-05-10T10:30:55.861" v="3913" actId="1036"/>
          <ac:graphicFrameMkLst>
            <pc:docMk/>
            <pc:sldMk cId="1767302299" sldId="329"/>
            <ac:graphicFrameMk id="42" creationId="{A58F79C8-D31E-DB61-7A30-8DBC1BC5FA37}"/>
          </ac:graphicFrameMkLst>
        </pc:graphicFrameChg>
        <pc:picChg chg="add mod">
          <ac:chgData name="Kovácsné Pusztai Kinga" userId="1282fdc4-838f-4805-a47a-02b770215156" providerId="ADAL" clId="{A92004FB-FFB0-4096-BDBF-2DE2D4F28E6E}" dt="2025-05-10T10:30:55.861" v="3913" actId="1036"/>
          <ac:picMkLst>
            <pc:docMk/>
            <pc:sldMk cId="1767302299" sldId="329"/>
            <ac:picMk id="5" creationId="{3DA489B2-774E-DD44-91BA-2DB4C1BF32BA}"/>
          </ac:picMkLst>
        </pc:picChg>
        <pc:picChg chg="add mod">
          <ac:chgData name="Kovácsné Pusztai Kinga" userId="1282fdc4-838f-4805-a47a-02b770215156" providerId="ADAL" clId="{A92004FB-FFB0-4096-BDBF-2DE2D4F28E6E}" dt="2025-05-10T10:30:55.861" v="3913" actId="1036"/>
          <ac:picMkLst>
            <pc:docMk/>
            <pc:sldMk cId="1767302299" sldId="329"/>
            <ac:picMk id="6" creationId="{7EE8B11A-8BAB-7F2E-E514-65729B0F0D8F}"/>
          </ac:picMkLst>
        </pc:picChg>
        <pc:picChg chg="add mod">
          <ac:chgData name="Kovácsné Pusztai Kinga" userId="1282fdc4-838f-4805-a47a-02b770215156" providerId="ADAL" clId="{A92004FB-FFB0-4096-BDBF-2DE2D4F28E6E}" dt="2025-05-10T10:30:55.861" v="3913" actId="1036"/>
          <ac:picMkLst>
            <pc:docMk/>
            <pc:sldMk cId="1767302299" sldId="329"/>
            <ac:picMk id="7" creationId="{7A36D21F-CDA7-4095-0BCF-B5D1EDAC90BF}"/>
          </ac:picMkLst>
        </pc:picChg>
        <pc:picChg chg="add mod">
          <ac:chgData name="Kovácsné Pusztai Kinga" userId="1282fdc4-838f-4805-a47a-02b770215156" providerId="ADAL" clId="{A92004FB-FFB0-4096-BDBF-2DE2D4F28E6E}" dt="2025-05-10T10:30:55.861" v="3913" actId="1036"/>
          <ac:picMkLst>
            <pc:docMk/>
            <pc:sldMk cId="1767302299" sldId="329"/>
            <ac:picMk id="8" creationId="{6E644D9D-73BD-050C-D3FF-87042FDF31BF}"/>
          </ac:picMkLst>
        </pc:picChg>
        <pc:picChg chg="add mod">
          <ac:chgData name="Kovácsné Pusztai Kinga" userId="1282fdc4-838f-4805-a47a-02b770215156" providerId="ADAL" clId="{A92004FB-FFB0-4096-BDBF-2DE2D4F28E6E}" dt="2025-05-10T10:30:55.861" v="3913" actId="1036"/>
          <ac:picMkLst>
            <pc:docMk/>
            <pc:sldMk cId="1767302299" sldId="329"/>
            <ac:picMk id="9" creationId="{E25C7B08-3FAF-68A4-EAEA-B6E70A59A6B7}"/>
          </ac:picMkLst>
        </pc:picChg>
        <pc:picChg chg="add mod">
          <ac:chgData name="Kovácsné Pusztai Kinga" userId="1282fdc4-838f-4805-a47a-02b770215156" providerId="ADAL" clId="{A92004FB-FFB0-4096-BDBF-2DE2D4F28E6E}" dt="2025-05-10T10:30:55.861" v="3913" actId="1036"/>
          <ac:picMkLst>
            <pc:docMk/>
            <pc:sldMk cId="1767302299" sldId="329"/>
            <ac:picMk id="10" creationId="{9EBFA1EE-1883-A9E8-8D41-84891619B602}"/>
          </ac:picMkLst>
        </pc:picChg>
      </pc:sldChg>
    </pc:docChg>
  </pc:docChgLst>
  <pc:docChgLst>
    <pc:chgData name="Kovácsné Pusztai Kinga" userId="1282fdc4-838f-4805-a47a-02b770215156" providerId="ADAL" clId="{F06658A5-3F5B-473C-8CF4-5974DD4AB167}"/>
    <pc:docChg chg="modShowInfo">
      <pc:chgData name="Kovácsné Pusztai Kinga" userId="1282fdc4-838f-4805-a47a-02b770215156" providerId="ADAL" clId="{F06658A5-3F5B-473C-8CF4-5974DD4AB167}" dt="2023-05-15T20:48:32.312" v="1" actId="2744"/>
      <pc:docMkLst>
        <pc:docMk/>
      </pc:docMkLst>
    </pc:docChg>
  </pc:docChgLst>
  <pc:docChgLst>
    <pc:chgData name="Vendégfelhasználó" userId="S::urn:spo:anon#dcb8623f0af54f26e2451e51f6cd7db584283603559aca350ac880c012652e53::" providerId="AD" clId="Web-{865D7835-4F72-D0AE-D28D-C61205B591D0}"/>
    <pc:docChg chg="modSld">
      <pc:chgData name="Vendégfelhasználó" userId="S::urn:spo:anon#dcb8623f0af54f26e2451e51f6cd7db584283603559aca350ac880c012652e53::" providerId="AD" clId="Web-{865D7835-4F72-D0AE-D28D-C61205B591D0}" dt="2023-07-01T15:54:47.226" v="3" actId="1076"/>
      <pc:docMkLst>
        <pc:docMk/>
      </pc:docMkLst>
      <pc:sldChg chg="modSp">
        <pc:chgData name="Vendégfelhasználó" userId="S::urn:spo:anon#dcb8623f0af54f26e2451e51f6cd7db584283603559aca350ac880c012652e53::" providerId="AD" clId="Web-{865D7835-4F72-D0AE-D28D-C61205B591D0}" dt="2023-07-01T15:54:47.226" v="3" actId="1076"/>
        <pc:sldMkLst>
          <pc:docMk/>
          <pc:sldMk cId="3929493398" sldId="28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42:12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10850,'0'0'6625,"-5"1"-6432,-15 3-126,64 19 2482,-37-19-2430,1 0 0,-1-1-1,1 0 1,0-1 0,-1 0 0,1 0-1,14 1 1,57 0-1623,-60-3 414,24 0-4004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42:13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10850,'-12'0'1584,"6"0"-488,0 5 353,0-5-593</inkml:trace>
  <inkml:trace contextRef="#ctx0" brushRef="#br0" timeOffset="1">1 6 16971</inkml:trace>
  <inkml:trace contextRef="#ctx0" brushRef="#br0" timeOffset="2">1 6 17547,'0'0'152,"0"5"72,18-1 408,-12-4-39,7 5-1</inkml:trace>
  <inkml:trace contextRef="#ctx0" brushRef="#br0" timeOffset="3">50 30 20300,'12'5'464</inkml:trace>
  <inkml:trace contextRef="#ctx0" brushRef="#br0" timeOffset="4">81 40 21012,'18'5'96</inkml:trace>
  <inkml:trace contextRef="#ctx0" brushRef="#br0" timeOffset="5">124 50 21108,'56'5'-112,"-13"-5"-1560</inkml:trace>
  <inkml:trace contextRef="#ctx0" brushRef="#br0" timeOffset="6">266 55 13546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976DC-7541-4136-AAEC-F2EB7E03A564}" type="datetimeFigureOut">
              <a:rPr lang="hu-HU" smtClean="0"/>
              <a:t>2025. 05. 10.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78E75-A472-4EBD-99B2-2E8199EB8B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41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78E75-A472-4EBD-99B2-2E8199EB8B22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52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42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slide" Target="slide3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31.xml"/><Relationship Id="rId5" Type="http://schemas.openxmlformats.org/officeDocument/2006/relationships/slide" Target="slide7.xml"/><Relationship Id="rId10" Type="http://schemas.openxmlformats.org/officeDocument/2006/relationships/slide" Target="slide23.xml"/><Relationship Id="rId4" Type="http://schemas.openxmlformats.org/officeDocument/2006/relationships/slide" Target="slide6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customXml" Target="../ink/ink2.xml"/><Relationship Id="rId4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66695" y="5716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/>
              <a:t>Algoritmusok és adatszerkezetek I.</a:t>
            </a:r>
            <a:br>
              <a:rPr lang="hu-HU" b="1"/>
            </a:br>
            <a:r>
              <a:rPr lang="hu-HU" b="1"/>
              <a:t>10.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996267"/>
            <a:ext cx="5332411" cy="1388534"/>
          </a:xfrm>
        </p:spPr>
        <p:txBody>
          <a:bodyPr>
            <a:normAutofit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Hasitó táblák </a:t>
            </a:r>
          </a:p>
          <a:p>
            <a:r>
              <a:rPr lang="hu-HU" sz="3200" b="1">
                <a:solidFill>
                  <a:srgbClr val="C00000"/>
                </a:solidFill>
              </a:rPr>
              <a:t>(</a:t>
            </a:r>
            <a:r>
              <a:rPr lang="hu-HU" sz="3200" b="1" err="1">
                <a:solidFill>
                  <a:srgbClr val="C00000"/>
                </a:solidFill>
              </a:rPr>
              <a:t>hash</a:t>
            </a:r>
            <a:r>
              <a:rPr lang="hu-HU" sz="3200" b="1">
                <a:solidFill>
                  <a:srgbClr val="C00000"/>
                </a:solidFill>
              </a:rPr>
              <a:t> </a:t>
            </a:r>
            <a:r>
              <a:rPr lang="hu-HU" sz="3200" b="1" err="1">
                <a:solidFill>
                  <a:srgbClr val="C00000"/>
                </a:solidFill>
              </a:rPr>
              <a:t>tables</a:t>
            </a:r>
            <a:r>
              <a:rPr lang="hu-HU" sz="3200" b="1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14299-44E0-377A-646C-68606C149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BAEDAE-C54B-DC46-8826-A4C3618E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788" y="886191"/>
            <a:ext cx="10018713" cy="1026268"/>
          </a:xfrm>
        </p:spPr>
        <p:txBody>
          <a:bodyPr/>
          <a:lstStyle/>
          <a:p>
            <a:r>
              <a:rPr lang="hu-HU"/>
              <a:t>Hasító táblák (</a:t>
            </a:r>
            <a:r>
              <a:rPr lang="hu-HU" err="1"/>
              <a:t>hash</a:t>
            </a:r>
            <a:r>
              <a:rPr lang="hu-HU"/>
              <a:t> </a:t>
            </a:r>
            <a:r>
              <a:rPr lang="hu-HU" err="1"/>
              <a:t>tables</a:t>
            </a:r>
            <a:r>
              <a:rPr lang="hu-HU"/>
              <a:t>)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B5D46D-BB62-277B-126D-5AF895CF7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150" y="2296159"/>
            <a:ext cx="10018713" cy="395894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A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: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>
                <a:effectLst/>
                <a:ea typeface="Calibri" panose="020F0502020204030204" pitchFamily="34" charset="0"/>
                <a:cs typeface="CMSY10"/>
              </a:rPr>
              <a:t>→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[0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függvény </a:t>
            </a:r>
            <a:r>
              <a:rPr lang="hu-HU" b="1">
                <a:effectLst/>
                <a:ea typeface="Calibri" panose="020F0502020204030204" pitchFamily="34" charset="0"/>
                <a:cs typeface="F78"/>
              </a:rPr>
              <a:t>egyszerű</a:t>
            </a:r>
            <a:r>
              <a:rPr lang="hu-HU">
                <a:effectLst/>
                <a:ea typeface="Calibri" panose="020F0502020204030204" pitchFamily="34" charset="0"/>
                <a:cs typeface="F78"/>
              </a:rPr>
              <a:t> </a:t>
            </a:r>
            <a:r>
              <a:rPr lang="hu-HU" b="1">
                <a:effectLst/>
                <a:ea typeface="Calibri" panose="020F0502020204030204" pitchFamily="34" charset="0"/>
                <a:cs typeface="F78"/>
              </a:rPr>
              <a:t>egyenletes hasítás</a:t>
            </a:r>
          </a:p>
          <a:p>
            <a:pPr lvl="1"/>
            <a:r>
              <a:rPr lang="hu-HU" b="0" i="0" u="none" strike="noStrike" baseline="0" err="1"/>
              <a:t>simple</a:t>
            </a:r>
            <a:r>
              <a:rPr lang="hu-HU" b="0" i="0" u="none" strike="noStrike" baseline="0"/>
              <a:t> uniform </a:t>
            </a:r>
            <a:r>
              <a:rPr lang="hu-HU" b="0" i="0" u="none" strike="noStrike" baseline="0" err="1"/>
              <a:t>hashing</a:t>
            </a:r>
            <a:endParaRPr lang="hu-HU" b="0" i="0" u="none" strike="noStrike" baseline="0"/>
          </a:p>
          <a:p>
            <a:pPr lvl="1"/>
            <a:r>
              <a:rPr lang="hu-HU">
                <a:effectLst/>
                <a:ea typeface="Calibri" panose="020F0502020204030204" pitchFamily="34" charset="0"/>
                <a:cs typeface="F29"/>
              </a:rPr>
              <a:t>a kulcsokat a rések között egyenletesen szórja szét</a:t>
            </a:r>
          </a:p>
          <a:p>
            <a:pPr lvl="2"/>
            <a:r>
              <a:rPr lang="hu-HU">
                <a:effectLst/>
                <a:ea typeface="Calibri" panose="020F0502020204030204" pitchFamily="34" charset="0"/>
                <a:cs typeface="F29"/>
              </a:rPr>
              <a:t>hozzávetőleg ugyanannyi kulcsot képez le az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rés mindegyikére.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78"/>
              </a:rPr>
              <a:t>Kulcsütközések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err="1">
                <a:effectLst/>
                <a:ea typeface="Calibri" panose="020F0502020204030204" pitchFamily="34" charset="0"/>
                <a:cs typeface="F29"/>
              </a:rPr>
              <a:t>key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err="1">
                <a:effectLst/>
                <a:ea typeface="Calibri" panose="020F0502020204030204" pitchFamily="34" charset="0"/>
                <a:cs typeface="F29"/>
              </a:rPr>
              <a:t>collisions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): 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Ha két adat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baseline="-25000">
                <a:effectLst/>
                <a:ea typeface="Calibri" panose="020F0502020204030204" pitchFamily="34" charset="0"/>
                <a:cs typeface="CMR8"/>
              </a:rPr>
              <a:t>1</a:t>
            </a:r>
            <a:r>
              <a:rPr lang="hu-HU" baseline="-25000">
                <a:ea typeface="Calibri" panose="020F0502020204030204" pitchFamily="34" charset="0"/>
                <a:cs typeface="CMR8"/>
              </a:rPr>
              <a:t> 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≠</a:t>
            </a:r>
            <a:r>
              <a:rPr lang="hu-HU" sz="18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baseline="-25000">
                <a:effectLst/>
                <a:ea typeface="Calibri" panose="020F0502020204030204" pitchFamily="34" charset="0"/>
                <a:cs typeface="CMR8"/>
              </a:rPr>
              <a:t>2</a:t>
            </a:r>
            <a:r>
              <a:rPr lang="hu-HU">
                <a:effectLst/>
                <a:ea typeface="Calibri" panose="020F0502020204030204" pitchFamily="34" charset="0"/>
                <a:cs typeface="CMR8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kulcsára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baseline="-25000">
                <a:effectLst/>
                <a:ea typeface="Calibri" panose="020F0502020204030204" pitchFamily="34" charset="0"/>
                <a:cs typeface="CMR8"/>
              </a:rPr>
              <a:t>1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) =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baseline="-25000">
                <a:effectLst/>
                <a:ea typeface="Calibri" panose="020F0502020204030204" pitchFamily="34" charset="0"/>
                <a:cs typeface="CMR8"/>
              </a:rPr>
              <a:t>2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)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CMSY10"/>
              </a:rPr>
              <a:t>|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>
                <a:effectLst/>
                <a:ea typeface="Calibri" panose="020F0502020204030204" pitchFamily="34" charset="0"/>
                <a:cs typeface="CMSY10"/>
              </a:rPr>
              <a:t>| 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&gt;&gt;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-&gt; kulcsütközés szinte biztosan előfordul -&gt; kezelni kell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210288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áblázat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96105"/>
              </p:ext>
            </p:extLst>
          </p:nvPr>
        </p:nvGraphicFramePr>
        <p:xfrm>
          <a:off x="2475437" y="6035250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92" name="Táblázat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34308"/>
              </p:ext>
            </p:extLst>
          </p:nvPr>
        </p:nvGraphicFramePr>
        <p:xfrm>
          <a:off x="2473640" y="6030374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357426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27" name="Tábláza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83278"/>
              </p:ext>
            </p:extLst>
          </p:nvPr>
        </p:nvGraphicFramePr>
        <p:xfrm>
          <a:off x="2473640" y="5132955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31" name="Tábláza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97544"/>
              </p:ext>
            </p:extLst>
          </p:nvPr>
        </p:nvGraphicFramePr>
        <p:xfrm>
          <a:off x="2465942" y="5137073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86" name="Táblázat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93300"/>
              </p:ext>
            </p:extLst>
          </p:nvPr>
        </p:nvGraphicFramePr>
        <p:xfrm>
          <a:off x="2467034" y="5142215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87" name="Táblázat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25623"/>
              </p:ext>
            </p:extLst>
          </p:nvPr>
        </p:nvGraphicFramePr>
        <p:xfrm>
          <a:off x="2476475" y="5142215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37" name="Tábláza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45742"/>
              </p:ext>
            </p:extLst>
          </p:nvPr>
        </p:nvGraphicFramePr>
        <p:xfrm>
          <a:off x="2488039" y="3953140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88" name="Táblázat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47258"/>
              </p:ext>
            </p:extLst>
          </p:nvPr>
        </p:nvGraphicFramePr>
        <p:xfrm>
          <a:off x="2485109" y="3953989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90" name="Táblázat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31392"/>
              </p:ext>
            </p:extLst>
          </p:nvPr>
        </p:nvGraphicFramePr>
        <p:xfrm>
          <a:off x="2477613" y="3968249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77334" y="1474784"/>
            <a:ext cx="4501581" cy="2308941"/>
          </a:xfrm>
        </p:spPr>
        <p:txBody>
          <a:bodyPr>
            <a:normAutofit fontScale="92500" lnSpcReduction="20000"/>
          </a:bodyPr>
          <a:lstStyle/>
          <a:p>
            <a:r>
              <a:rPr lang="hu-HU" sz="2400">
                <a:latin typeface="F29"/>
                <a:ea typeface="Calibri" panose="020F0502020204030204" pitchFamily="34" charset="0"/>
                <a:cs typeface="F29"/>
              </a:rPr>
              <a:t>Feltesszük, hogy a hasító tábla rései egyszerű láncolt listákat (S1L) azonosítanak</a:t>
            </a:r>
            <a:endParaRPr lang="hu-HU" sz="2200"/>
          </a:p>
          <a:p>
            <a:r>
              <a:rPr lang="hu-HU" sz="2200" err="1"/>
              <a:t>Hashtábla</a:t>
            </a:r>
            <a:r>
              <a:rPr lang="hu-HU" sz="2200"/>
              <a:t> </a:t>
            </a:r>
            <a:r>
              <a:rPr lang="hu-HU" sz="2200" i="1"/>
              <a:t>T</a:t>
            </a:r>
            <a:r>
              <a:rPr lang="hu-HU" sz="2200"/>
              <a:t>[</a:t>
            </a:r>
            <a:r>
              <a:rPr lang="hu-HU" sz="2200" i="1"/>
              <a:t>i</a:t>
            </a:r>
            <a:r>
              <a:rPr lang="hu-HU" sz="2200"/>
              <a:t>]</a:t>
            </a:r>
            <a:r>
              <a:rPr lang="hu-HU" sz="2200" i="1"/>
              <a:t> </a:t>
            </a:r>
            <a:r>
              <a:rPr lang="hu-HU" sz="2200"/>
              <a:t>eleme: </a:t>
            </a:r>
            <a:r>
              <a:rPr lang="hu-HU" sz="2200" i="1"/>
              <a:t>i. </a:t>
            </a:r>
            <a:r>
              <a:rPr lang="hu-HU" sz="2200"/>
              <a:t>láncolt lista első elemére mutató pointer</a:t>
            </a:r>
          </a:p>
          <a:p>
            <a:pPr lvl="1"/>
            <a:r>
              <a:rPr lang="hu-HU" sz="1900"/>
              <a:t>Elemei: </a:t>
            </a:r>
            <a:r>
              <a:rPr lang="hu-HU" sz="1900" i="1"/>
              <a:t>h(k)</a:t>
            </a:r>
            <a:r>
              <a:rPr lang="hu-HU" sz="1900"/>
              <a:t>=</a:t>
            </a:r>
            <a:r>
              <a:rPr lang="hu-HU" sz="1900" i="1"/>
              <a:t>i</a:t>
            </a:r>
          </a:p>
          <a:p>
            <a:r>
              <a:rPr lang="hu-HU" sz="2200"/>
              <a:t>Beszúrás: megfelelő lista elejére</a:t>
            </a:r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74" y="81752"/>
            <a:ext cx="10926087" cy="1163241"/>
          </a:xfrm>
        </p:spPr>
        <p:txBody>
          <a:bodyPr>
            <a:normAutofit fontScale="90000"/>
          </a:bodyPr>
          <a:lstStyle/>
          <a:p>
            <a:pPr algn="l"/>
            <a:r>
              <a:rPr lang="hu-HU"/>
              <a:t>Kulcsütközés feloldása láncolással </a:t>
            </a:r>
            <a:r>
              <a:rPr lang="hu-HU" sz="2200"/>
              <a:t>(</a:t>
            </a:r>
            <a:r>
              <a:rPr lang="hu-HU" sz="2200" err="1"/>
              <a:t>collision</a:t>
            </a:r>
            <a:r>
              <a:rPr lang="hu-HU" sz="2200"/>
              <a:t> </a:t>
            </a:r>
            <a:r>
              <a:rPr lang="hu-HU" sz="2200" err="1"/>
              <a:t>resolution</a:t>
            </a:r>
            <a:r>
              <a:rPr lang="hu-HU" sz="2200"/>
              <a:t> </a:t>
            </a:r>
            <a:r>
              <a:rPr lang="hu-HU" sz="2200" err="1"/>
              <a:t>by</a:t>
            </a:r>
            <a:r>
              <a:rPr lang="hu-HU" sz="2200"/>
              <a:t> </a:t>
            </a:r>
            <a:r>
              <a:rPr lang="hu-HU" sz="2200" err="1"/>
              <a:t>chaining</a:t>
            </a:r>
            <a:r>
              <a:rPr lang="hu-HU" sz="2200"/>
              <a:t>)</a:t>
            </a:r>
            <a:r>
              <a:rPr lang="hu-HU" sz="2700"/>
              <a:t> </a:t>
            </a:r>
            <a:br>
              <a:rPr lang="hu-HU"/>
            </a:br>
            <a:r>
              <a:rPr lang="hu-HU"/>
              <a:t>		Láncolt/vödrös </a:t>
            </a:r>
            <a:r>
              <a:rPr lang="hu-HU" err="1"/>
              <a:t>hashelés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077254" y="1345255"/>
            <a:ext cx="3846233" cy="2626190"/>
          </a:xfrm>
        </p:spPr>
        <p:txBody>
          <a:bodyPr>
            <a:normAutofit fontScale="92500" lnSpcReduction="20000"/>
          </a:bodyPr>
          <a:lstStyle/>
          <a:p>
            <a:r>
              <a:rPr lang="hu-HU" sz="2200"/>
              <a:t>Példa:</a:t>
            </a:r>
          </a:p>
          <a:p>
            <a:pPr lvl="1"/>
            <a:r>
              <a:rPr lang="hu-HU" sz="1900" i="1"/>
              <a:t>m =7</a:t>
            </a:r>
          </a:p>
          <a:p>
            <a:pPr lvl="1"/>
            <a:r>
              <a:rPr lang="hu-HU" sz="1900" i="1"/>
              <a:t>h: </a:t>
            </a:r>
            <a:r>
              <a:rPr lang="en-US" sz="1900"/>
              <a:t>N → 0..6, h(k) = k mod 7 </a:t>
            </a:r>
            <a:endParaRPr lang="hu-HU" sz="1900"/>
          </a:p>
          <a:p>
            <a:pPr lvl="1"/>
            <a:r>
              <a:rPr lang="en-US" sz="1900"/>
              <a:t>A </a:t>
            </a:r>
            <a:r>
              <a:rPr lang="hu-HU" sz="1900"/>
              <a:t>beszúrt</a:t>
            </a:r>
            <a:r>
              <a:rPr lang="en-US" sz="1900"/>
              <a:t> </a:t>
            </a:r>
            <a:r>
              <a:rPr lang="en-US" sz="1900" err="1"/>
              <a:t>elemek</a:t>
            </a:r>
            <a:r>
              <a:rPr lang="en-US" sz="1900"/>
              <a:t> </a:t>
            </a:r>
            <a:r>
              <a:rPr lang="hu-HU" sz="1900"/>
              <a:t>:</a:t>
            </a:r>
            <a:br>
              <a:rPr lang="hu-HU" sz="1900"/>
            </a:br>
            <a:r>
              <a:rPr lang="en-US" sz="1900"/>
              <a:t>3, 21, 73, 8, 24, 35,</a:t>
            </a:r>
            <a:r>
              <a:rPr lang="hu-HU" sz="1900"/>
              <a:t> </a:t>
            </a:r>
            <a:br>
              <a:rPr lang="hu-HU" sz="1900"/>
            </a:br>
            <a:r>
              <a:rPr lang="en-US" sz="1900"/>
              <a:t>26, 14, 5, 10, 18</a:t>
            </a:r>
            <a:endParaRPr lang="hu-HU" sz="1900" i="1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/>
        </p:nvGraphicFramePr>
        <p:xfrm>
          <a:off x="1448554" y="3972960"/>
          <a:ext cx="542663" cy="27204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2663">
                  <a:extLst>
                    <a:ext uri="{9D8B030D-6E8A-4147-A177-3AD203B41FA5}">
                      <a16:colId xmlns:a16="http://schemas.microsoft.com/office/drawing/2014/main" val="2945563909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5314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25146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3897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17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44377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968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64293"/>
                  </a:ext>
                </a:extLst>
              </a:tr>
            </a:tbl>
          </a:graphicData>
        </a:graphic>
      </p:graphicFrame>
      <p:graphicFrame>
        <p:nvGraphicFramePr>
          <p:cNvPr id="28" name="Tábláza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95168"/>
              </p:ext>
            </p:extLst>
          </p:nvPr>
        </p:nvGraphicFramePr>
        <p:xfrm>
          <a:off x="2485109" y="5568365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 b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cxnSp>
        <p:nvCxnSpPr>
          <p:cNvPr id="53" name="Egyenes összekötő 52"/>
          <p:cNvCxnSpPr/>
          <p:nvPr/>
        </p:nvCxnSpPr>
        <p:spPr>
          <a:xfrm flipH="1">
            <a:off x="2864749" y="5550773"/>
            <a:ext cx="377273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/>
          <p:cNvCxnSpPr/>
          <p:nvPr/>
        </p:nvCxnSpPr>
        <p:spPr>
          <a:xfrm flipH="1">
            <a:off x="2845491" y="5137073"/>
            <a:ext cx="377273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áblázat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70894"/>
              </p:ext>
            </p:extLst>
          </p:nvPr>
        </p:nvGraphicFramePr>
        <p:xfrm>
          <a:off x="2465942" y="4412614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cxnSp>
        <p:nvCxnSpPr>
          <p:cNvPr id="42" name="Egyenes összekötő 41"/>
          <p:cNvCxnSpPr>
            <a:endCxn id="41" idx="2"/>
          </p:cNvCxnSpPr>
          <p:nvPr/>
        </p:nvCxnSpPr>
        <p:spPr>
          <a:xfrm flipH="1">
            <a:off x="2844353" y="4412614"/>
            <a:ext cx="377273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90"/>
          <p:cNvCxnSpPr/>
          <p:nvPr/>
        </p:nvCxnSpPr>
        <p:spPr>
          <a:xfrm flipH="1">
            <a:off x="2857162" y="3968249"/>
            <a:ext cx="377273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gyenes összekötő 92"/>
          <p:cNvCxnSpPr/>
          <p:nvPr/>
        </p:nvCxnSpPr>
        <p:spPr>
          <a:xfrm flipH="1">
            <a:off x="2864748" y="6043411"/>
            <a:ext cx="377273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 flipV="1">
            <a:off x="1967342" y="5349886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 flipV="1">
            <a:off x="1964294" y="4569598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 flipV="1">
            <a:off x="1967342" y="5743078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V="1">
            <a:off x="1967342" y="6136270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V="1">
            <a:off x="1967342" y="4133734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 flipV="1">
            <a:off x="3155031" y="4138306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/>
          <p:nvPr/>
        </p:nvCxnSpPr>
        <p:spPr>
          <a:xfrm flipV="1">
            <a:off x="4287206" y="4133737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/>
          <p:nvPr/>
        </p:nvCxnSpPr>
        <p:spPr>
          <a:xfrm flipV="1">
            <a:off x="3094310" y="5327026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/>
          <p:cNvCxnSpPr/>
          <p:nvPr/>
        </p:nvCxnSpPr>
        <p:spPr>
          <a:xfrm flipV="1">
            <a:off x="3088997" y="6114802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/>
          <p:nvPr/>
        </p:nvCxnSpPr>
        <p:spPr>
          <a:xfrm flipV="1">
            <a:off x="5459024" y="5352172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/>
          <p:nvPr/>
        </p:nvCxnSpPr>
        <p:spPr>
          <a:xfrm flipV="1">
            <a:off x="4249210" y="5345314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3D06E61B-4F95-9114-168C-D720FBF416CE}"/>
              </a:ext>
            </a:extLst>
          </p:cNvPr>
          <p:cNvSpPr txBox="1">
            <a:spLocks/>
          </p:cNvSpPr>
          <p:nvPr/>
        </p:nvSpPr>
        <p:spPr>
          <a:xfrm>
            <a:off x="4906676" y="1332177"/>
            <a:ext cx="2910205" cy="248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hu-HU" i="1">
                <a:ea typeface="Calibri" panose="020F0502020204030204" pitchFamily="34" charset="0"/>
                <a:cs typeface="CMMI12"/>
              </a:rPr>
              <a:t>T</a:t>
            </a:r>
            <a:r>
              <a:rPr lang="hu-HU">
                <a:ea typeface="Calibri" panose="020F0502020204030204" pitchFamily="34" charset="0"/>
                <a:cs typeface="F29"/>
              </a:rPr>
              <a:t>:E1*</a:t>
            </a:r>
            <a:r>
              <a:rPr lang="hu-HU">
                <a:ea typeface="Calibri" panose="020F0502020204030204" pitchFamily="34" charset="0"/>
                <a:cs typeface="CMR12"/>
              </a:rPr>
              <a:t>[</a:t>
            </a:r>
            <a:r>
              <a:rPr lang="hu-HU" i="1">
                <a:ea typeface="Calibri" panose="020F0502020204030204" pitchFamily="34" charset="0"/>
                <a:cs typeface="CMMI12"/>
              </a:rPr>
              <a:t>m</a:t>
            </a:r>
            <a:r>
              <a:rPr lang="hu-HU">
                <a:ea typeface="Calibri" panose="020F0502020204030204" pitchFamily="34" charset="0"/>
                <a:cs typeface="CMR12"/>
              </a:rPr>
              <a:t>]</a:t>
            </a:r>
            <a:endParaRPr lang="hu-HU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hu-HU">
                <a:ea typeface="Calibri" panose="020F0502020204030204" pitchFamily="34" charset="0"/>
                <a:cs typeface="F29"/>
              </a:rPr>
              <a:t>listaelemek:</a:t>
            </a:r>
            <a:endParaRPr lang="hu-HU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hu-HU" sz="1800" i="1" err="1">
                <a:ea typeface="Calibri" panose="020F0502020204030204" pitchFamily="34" charset="0"/>
                <a:cs typeface="CMMI12"/>
              </a:rPr>
              <a:t>key</a:t>
            </a:r>
            <a:r>
              <a:rPr lang="hu-HU" sz="1800">
                <a:ea typeface="Calibri" panose="020F0502020204030204" pitchFamily="34" charset="0"/>
                <a:cs typeface="CMMI12"/>
              </a:rPr>
              <a:t> </a:t>
            </a:r>
            <a:endParaRPr lang="hu-HU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hu-HU" sz="1800" i="1" err="1">
                <a:ea typeface="Calibri" panose="020F0502020204030204" pitchFamily="34" charset="0"/>
                <a:cs typeface="CMMI12"/>
              </a:rPr>
              <a:t>next</a:t>
            </a:r>
            <a:r>
              <a:rPr lang="hu-HU" sz="1800">
                <a:ea typeface="Calibri" panose="020F0502020204030204" pitchFamily="34" charset="0"/>
                <a:cs typeface="CMMI12"/>
              </a:rPr>
              <a:t> </a:t>
            </a:r>
            <a:endParaRPr lang="hu-HU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hu-HU" sz="1800">
                <a:ea typeface="Calibri" panose="020F0502020204030204" pitchFamily="34" charset="0"/>
                <a:cs typeface="F29"/>
              </a:rPr>
              <a:t>járulékos mezők</a:t>
            </a:r>
            <a:br>
              <a:rPr lang="hu-HU" sz="1800">
                <a:ea typeface="Calibri" panose="020F0502020204030204" pitchFamily="34" charset="0"/>
                <a:cs typeface="F29"/>
              </a:rPr>
            </a:br>
            <a:r>
              <a:rPr lang="hu-HU" sz="1800">
                <a:ea typeface="Calibri" panose="020F0502020204030204" pitchFamily="34" charset="0"/>
                <a:cs typeface="F29"/>
              </a:rPr>
              <a:t>(</a:t>
            </a:r>
            <a:r>
              <a:rPr lang="hu-HU" sz="1800" err="1">
                <a:ea typeface="Calibri" panose="020F0502020204030204" pitchFamily="34" charset="0"/>
                <a:cs typeface="F29"/>
              </a:rPr>
              <a:t>satellite</a:t>
            </a:r>
            <a:r>
              <a:rPr lang="hu-HU" sz="1800">
                <a:ea typeface="Calibri" panose="020F0502020204030204" pitchFamily="34" charset="0"/>
                <a:cs typeface="F29"/>
              </a:rPr>
              <a:t> </a:t>
            </a:r>
            <a:r>
              <a:rPr lang="hu-HU" sz="1800" err="1">
                <a:ea typeface="Calibri" panose="020F0502020204030204" pitchFamily="34" charset="0"/>
                <a:cs typeface="F29"/>
              </a:rPr>
              <a:t>data</a:t>
            </a:r>
            <a:r>
              <a:rPr lang="hu-HU" sz="1800">
                <a:ea typeface="Calibri" panose="020F0502020204030204" pitchFamily="34" charset="0"/>
                <a:cs typeface="F29"/>
              </a:rPr>
              <a:t>)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1AFE3AB-CE70-B4B0-047C-CDB2F9EC6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89" y="676450"/>
            <a:ext cx="2932541" cy="11632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D53350F-56CA-4DCF-E7B8-A51B9B7E8536}"/>
              </a:ext>
            </a:extLst>
          </p:cNvPr>
          <p:cNvSpPr txBox="1"/>
          <p:nvPr/>
        </p:nvSpPr>
        <p:spPr>
          <a:xfrm>
            <a:off x="570785" y="4001209"/>
            <a:ext cx="766877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defTabSz="265113">
              <a:buNone/>
            </a:pPr>
            <a:r>
              <a:rPr lang="hu-HU" sz="1200" i="1"/>
              <a:t>	</a:t>
            </a:r>
            <a:r>
              <a:rPr lang="hu-HU" sz="1300" i="1"/>
              <a:t>T</a:t>
            </a:r>
            <a:r>
              <a:rPr lang="hu-HU" sz="1300"/>
              <a:t> [0]</a:t>
            </a:r>
          </a:p>
          <a:p>
            <a:pPr marL="265113" lvl="1" indent="0">
              <a:buNone/>
            </a:pPr>
            <a:br>
              <a:rPr lang="hu-HU" sz="1300" i="1"/>
            </a:br>
            <a:r>
              <a:rPr lang="hu-HU" sz="1300" i="1"/>
              <a:t>T</a:t>
            </a:r>
            <a:r>
              <a:rPr lang="hu-HU" sz="1300"/>
              <a:t> [1]</a:t>
            </a:r>
          </a:p>
          <a:p>
            <a:pPr marL="265113" lvl="1" indent="0">
              <a:buNone/>
            </a:pPr>
            <a:br>
              <a:rPr lang="hu-HU" sz="1300" i="1"/>
            </a:br>
            <a:r>
              <a:rPr lang="hu-HU" sz="1300" i="1"/>
              <a:t>T</a:t>
            </a:r>
            <a:r>
              <a:rPr lang="hu-HU" sz="1300"/>
              <a:t> [2]</a:t>
            </a:r>
          </a:p>
          <a:p>
            <a:pPr marL="265113" lvl="1" indent="0">
              <a:buNone/>
            </a:pPr>
            <a:br>
              <a:rPr lang="hu-HU" sz="1300" i="1"/>
            </a:br>
            <a:r>
              <a:rPr lang="hu-HU" sz="1300" i="1"/>
              <a:t>T</a:t>
            </a:r>
            <a:r>
              <a:rPr lang="hu-HU" sz="1300"/>
              <a:t> [3]</a:t>
            </a:r>
          </a:p>
          <a:p>
            <a:pPr marL="265113" lvl="1" indent="0">
              <a:buNone/>
            </a:pPr>
            <a:br>
              <a:rPr lang="hu-HU" sz="1300" i="1"/>
            </a:br>
            <a:r>
              <a:rPr lang="hu-HU" sz="1300" i="1"/>
              <a:t>T</a:t>
            </a:r>
            <a:r>
              <a:rPr lang="hu-HU" sz="1300"/>
              <a:t> [4]</a:t>
            </a:r>
          </a:p>
          <a:p>
            <a:pPr marL="265113" lvl="1" indent="0">
              <a:buNone/>
            </a:pPr>
            <a:br>
              <a:rPr lang="hu-HU" sz="1300" i="1"/>
            </a:br>
            <a:r>
              <a:rPr lang="hu-HU" sz="1300" i="1"/>
              <a:t>T</a:t>
            </a:r>
            <a:r>
              <a:rPr lang="hu-HU" sz="1300"/>
              <a:t> [5]</a:t>
            </a:r>
          </a:p>
          <a:p>
            <a:pPr marL="265113" lvl="1" indent="0">
              <a:buNone/>
            </a:pPr>
            <a:br>
              <a:rPr lang="hu-HU" sz="1300" i="1"/>
            </a:br>
            <a:r>
              <a:rPr lang="hu-HU" sz="1300" i="1"/>
              <a:t>T</a:t>
            </a:r>
            <a:r>
              <a:rPr lang="hu-HU" sz="1300"/>
              <a:t> [6]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809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0024 L 0.09584 0.0002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09193 -0.0020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-11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4 0.00024 L 0.18594 -0.00162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9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11 0.00024 L 0.18568 0.0016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8" y="6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0.0002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0024 L 0.09584 0.0002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0.09193 -0.0020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-11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583 0.0002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4 0.00024 L 0.18594 -0.00162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93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11 0.00024 L 0.18568 0.00162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8" y="69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0023 L 0.09584 0.0002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09193 -0.0020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-116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93 -0.00162 L 0.28516 0.00116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1 -0.00162 L 0.28242 0.00371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255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4 0.00023 L 0.18594 -0.00162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93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09584 0.00023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uiExpand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E01373-9A2B-FB13-8530-6DEAE536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áblázat 62">
            <a:extLst>
              <a:ext uri="{FF2B5EF4-FFF2-40B4-BE49-F238E27FC236}">
                <a16:creationId xmlns:a16="http://schemas.microsoft.com/office/drawing/2014/main" id="{4F90C822-9BA7-783F-8212-AE7E9AEF2B9B}"/>
              </a:ext>
            </a:extLst>
          </p:cNvPr>
          <p:cNvGraphicFramePr>
            <a:graphicFrameLocks noGrp="1"/>
          </p:cNvGraphicFramePr>
          <p:nvPr/>
        </p:nvGraphicFramePr>
        <p:xfrm>
          <a:off x="2475437" y="6035250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92" name="Táblázat 91">
            <a:extLst>
              <a:ext uri="{FF2B5EF4-FFF2-40B4-BE49-F238E27FC236}">
                <a16:creationId xmlns:a16="http://schemas.microsoft.com/office/drawing/2014/main" id="{49E2E2CA-8138-B40E-CF27-5653C9B519CB}"/>
              </a:ext>
            </a:extLst>
          </p:cNvPr>
          <p:cNvGraphicFramePr>
            <a:graphicFrameLocks noGrp="1"/>
          </p:cNvGraphicFramePr>
          <p:nvPr/>
        </p:nvGraphicFramePr>
        <p:xfrm>
          <a:off x="2473640" y="6030374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357426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27" name="Táblázat 26">
            <a:extLst>
              <a:ext uri="{FF2B5EF4-FFF2-40B4-BE49-F238E27FC236}">
                <a16:creationId xmlns:a16="http://schemas.microsoft.com/office/drawing/2014/main" id="{80D44184-12FC-A2F4-80A4-80DF3969C225}"/>
              </a:ext>
            </a:extLst>
          </p:cNvPr>
          <p:cNvGraphicFramePr>
            <a:graphicFrameLocks noGrp="1"/>
          </p:cNvGraphicFramePr>
          <p:nvPr/>
        </p:nvGraphicFramePr>
        <p:xfrm>
          <a:off x="2473640" y="5132955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31" name="Táblázat 30">
            <a:extLst>
              <a:ext uri="{FF2B5EF4-FFF2-40B4-BE49-F238E27FC236}">
                <a16:creationId xmlns:a16="http://schemas.microsoft.com/office/drawing/2014/main" id="{E71FE174-F83B-B0C4-E9AB-A8090BE24774}"/>
              </a:ext>
            </a:extLst>
          </p:cNvPr>
          <p:cNvGraphicFramePr>
            <a:graphicFrameLocks noGrp="1"/>
          </p:cNvGraphicFramePr>
          <p:nvPr/>
        </p:nvGraphicFramePr>
        <p:xfrm>
          <a:off x="2465942" y="5137073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86" name="Táblázat 85">
            <a:extLst>
              <a:ext uri="{FF2B5EF4-FFF2-40B4-BE49-F238E27FC236}">
                <a16:creationId xmlns:a16="http://schemas.microsoft.com/office/drawing/2014/main" id="{CE1F0D8A-C6F6-17FF-9DAC-E0EA7AB50016}"/>
              </a:ext>
            </a:extLst>
          </p:cNvPr>
          <p:cNvGraphicFramePr>
            <a:graphicFrameLocks noGrp="1"/>
          </p:cNvGraphicFramePr>
          <p:nvPr/>
        </p:nvGraphicFramePr>
        <p:xfrm>
          <a:off x="2467034" y="5142215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87" name="Táblázat 86">
            <a:extLst>
              <a:ext uri="{FF2B5EF4-FFF2-40B4-BE49-F238E27FC236}">
                <a16:creationId xmlns:a16="http://schemas.microsoft.com/office/drawing/2014/main" id="{777D41D6-2FAB-C37E-57A0-943F106EF2A7}"/>
              </a:ext>
            </a:extLst>
          </p:cNvPr>
          <p:cNvGraphicFramePr>
            <a:graphicFrameLocks noGrp="1"/>
          </p:cNvGraphicFramePr>
          <p:nvPr/>
        </p:nvGraphicFramePr>
        <p:xfrm>
          <a:off x="2476475" y="5142215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37" name="Táblázat 36">
            <a:extLst>
              <a:ext uri="{FF2B5EF4-FFF2-40B4-BE49-F238E27FC236}">
                <a16:creationId xmlns:a16="http://schemas.microsoft.com/office/drawing/2014/main" id="{0D8DA722-9B2B-E3E5-85E1-A732352079AC}"/>
              </a:ext>
            </a:extLst>
          </p:cNvPr>
          <p:cNvGraphicFramePr>
            <a:graphicFrameLocks noGrp="1"/>
          </p:cNvGraphicFramePr>
          <p:nvPr/>
        </p:nvGraphicFramePr>
        <p:xfrm>
          <a:off x="2488039" y="3953140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88" name="Táblázat 87">
            <a:extLst>
              <a:ext uri="{FF2B5EF4-FFF2-40B4-BE49-F238E27FC236}">
                <a16:creationId xmlns:a16="http://schemas.microsoft.com/office/drawing/2014/main" id="{5DC1DFE4-8BF8-A96A-67F3-B2F02D1AF9B8}"/>
              </a:ext>
            </a:extLst>
          </p:cNvPr>
          <p:cNvGraphicFramePr>
            <a:graphicFrameLocks noGrp="1"/>
          </p:cNvGraphicFramePr>
          <p:nvPr/>
        </p:nvGraphicFramePr>
        <p:xfrm>
          <a:off x="2485109" y="3953989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graphicFrame>
        <p:nvGraphicFramePr>
          <p:cNvPr id="90" name="Táblázat 89">
            <a:extLst>
              <a:ext uri="{FF2B5EF4-FFF2-40B4-BE49-F238E27FC236}">
                <a16:creationId xmlns:a16="http://schemas.microsoft.com/office/drawing/2014/main" id="{E85D6EBB-4095-6D25-092B-A72A4C5CD2F9}"/>
              </a:ext>
            </a:extLst>
          </p:cNvPr>
          <p:cNvGraphicFramePr>
            <a:graphicFrameLocks noGrp="1"/>
          </p:cNvGraphicFramePr>
          <p:nvPr/>
        </p:nvGraphicFramePr>
        <p:xfrm>
          <a:off x="2477613" y="3968249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AC27F7-233E-49B2-E40E-21F43F64A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74784"/>
            <a:ext cx="4501581" cy="2308941"/>
          </a:xfrm>
        </p:spPr>
        <p:txBody>
          <a:bodyPr>
            <a:normAutofit fontScale="92500" lnSpcReduction="20000"/>
          </a:bodyPr>
          <a:lstStyle/>
          <a:p>
            <a:r>
              <a:rPr lang="hu-HU" sz="2400">
                <a:latin typeface="F29"/>
                <a:ea typeface="Calibri" panose="020F0502020204030204" pitchFamily="34" charset="0"/>
                <a:cs typeface="F29"/>
              </a:rPr>
              <a:t>Feltesszük, hogy a hasító tábla rései egyszerű láncolt listákat (S1L) azonosítanak</a:t>
            </a:r>
            <a:endParaRPr lang="hu-HU" sz="2200"/>
          </a:p>
          <a:p>
            <a:r>
              <a:rPr lang="hu-HU" sz="2200" err="1"/>
              <a:t>Hashtábla</a:t>
            </a:r>
            <a:r>
              <a:rPr lang="hu-HU" sz="2200"/>
              <a:t> </a:t>
            </a:r>
            <a:r>
              <a:rPr lang="hu-HU" sz="2200" i="1"/>
              <a:t>T</a:t>
            </a:r>
            <a:r>
              <a:rPr lang="hu-HU" sz="2200"/>
              <a:t>[</a:t>
            </a:r>
            <a:r>
              <a:rPr lang="hu-HU" sz="2200" i="1"/>
              <a:t>i</a:t>
            </a:r>
            <a:r>
              <a:rPr lang="hu-HU" sz="2200"/>
              <a:t>]</a:t>
            </a:r>
            <a:r>
              <a:rPr lang="hu-HU" sz="2200" i="1"/>
              <a:t> </a:t>
            </a:r>
            <a:r>
              <a:rPr lang="hu-HU" sz="2200"/>
              <a:t>eleme: </a:t>
            </a:r>
            <a:r>
              <a:rPr lang="hu-HU" sz="2200" i="1"/>
              <a:t>i. </a:t>
            </a:r>
            <a:r>
              <a:rPr lang="hu-HU" sz="2200"/>
              <a:t>láncolt lista első elemére mutató pointer</a:t>
            </a:r>
          </a:p>
          <a:p>
            <a:pPr lvl="1"/>
            <a:r>
              <a:rPr lang="hu-HU" sz="1900"/>
              <a:t>Elemei: </a:t>
            </a:r>
            <a:r>
              <a:rPr lang="hu-HU" sz="1900" i="1"/>
              <a:t>h(k)</a:t>
            </a:r>
            <a:r>
              <a:rPr lang="hu-HU" sz="1900"/>
              <a:t>=</a:t>
            </a:r>
            <a:r>
              <a:rPr lang="hu-HU" sz="1900" i="1"/>
              <a:t>i</a:t>
            </a:r>
          </a:p>
          <a:p>
            <a:r>
              <a:rPr lang="hu-HU" sz="2200"/>
              <a:t>Beszúrás: megfelelő lista elejére</a:t>
            </a:r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77668CA-F09F-4EAA-5786-1B21C13D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74" y="81752"/>
            <a:ext cx="10926087" cy="1163241"/>
          </a:xfrm>
        </p:spPr>
        <p:txBody>
          <a:bodyPr>
            <a:normAutofit fontScale="90000"/>
          </a:bodyPr>
          <a:lstStyle/>
          <a:p>
            <a:pPr algn="l"/>
            <a:r>
              <a:rPr lang="hu-HU"/>
              <a:t>Kulcsütközés feloldása láncolással </a:t>
            </a:r>
            <a:r>
              <a:rPr lang="hu-HU" sz="2200"/>
              <a:t>(</a:t>
            </a:r>
            <a:r>
              <a:rPr lang="hu-HU" sz="2200" err="1"/>
              <a:t>collision</a:t>
            </a:r>
            <a:r>
              <a:rPr lang="hu-HU" sz="2200"/>
              <a:t> </a:t>
            </a:r>
            <a:r>
              <a:rPr lang="hu-HU" sz="2200" err="1"/>
              <a:t>resolution</a:t>
            </a:r>
            <a:r>
              <a:rPr lang="hu-HU" sz="2200"/>
              <a:t> </a:t>
            </a:r>
            <a:r>
              <a:rPr lang="hu-HU" sz="2200" err="1"/>
              <a:t>by</a:t>
            </a:r>
            <a:r>
              <a:rPr lang="hu-HU" sz="2200"/>
              <a:t> </a:t>
            </a:r>
            <a:r>
              <a:rPr lang="hu-HU" sz="2200" err="1"/>
              <a:t>chaining</a:t>
            </a:r>
            <a:r>
              <a:rPr lang="hu-HU" sz="2200"/>
              <a:t>)</a:t>
            </a:r>
            <a:r>
              <a:rPr lang="hu-HU" sz="2700"/>
              <a:t> </a:t>
            </a:r>
            <a:br>
              <a:rPr lang="hu-HU"/>
            </a:br>
            <a:r>
              <a:rPr lang="hu-HU"/>
              <a:t>		Láncolt/vödrös </a:t>
            </a:r>
            <a:r>
              <a:rPr lang="hu-HU" err="1"/>
              <a:t>hashelés</a:t>
            </a:r>
            <a:r>
              <a:rPr lang="hu-HU"/>
              <a:t> nem animált változata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8B73341-59B1-80FC-057E-7707037A9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1715" y="3877527"/>
            <a:ext cx="3846233" cy="2626190"/>
          </a:xfrm>
        </p:spPr>
        <p:txBody>
          <a:bodyPr>
            <a:normAutofit fontScale="92500" lnSpcReduction="20000"/>
          </a:bodyPr>
          <a:lstStyle/>
          <a:p>
            <a:r>
              <a:rPr lang="hu-HU" sz="2200"/>
              <a:t>Példa:</a:t>
            </a:r>
          </a:p>
          <a:p>
            <a:pPr lvl="1"/>
            <a:r>
              <a:rPr lang="hu-HU" sz="1900" i="1"/>
              <a:t>m =7</a:t>
            </a:r>
          </a:p>
          <a:p>
            <a:pPr lvl="1"/>
            <a:r>
              <a:rPr lang="hu-HU" sz="1900" i="1"/>
              <a:t>h: </a:t>
            </a:r>
            <a:r>
              <a:rPr lang="en-US" sz="1900"/>
              <a:t>N → 0..6, h(k) = k mod 7 </a:t>
            </a:r>
            <a:endParaRPr lang="hu-HU" sz="1900"/>
          </a:p>
          <a:p>
            <a:pPr lvl="1"/>
            <a:r>
              <a:rPr lang="en-US" sz="1900"/>
              <a:t>A </a:t>
            </a:r>
            <a:r>
              <a:rPr lang="hu-HU" sz="1900"/>
              <a:t>beszúrt</a:t>
            </a:r>
            <a:r>
              <a:rPr lang="en-US" sz="1900"/>
              <a:t> </a:t>
            </a:r>
            <a:r>
              <a:rPr lang="en-US" sz="1900" err="1"/>
              <a:t>elemek</a:t>
            </a:r>
            <a:r>
              <a:rPr lang="en-US" sz="1900"/>
              <a:t> </a:t>
            </a:r>
            <a:r>
              <a:rPr lang="hu-HU" sz="1900"/>
              <a:t>:</a:t>
            </a:r>
            <a:br>
              <a:rPr lang="hu-HU" sz="1900"/>
            </a:br>
            <a:r>
              <a:rPr lang="en-US" sz="1900"/>
              <a:t>3, 21, 73, 8, 24, 35,</a:t>
            </a:r>
            <a:r>
              <a:rPr lang="hu-HU" sz="1900"/>
              <a:t> </a:t>
            </a:r>
            <a:br>
              <a:rPr lang="hu-HU" sz="1900"/>
            </a:br>
            <a:r>
              <a:rPr lang="en-US" sz="1900"/>
              <a:t>26, 14, 5, 10, 18</a:t>
            </a:r>
            <a:endParaRPr lang="hu-HU" sz="1900" i="1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52445A11-63C4-A41D-1831-A5501E40159B}"/>
              </a:ext>
            </a:extLst>
          </p:cNvPr>
          <p:cNvGraphicFramePr>
            <a:graphicFrameLocks noGrp="1"/>
          </p:cNvGraphicFramePr>
          <p:nvPr/>
        </p:nvGraphicFramePr>
        <p:xfrm>
          <a:off x="1448554" y="3972960"/>
          <a:ext cx="542663" cy="27204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2663">
                  <a:extLst>
                    <a:ext uri="{9D8B030D-6E8A-4147-A177-3AD203B41FA5}">
                      <a16:colId xmlns:a16="http://schemas.microsoft.com/office/drawing/2014/main" val="2945563909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5314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25146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3897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17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44377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968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64293"/>
                  </a:ext>
                </a:extLst>
              </a:tr>
            </a:tbl>
          </a:graphicData>
        </a:graphic>
      </p:graphicFrame>
      <p:graphicFrame>
        <p:nvGraphicFramePr>
          <p:cNvPr id="28" name="Táblázat 27">
            <a:extLst>
              <a:ext uri="{FF2B5EF4-FFF2-40B4-BE49-F238E27FC236}">
                <a16:creationId xmlns:a16="http://schemas.microsoft.com/office/drawing/2014/main" id="{231D8E36-5F7F-157D-0197-CAF5F27B4A67}"/>
              </a:ext>
            </a:extLst>
          </p:cNvPr>
          <p:cNvGraphicFramePr>
            <a:graphicFrameLocks noGrp="1"/>
          </p:cNvGraphicFramePr>
          <p:nvPr/>
        </p:nvGraphicFramePr>
        <p:xfrm>
          <a:off x="2485109" y="5568365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 b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DB12AC25-D02A-4C91-D30D-64601FB19066}"/>
              </a:ext>
            </a:extLst>
          </p:cNvPr>
          <p:cNvCxnSpPr/>
          <p:nvPr/>
        </p:nvCxnSpPr>
        <p:spPr>
          <a:xfrm flipH="1">
            <a:off x="2864749" y="5550773"/>
            <a:ext cx="377273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889803A2-A575-4F8A-5FAB-FAB25CC126CB}"/>
              </a:ext>
            </a:extLst>
          </p:cNvPr>
          <p:cNvCxnSpPr/>
          <p:nvPr/>
        </p:nvCxnSpPr>
        <p:spPr>
          <a:xfrm flipH="1">
            <a:off x="2845491" y="5137073"/>
            <a:ext cx="377273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áblázat 40">
            <a:extLst>
              <a:ext uri="{FF2B5EF4-FFF2-40B4-BE49-F238E27FC236}">
                <a16:creationId xmlns:a16="http://schemas.microsoft.com/office/drawing/2014/main" id="{1F39B254-BFBD-E514-4EC4-31DE04D58B83}"/>
              </a:ext>
            </a:extLst>
          </p:cNvPr>
          <p:cNvGraphicFramePr>
            <a:graphicFrameLocks noGrp="1"/>
          </p:cNvGraphicFramePr>
          <p:nvPr/>
        </p:nvGraphicFramePr>
        <p:xfrm>
          <a:off x="2465942" y="4412614"/>
          <a:ext cx="75682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411">
                  <a:extLst>
                    <a:ext uri="{9D8B030D-6E8A-4147-A177-3AD203B41FA5}">
                      <a16:colId xmlns:a16="http://schemas.microsoft.com/office/drawing/2014/main" val="4181373847"/>
                    </a:ext>
                  </a:extLst>
                </a:gridCol>
                <a:gridCol w="378411">
                  <a:extLst>
                    <a:ext uri="{9D8B030D-6E8A-4147-A177-3AD203B41FA5}">
                      <a16:colId xmlns:a16="http://schemas.microsoft.com/office/drawing/2014/main" val="3726140790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0879"/>
                  </a:ext>
                </a:extLst>
              </a:tr>
            </a:tbl>
          </a:graphicData>
        </a:graphic>
      </p:graphicFrame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926E9058-C608-7E16-7A4E-DA65869D0F19}"/>
              </a:ext>
            </a:extLst>
          </p:cNvPr>
          <p:cNvCxnSpPr>
            <a:endCxn id="41" idx="2"/>
          </p:cNvCxnSpPr>
          <p:nvPr/>
        </p:nvCxnSpPr>
        <p:spPr>
          <a:xfrm flipH="1">
            <a:off x="2844353" y="4412614"/>
            <a:ext cx="377273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12438F6C-C391-257A-2659-CBE262A9CAC8}"/>
              </a:ext>
            </a:extLst>
          </p:cNvPr>
          <p:cNvCxnSpPr/>
          <p:nvPr/>
        </p:nvCxnSpPr>
        <p:spPr>
          <a:xfrm flipH="1">
            <a:off x="2857162" y="3968249"/>
            <a:ext cx="377273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gyenes összekötő 92">
            <a:extLst>
              <a:ext uri="{FF2B5EF4-FFF2-40B4-BE49-F238E27FC236}">
                <a16:creationId xmlns:a16="http://schemas.microsoft.com/office/drawing/2014/main" id="{D622A96C-DEFC-2ABD-C5B0-ACB963539ECA}"/>
              </a:ext>
            </a:extLst>
          </p:cNvPr>
          <p:cNvCxnSpPr/>
          <p:nvPr/>
        </p:nvCxnSpPr>
        <p:spPr>
          <a:xfrm flipH="1">
            <a:off x="2864748" y="6043411"/>
            <a:ext cx="377273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B5A4057A-DECF-715C-B0A5-A3D0E519E519}"/>
              </a:ext>
            </a:extLst>
          </p:cNvPr>
          <p:cNvCxnSpPr/>
          <p:nvPr/>
        </p:nvCxnSpPr>
        <p:spPr>
          <a:xfrm flipV="1">
            <a:off x="1967342" y="5349886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32E1BB12-748C-4D99-5928-47C1AEC27BB8}"/>
              </a:ext>
            </a:extLst>
          </p:cNvPr>
          <p:cNvCxnSpPr/>
          <p:nvPr/>
        </p:nvCxnSpPr>
        <p:spPr>
          <a:xfrm flipV="1">
            <a:off x="1964294" y="4569598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9D91390B-A288-D1E8-7AC6-CA2F1CEC5CC9}"/>
              </a:ext>
            </a:extLst>
          </p:cNvPr>
          <p:cNvCxnSpPr/>
          <p:nvPr/>
        </p:nvCxnSpPr>
        <p:spPr>
          <a:xfrm flipV="1">
            <a:off x="1967342" y="5743078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10123DF3-56CE-985B-B9F7-841D5DA1D60A}"/>
              </a:ext>
            </a:extLst>
          </p:cNvPr>
          <p:cNvCxnSpPr/>
          <p:nvPr/>
        </p:nvCxnSpPr>
        <p:spPr>
          <a:xfrm flipV="1">
            <a:off x="1967342" y="6136270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58E80F86-3A7D-8B2C-3DE0-49BB7DBDF1B7}"/>
              </a:ext>
            </a:extLst>
          </p:cNvPr>
          <p:cNvCxnSpPr/>
          <p:nvPr/>
        </p:nvCxnSpPr>
        <p:spPr>
          <a:xfrm flipV="1">
            <a:off x="1967342" y="4133734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7A7F3A66-90D5-6DFB-0014-53317C4115C5}"/>
              </a:ext>
            </a:extLst>
          </p:cNvPr>
          <p:cNvCxnSpPr/>
          <p:nvPr/>
        </p:nvCxnSpPr>
        <p:spPr>
          <a:xfrm flipV="1">
            <a:off x="3155031" y="4138306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618216A6-6221-8278-8F04-68FAF3F8452D}"/>
              </a:ext>
            </a:extLst>
          </p:cNvPr>
          <p:cNvCxnSpPr/>
          <p:nvPr/>
        </p:nvCxnSpPr>
        <p:spPr>
          <a:xfrm flipV="1">
            <a:off x="4287206" y="4133737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6560E05E-CB0C-A721-9A3A-4D82F2E802DC}"/>
              </a:ext>
            </a:extLst>
          </p:cNvPr>
          <p:cNvCxnSpPr/>
          <p:nvPr/>
        </p:nvCxnSpPr>
        <p:spPr>
          <a:xfrm flipV="1">
            <a:off x="3094310" y="5327026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1ED119CA-36A2-0F22-477F-2B76B78954E2}"/>
              </a:ext>
            </a:extLst>
          </p:cNvPr>
          <p:cNvCxnSpPr/>
          <p:nvPr/>
        </p:nvCxnSpPr>
        <p:spPr>
          <a:xfrm flipV="1">
            <a:off x="3088997" y="6114802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D539BB9B-30D8-85F8-B33E-C9A2ACAF2797}"/>
              </a:ext>
            </a:extLst>
          </p:cNvPr>
          <p:cNvCxnSpPr/>
          <p:nvPr/>
        </p:nvCxnSpPr>
        <p:spPr>
          <a:xfrm flipV="1">
            <a:off x="5459024" y="5352172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15D26D8A-976C-1EC2-5CD5-3EE9A995F4BB}"/>
              </a:ext>
            </a:extLst>
          </p:cNvPr>
          <p:cNvCxnSpPr/>
          <p:nvPr/>
        </p:nvCxnSpPr>
        <p:spPr>
          <a:xfrm flipV="1">
            <a:off x="4249210" y="5345314"/>
            <a:ext cx="464962" cy="4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61CFD264-8D5E-3657-2FEB-3F3AB58B4A66}"/>
              </a:ext>
            </a:extLst>
          </p:cNvPr>
          <p:cNvSpPr txBox="1">
            <a:spLocks/>
          </p:cNvSpPr>
          <p:nvPr/>
        </p:nvSpPr>
        <p:spPr>
          <a:xfrm>
            <a:off x="4906676" y="1332177"/>
            <a:ext cx="2910205" cy="248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hu-HU" i="1">
                <a:ea typeface="Calibri" panose="020F0502020204030204" pitchFamily="34" charset="0"/>
                <a:cs typeface="CMMI12"/>
              </a:rPr>
              <a:t>T</a:t>
            </a:r>
            <a:r>
              <a:rPr lang="hu-HU">
                <a:ea typeface="Calibri" panose="020F0502020204030204" pitchFamily="34" charset="0"/>
                <a:cs typeface="F29"/>
              </a:rPr>
              <a:t>:E1*</a:t>
            </a:r>
            <a:r>
              <a:rPr lang="hu-HU">
                <a:ea typeface="Calibri" panose="020F0502020204030204" pitchFamily="34" charset="0"/>
                <a:cs typeface="CMR12"/>
              </a:rPr>
              <a:t>[</a:t>
            </a:r>
            <a:r>
              <a:rPr lang="hu-HU" i="1">
                <a:ea typeface="Calibri" panose="020F0502020204030204" pitchFamily="34" charset="0"/>
                <a:cs typeface="CMMI12"/>
              </a:rPr>
              <a:t>m</a:t>
            </a:r>
            <a:r>
              <a:rPr lang="hu-HU">
                <a:ea typeface="Calibri" panose="020F0502020204030204" pitchFamily="34" charset="0"/>
                <a:cs typeface="CMR12"/>
              </a:rPr>
              <a:t>]</a:t>
            </a:r>
            <a:endParaRPr lang="hu-HU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hu-HU">
                <a:ea typeface="Calibri" panose="020F0502020204030204" pitchFamily="34" charset="0"/>
                <a:cs typeface="F29"/>
              </a:rPr>
              <a:t>listaelemek:</a:t>
            </a:r>
            <a:endParaRPr lang="hu-HU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hu-HU" sz="1800" i="1" err="1">
                <a:ea typeface="Calibri" panose="020F0502020204030204" pitchFamily="34" charset="0"/>
                <a:cs typeface="CMMI12"/>
              </a:rPr>
              <a:t>key</a:t>
            </a:r>
            <a:r>
              <a:rPr lang="hu-HU" sz="1800">
                <a:ea typeface="Calibri" panose="020F0502020204030204" pitchFamily="34" charset="0"/>
                <a:cs typeface="CMMI12"/>
              </a:rPr>
              <a:t> </a:t>
            </a:r>
            <a:endParaRPr lang="hu-HU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hu-HU" sz="1800" i="1" err="1">
                <a:ea typeface="Calibri" panose="020F0502020204030204" pitchFamily="34" charset="0"/>
                <a:cs typeface="CMMI12"/>
              </a:rPr>
              <a:t>next</a:t>
            </a:r>
            <a:r>
              <a:rPr lang="hu-HU" sz="1800">
                <a:ea typeface="Calibri" panose="020F0502020204030204" pitchFamily="34" charset="0"/>
                <a:cs typeface="CMMI12"/>
              </a:rPr>
              <a:t> </a:t>
            </a:r>
            <a:endParaRPr lang="hu-HU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hu-HU" sz="1800">
                <a:ea typeface="Calibri" panose="020F0502020204030204" pitchFamily="34" charset="0"/>
                <a:cs typeface="F29"/>
              </a:rPr>
              <a:t>járulékos mezők</a:t>
            </a:r>
            <a:br>
              <a:rPr lang="hu-HU" sz="1800">
                <a:ea typeface="Calibri" panose="020F0502020204030204" pitchFamily="34" charset="0"/>
                <a:cs typeface="F29"/>
              </a:rPr>
            </a:br>
            <a:r>
              <a:rPr lang="hu-HU" sz="1800">
                <a:ea typeface="Calibri" panose="020F0502020204030204" pitchFamily="34" charset="0"/>
                <a:cs typeface="F29"/>
              </a:rPr>
              <a:t>(</a:t>
            </a:r>
            <a:r>
              <a:rPr lang="hu-HU" sz="1800" err="1">
                <a:ea typeface="Calibri" panose="020F0502020204030204" pitchFamily="34" charset="0"/>
                <a:cs typeface="F29"/>
              </a:rPr>
              <a:t>satellite</a:t>
            </a:r>
            <a:r>
              <a:rPr lang="hu-HU" sz="1800">
                <a:ea typeface="Calibri" panose="020F0502020204030204" pitchFamily="34" charset="0"/>
                <a:cs typeface="F29"/>
              </a:rPr>
              <a:t> </a:t>
            </a:r>
            <a:r>
              <a:rPr lang="hu-HU" sz="1800" err="1">
                <a:ea typeface="Calibri" panose="020F0502020204030204" pitchFamily="34" charset="0"/>
                <a:cs typeface="F29"/>
              </a:rPr>
              <a:t>data</a:t>
            </a:r>
            <a:r>
              <a:rPr lang="hu-HU" sz="1800">
                <a:ea typeface="Calibri" panose="020F0502020204030204" pitchFamily="34" charset="0"/>
                <a:cs typeface="F29"/>
              </a:rPr>
              <a:t>)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2EA83FA-3CD4-7D83-380D-C3AB46D35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81" y="1583984"/>
            <a:ext cx="2932541" cy="11632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77ED803-B60B-87B1-8FC8-DE5A624D362E}"/>
              </a:ext>
            </a:extLst>
          </p:cNvPr>
          <p:cNvSpPr txBox="1"/>
          <p:nvPr/>
        </p:nvSpPr>
        <p:spPr>
          <a:xfrm>
            <a:off x="570785" y="4001209"/>
            <a:ext cx="766877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defTabSz="265113">
              <a:buNone/>
            </a:pPr>
            <a:r>
              <a:rPr lang="hu-HU" sz="1200" i="1"/>
              <a:t>	</a:t>
            </a:r>
            <a:r>
              <a:rPr lang="hu-HU" sz="1300" i="1"/>
              <a:t>T</a:t>
            </a:r>
            <a:r>
              <a:rPr lang="hu-HU" sz="1300"/>
              <a:t> [0]</a:t>
            </a:r>
          </a:p>
          <a:p>
            <a:pPr marL="265113" lvl="1" indent="0">
              <a:buNone/>
            </a:pPr>
            <a:br>
              <a:rPr lang="hu-HU" sz="1300" i="1"/>
            </a:br>
            <a:r>
              <a:rPr lang="hu-HU" sz="1300" i="1"/>
              <a:t>T</a:t>
            </a:r>
            <a:r>
              <a:rPr lang="hu-HU" sz="1300"/>
              <a:t> [1]</a:t>
            </a:r>
          </a:p>
          <a:p>
            <a:pPr marL="265113" lvl="1" indent="0">
              <a:buNone/>
            </a:pPr>
            <a:br>
              <a:rPr lang="hu-HU" sz="1300" i="1"/>
            </a:br>
            <a:r>
              <a:rPr lang="hu-HU" sz="1300" i="1"/>
              <a:t>T</a:t>
            </a:r>
            <a:r>
              <a:rPr lang="hu-HU" sz="1300"/>
              <a:t> [2]</a:t>
            </a:r>
          </a:p>
          <a:p>
            <a:pPr marL="265113" lvl="1" indent="0">
              <a:buNone/>
            </a:pPr>
            <a:br>
              <a:rPr lang="hu-HU" sz="1300" i="1"/>
            </a:br>
            <a:r>
              <a:rPr lang="hu-HU" sz="1300" i="1"/>
              <a:t>T</a:t>
            </a:r>
            <a:r>
              <a:rPr lang="hu-HU" sz="1300"/>
              <a:t> [3]</a:t>
            </a:r>
          </a:p>
          <a:p>
            <a:pPr marL="265113" lvl="1" indent="0">
              <a:buNone/>
            </a:pPr>
            <a:br>
              <a:rPr lang="hu-HU" sz="1300" i="1"/>
            </a:br>
            <a:r>
              <a:rPr lang="hu-HU" sz="1300" i="1"/>
              <a:t>T</a:t>
            </a:r>
            <a:r>
              <a:rPr lang="hu-HU" sz="1300"/>
              <a:t> [4]</a:t>
            </a:r>
          </a:p>
          <a:p>
            <a:pPr marL="265113" lvl="1" indent="0">
              <a:buNone/>
            </a:pPr>
            <a:br>
              <a:rPr lang="hu-HU" sz="1300" i="1"/>
            </a:br>
            <a:r>
              <a:rPr lang="hu-HU" sz="1300" i="1"/>
              <a:t>T</a:t>
            </a:r>
            <a:r>
              <a:rPr lang="hu-HU" sz="1300"/>
              <a:t> [5]</a:t>
            </a:r>
          </a:p>
          <a:p>
            <a:pPr marL="265113" lvl="1" indent="0">
              <a:buNone/>
            </a:pPr>
            <a:br>
              <a:rPr lang="hu-HU" sz="1300" i="1"/>
            </a:br>
            <a:r>
              <a:rPr lang="hu-HU" sz="1300" i="1"/>
              <a:t>T</a:t>
            </a:r>
            <a:r>
              <a:rPr lang="hu-HU" sz="1300"/>
              <a:t> [6]</a:t>
            </a:r>
          </a:p>
          <a:p>
            <a:endParaRPr lang="hu-HU"/>
          </a:p>
        </p:txBody>
      </p:sp>
      <p:pic>
        <p:nvPicPr>
          <p:cNvPr id="9" name="Kép 8" descr="A képen szöveg, képernyőkép, diagram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72752FA-607E-B05D-081D-ABA70507B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873044"/>
            <a:ext cx="6619218" cy="29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990468-2095-1615-BBD5-75D69EC3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5708"/>
            <a:ext cx="10018713" cy="1163097"/>
          </a:xfrm>
        </p:spPr>
        <p:txBody>
          <a:bodyPr>
            <a:normAutofit fontScale="90000"/>
          </a:bodyPr>
          <a:lstStyle/>
          <a:p>
            <a:r>
              <a:rPr lang="hu-HU"/>
              <a:t>Kulcsütközés feloldása láncolással: műveletek</a:t>
            </a:r>
            <a:br>
              <a:rPr lang="hu-HU"/>
            </a:br>
            <a:r>
              <a:rPr lang="hu-HU" sz="3300"/>
              <a:t>(</a:t>
            </a:r>
            <a:r>
              <a:rPr lang="hu-HU" sz="3300" err="1"/>
              <a:t>search</a:t>
            </a:r>
            <a:r>
              <a:rPr lang="hu-HU" sz="3300"/>
              <a:t> and update </a:t>
            </a:r>
            <a:r>
              <a:rPr lang="hu-HU" sz="3300" err="1"/>
              <a:t>operations</a:t>
            </a:r>
            <a:r>
              <a:rPr lang="hu-HU" sz="3300"/>
              <a:t>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92585EE-E2C6-1261-D797-EF22C434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112" y="1367951"/>
            <a:ext cx="4709568" cy="27891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77FE812-3944-7CAC-E331-0568617C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33" y="4463893"/>
            <a:ext cx="4000847" cy="19051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C5C1754-9076-6EEE-E1A7-0AC0263DE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189" y="3276251"/>
            <a:ext cx="2773920" cy="15088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FDD88447-2756-1A47-54C5-E67318D9C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189" y="5149710"/>
            <a:ext cx="4069433" cy="109737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B4DFDF7-E968-DB5F-30F1-4D3522827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072" y="1356912"/>
            <a:ext cx="3803928" cy="15088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3449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BDD26128-0A05-4810-B4BF-A11ED0ED00F1}"/>
              </a:ext>
            </a:extLst>
          </p:cNvPr>
          <p:cNvSpPr/>
          <p:nvPr/>
        </p:nvSpPr>
        <p:spPr>
          <a:xfrm>
            <a:off x="6604670" y="1574800"/>
            <a:ext cx="2865120" cy="2905759"/>
          </a:xfrm>
          <a:prstGeom prst="horizontalScroll">
            <a:avLst>
              <a:gd name="adj" fmla="val 78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artalom helye 2">
                <a:extLst>
                  <a:ext uri="{FF2B5EF4-FFF2-40B4-BE49-F238E27FC236}">
                    <a16:creationId xmlns:a16="http://schemas.microsoft.com/office/drawing/2014/main" id="{6B9679B9-241A-8A24-CEEE-BB576271B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0510" y="934720"/>
                <a:ext cx="5724211" cy="59232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>
                    <a:effectLst/>
                    <a:ea typeface="CMMI12"/>
                    <a:cs typeface="Times New Roman" panose="02020603050405020304" pitchFamily="18" charset="0"/>
                  </a:rPr>
                  <a:t>Műveletigény: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>
                    <a:effectLst/>
                    <a:ea typeface="CMMI12"/>
                    <a:cs typeface="Times New Roman" panose="02020603050405020304" pitchFamily="18" charset="0"/>
                  </a:rPr>
                  <a:t>T</a:t>
                </a:r>
                <a:r>
                  <a:rPr lang="hu-HU" i="1" baseline="-25000">
                    <a:effectLst/>
                    <a:ea typeface="CMR8"/>
                    <a:cs typeface="Times New Roman" panose="02020603050405020304" pitchFamily="18" charset="0"/>
                  </a:rPr>
                  <a:t>init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(</a:t>
                </a:r>
                <a:r>
                  <a:rPr lang="hu-HU" i="1">
                    <a:effectLst/>
                    <a:ea typeface="CMMI12"/>
                    <a:cs typeface="Times New Roman" panose="02020603050405020304" pitchFamily="18" charset="0"/>
                  </a:rPr>
                  <a:t>m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) </a:t>
                </a:r>
                <a:r>
                  <a:rPr lang="hu-HU">
                    <a:effectLst/>
                    <a:ea typeface="CMSY10"/>
                    <a:cs typeface="Cambria Math" panose="02040503050406030204" pitchFamily="18" charset="0"/>
                  </a:rPr>
                  <a:t>∈</a:t>
                </a:r>
                <a:r>
                  <a:rPr lang="hu-HU">
                    <a:effectLst/>
                    <a:ea typeface="CMSY10"/>
                    <a:cs typeface="Times New Roman" panose="02020603050405020304" pitchFamily="18" charset="0"/>
                  </a:rPr>
                  <a:t> 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Θ(</a:t>
                </a:r>
                <a:r>
                  <a:rPr lang="hu-HU" i="1">
                    <a:effectLst/>
                    <a:ea typeface="CMMI12"/>
                    <a:cs typeface="Times New Roman" panose="02020603050405020304" pitchFamily="18" charset="0"/>
                  </a:rPr>
                  <a:t>m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err="1">
                    <a:effectLst/>
                    <a:ea typeface="CMMI12"/>
                    <a:cs typeface="Times New Roman" panose="02020603050405020304" pitchFamily="18" charset="0"/>
                  </a:rPr>
                  <a:t>T</a:t>
                </a:r>
                <a:r>
                  <a:rPr lang="hu-HU" i="1" baseline="-25000" err="1">
                    <a:effectLst/>
                    <a:ea typeface="CMR8"/>
                    <a:cs typeface="Times New Roman" panose="02020603050405020304" pitchFamily="18" charset="0"/>
                  </a:rPr>
                  <a:t>műveletek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(</a:t>
                </a:r>
                <a:r>
                  <a:rPr lang="hu-HU" i="1">
                    <a:effectLst/>
                    <a:ea typeface="CMMI12"/>
                    <a:cs typeface="Times New Roman" panose="02020603050405020304" pitchFamily="18" charset="0"/>
                  </a:rPr>
                  <a:t>m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) :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 </a:t>
                </a:r>
                <a:r>
                  <a:rPr lang="hu-HU" i="1" err="1">
                    <a:effectLst/>
                    <a:ea typeface="CMR12"/>
                    <a:cs typeface="Times New Roman" panose="02020603050405020304" pitchFamily="18" charset="0"/>
                  </a:rPr>
                  <a:t>mT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 </a:t>
                </a:r>
                <a:r>
                  <a:rPr lang="hu-HU">
                    <a:effectLst/>
                    <a:ea typeface="CMSY10"/>
                    <a:cs typeface="Cambria Math" panose="02040503050406030204" pitchFamily="18" charset="0"/>
                  </a:rPr>
                  <a:t>∈</a:t>
                </a:r>
                <a:r>
                  <a:rPr lang="hu-HU">
                    <a:effectLst/>
                    <a:ea typeface="CMSY10"/>
                    <a:cs typeface="Times New Roman" panose="02020603050405020304" pitchFamily="18" charset="0"/>
                  </a:rPr>
                  <a:t> 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Θ(1)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>
                    <a:effectLst/>
                    <a:ea typeface="CMR12"/>
                    <a:cs typeface="Times New Roman" panose="02020603050405020304" pitchFamily="18" charset="0"/>
                  </a:rPr>
                  <a:t>MT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(</a:t>
                </a:r>
                <a:r>
                  <a:rPr lang="hu-HU" i="1">
                    <a:effectLst/>
                    <a:ea typeface="CMR12"/>
                    <a:cs typeface="Times New Roman" panose="02020603050405020304" pitchFamily="18" charset="0"/>
                  </a:rPr>
                  <a:t>n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) </a:t>
                </a:r>
                <a:r>
                  <a:rPr lang="hu-HU">
                    <a:effectLst/>
                    <a:ea typeface="CMSY10"/>
                    <a:cs typeface="Cambria Math" panose="02040503050406030204" pitchFamily="18" charset="0"/>
                  </a:rPr>
                  <a:t>∈</a:t>
                </a:r>
                <a:r>
                  <a:rPr lang="hu-HU">
                    <a:effectLst/>
                    <a:ea typeface="CMSY10"/>
                    <a:cs typeface="Times New Roman" panose="02020603050405020304" pitchFamily="18" charset="0"/>
                  </a:rPr>
                  <a:t> 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Θ(</a:t>
                </a:r>
                <a:r>
                  <a:rPr lang="hu-HU" i="1">
                    <a:effectLst/>
                    <a:ea typeface="CMR12"/>
                    <a:cs typeface="Times New Roman" panose="02020603050405020304" pitchFamily="18" charset="0"/>
                  </a:rPr>
                  <a:t>n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i="1">
                    <a:effectLst/>
                    <a:cs typeface="CMMI12"/>
                  </a:rPr>
                  <a:t>AT</a:t>
                </a:r>
                <a:r>
                  <a:rPr lang="hu-HU" sz="1600">
                    <a:effectLst/>
                    <a:cs typeface="CMR12"/>
                  </a:rPr>
                  <a:t>(</a:t>
                </a:r>
                <a:r>
                  <a:rPr lang="hu-HU" sz="1600" i="1" err="1">
                    <a:effectLst/>
                    <a:cs typeface="CMMI12"/>
                  </a:rPr>
                  <a:t>n</a:t>
                </a:r>
                <a:r>
                  <a:rPr lang="hu-HU" sz="1600" err="1">
                    <a:effectLst/>
                    <a:cs typeface="CMMI12"/>
                  </a:rPr>
                  <a:t>,</a:t>
                </a:r>
                <a:r>
                  <a:rPr lang="hu-HU" sz="1600" i="1" err="1">
                    <a:effectLst/>
                    <a:cs typeface="CMMI12"/>
                  </a:rPr>
                  <a:t>m</a:t>
                </a:r>
                <a:r>
                  <a:rPr lang="hu-HU" sz="1600">
                    <a:effectLst/>
                    <a:cs typeface="CMR12"/>
                  </a:rPr>
                  <a:t>) </a:t>
                </a:r>
                <a:r>
                  <a:rPr lang="en-US" sz="1600">
                    <a:effectLst/>
                    <a:cs typeface="CMSY10"/>
                  </a:rPr>
                  <a:t>∈ </a:t>
                </a:r>
                <a:r>
                  <a:rPr lang="en-US" sz="1600">
                    <a:effectLst/>
                    <a:cs typeface="CMR12"/>
                  </a:rPr>
                  <a:t>Θ</a:t>
                </a:r>
                <a:r>
                  <a:rPr lang="hu-HU" sz="1600">
                    <a:effectLst/>
                    <a:cs typeface="CMR12"/>
                  </a:rPr>
                  <a:t>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16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6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</m:num>
                      <m:den>
                        <m:r>
                          <a:rPr lang="hu-HU" sz="16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𝑚</m:t>
                        </m:r>
                      </m:den>
                    </m:f>
                  </m:oMath>
                </a14:m>
                <a:r>
                  <a:rPr lang="hu-HU" sz="1600">
                    <a:effectLst/>
                    <a:cs typeface="CMR12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hu-HU" sz="600" i="1">
                  <a:effectLst/>
                  <a:ea typeface="Calibri" panose="020F0502020204030204" pitchFamily="34" charset="0"/>
                  <a:cs typeface="CMMI12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>
                    <a:effectLst/>
                    <a:ea typeface="Calibri" panose="020F0502020204030204" pitchFamily="34" charset="0"/>
                    <a:cs typeface="CMMI12"/>
                  </a:rPr>
                  <a:t>AT</a:t>
                </a:r>
                <a:r>
                  <a:rPr lang="hu-HU" sz="20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err="1">
                    <a:effectLst/>
                    <a:ea typeface="Calibri" panose="020F0502020204030204" pitchFamily="34" charset="0"/>
                    <a:cs typeface="CMMI12"/>
                  </a:rPr>
                  <a:t>n,m</a:t>
                </a:r>
                <a:r>
                  <a:rPr lang="hu-HU" sz="200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feltétele: </a:t>
                </a:r>
                <a:endParaRPr lang="hu-HU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800">
                    <a:effectLst/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0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en-US" sz="1800">
                    <a:effectLst/>
                    <a:ea typeface="Calibri" panose="020F0502020204030204" pitchFamily="34" charset="0"/>
                    <a:cs typeface="CMSY10"/>
                  </a:rPr>
                  <a:t>−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1) </a:t>
                </a:r>
                <a:r>
                  <a:rPr lang="hu-HU" sz="1800" err="1">
                    <a:effectLst/>
                    <a:ea typeface="Calibri" panose="020F0502020204030204" pitchFamily="34" charset="0"/>
                    <a:cs typeface="F29"/>
                  </a:rPr>
                  <a:t>fv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1800">
                    <a:effectLst/>
                    <a:ea typeface="Calibri" panose="020F0502020204030204" pitchFamily="34" charset="0"/>
                    <a:cs typeface="F78"/>
                  </a:rPr>
                  <a:t>egyszerű egyenletes hasítás</a:t>
                </a:r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a résekhez tartozó listák átlagos hossza 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</m:num>
                      <m:den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𝑚</m:t>
                        </m:r>
                      </m:den>
                    </m:f>
                  </m:oMath>
                </a14:m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 =</a:t>
                </a:r>
                <a:r>
                  <a:rPr lang="en-US" sz="1800">
                    <a:effectLst/>
                    <a:ea typeface="Calibri" panose="020F0502020204030204" pitchFamily="34" charset="0"/>
                    <a:cs typeface="CMMI12"/>
                  </a:rPr>
                  <a:t>α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.</a:t>
                </a:r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</m:num>
                      <m:den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𝑚</m:t>
                        </m:r>
                      </m:den>
                    </m:f>
                  </m:oMath>
                </a14:m>
                <a:r>
                  <a:rPr lang="hu-HU" sz="180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en-US" sz="180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(1) =&gt;</a:t>
                </a:r>
                <a:r>
                  <a:rPr lang="hu-HU" sz="1800"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AT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err="1">
                    <a:effectLst/>
                    <a:ea typeface="Calibri" panose="020F0502020204030204" pitchFamily="34" charset="0"/>
                    <a:cs typeface="CMMI12"/>
                  </a:rPr>
                  <a:t>n,m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180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sz="180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(1) 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is teljesül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artalom helye 2">
                <a:extLst>
                  <a:ext uri="{FF2B5EF4-FFF2-40B4-BE49-F238E27FC236}">
                    <a16:creationId xmlns:a16="http://schemas.microsoft.com/office/drawing/2014/main" id="{6B9679B9-241A-8A24-CEEE-BB576271B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0510" y="934720"/>
                <a:ext cx="5724211" cy="5923280"/>
              </a:xfrm>
              <a:blipFill>
                <a:blip r:embed="rId2"/>
                <a:stretch>
                  <a:fillRect l="-2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AF990468-2095-1615-BBD5-75D69EC3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5708"/>
            <a:ext cx="10018713" cy="893245"/>
          </a:xfrm>
        </p:spPr>
        <p:txBody>
          <a:bodyPr>
            <a:normAutofit/>
          </a:bodyPr>
          <a:lstStyle/>
          <a:p>
            <a:r>
              <a:rPr lang="hu-HU"/>
              <a:t>Kulcsütközés feloldása láncolással: műveletek</a:t>
            </a:r>
            <a:endParaRPr lang="hu-HU" sz="330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AD9E64F-D53E-B1F4-D48E-4A3D7FB96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14" y="2355055"/>
            <a:ext cx="5632996" cy="339399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4E68C876-7195-B90A-70F0-CD0F8A2F2C57}"/>
              </a:ext>
            </a:extLst>
          </p:cNvPr>
          <p:cNvSpPr txBox="1">
            <a:spLocks/>
          </p:cNvSpPr>
          <p:nvPr/>
        </p:nvSpPr>
        <p:spPr>
          <a:xfrm>
            <a:off x="1748471" y="725068"/>
            <a:ext cx="4459289" cy="1042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hu-HU" sz="2400"/>
              <a:t>(</a:t>
            </a:r>
            <a:r>
              <a:rPr lang="hu-HU" sz="2400" err="1"/>
              <a:t>search</a:t>
            </a:r>
            <a:r>
              <a:rPr lang="hu-HU" sz="2400"/>
              <a:t> and update </a:t>
            </a:r>
            <a:r>
              <a:rPr lang="hu-HU" sz="2400" err="1"/>
              <a:t>operations</a:t>
            </a:r>
            <a:r>
              <a:rPr lang="hu-HU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748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E7226E-EDE0-08CB-834D-CC5D419F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11" y="0"/>
            <a:ext cx="10018713" cy="883920"/>
          </a:xfrm>
        </p:spPr>
        <p:txBody>
          <a:bodyPr>
            <a:normAutofit/>
          </a:bodyPr>
          <a:lstStyle/>
          <a:p>
            <a:r>
              <a:rPr lang="hu-HU" kern="100">
                <a:ea typeface="Aptos" panose="020B0004020202020204" pitchFamily="34" charset="0"/>
                <a:cs typeface="Times New Roman" panose="02020603050405020304" pitchFamily="18" charset="0"/>
              </a:rPr>
              <a:t>Láncolt </a:t>
            </a:r>
            <a:r>
              <a:rPr lang="hu-HU" kern="100" err="1">
                <a:ea typeface="Aptos" panose="020B0004020202020204" pitchFamily="34" charset="0"/>
                <a:cs typeface="Times New Roman" panose="02020603050405020304" pitchFamily="18" charset="0"/>
              </a:rPr>
              <a:t>hashelés</a:t>
            </a:r>
            <a:r>
              <a:rPr lang="hu-HU" kern="10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műveletek C# kódja *</a:t>
            </a:r>
            <a:endParaRPr lang="hu-HU" sz="720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62CFEDD-6268-3D0E-03A5-C0716425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12" y="1305991"/>
            <a:ext cx="2972215" cy="5048955"/>
          </a:xfrm>
          <a:custGeom>
            <a:avLst/>
            <a:gdLst>
              <a:gd name="connsiteX0" fmla="*/ 0 w 2972215"/>
              <a:gd name="connsiteY0" fmla="*/ 0 h 5048955"/>
              <a:gd name="connsiteX1" fmla="*/ 534999 w 2972215"/>
              <a:gd name="connsiteY1" fmla="*/ 0 h 5048955"/>
              <a:gd name="connsiteX2" fmla="*/ 1040275 w 2972215"/>
              <a:gd name="connsiteY2" fmla="*/ 0 h 5048955"/>
              <a:gd name="connsiteX3" fmla="*/ 1604996 w 2972215"/>
              <a:gd name="connsiteY3" fmla="*/ 0 h 5048955"/>
              <a:gd name="connsiteX4" fmla="*/ 2229161 w 2972215"/>
              <a:gd name="connsiteY4" fmla="*/ 0 h 5048955"/>
              <a:gd name="connsiteX5" fmla="*/ 2972215 w 2972215"/>
              <a:gd name="connsiteY5" fmla="*/ 0 h 5048955"/>
              <a:gd name="connsiteX6" fmla="*/ 2972215 w 2972215"/>
              <a:gd name="connsiteY6" fmla="*/ 460016 h 5048955"/>
              <a:gd name="connsiteX7" fmla="*/ 2972215 w 2972215"/>
              <a:gd name="connsiteY7" fmla="*/ 920032 h 5048955"/>
              <a:gd name="connsiteX8" fmla="*/ 2972215 w 2972215"/>
              <a:gd name="connsiteY8" fmla="*/ 1481027 h 5048955"/>
              <a:gd name="connsiteX9" fmla="*/ 2972215 w 2972215"/>
              <a:gd name="connsiteY9" fmla="*/ 2092511 h 5048955"/>
              <a:gd name="connsiteX10" fmla="*/ 2972215 w 2972215"/>
              <a:gd name="connsiteY10" fmla="*/ 2653506 h 5048955"/>
              <a:gd name="connsiteX11" fmla="*/ 2972215 w 2972215"/>
              <a:gd name="connsiteY11" fmla="*/ 3113522 h 5048955"/>
              <a:gd name="connsiteX12" fmla="*/ 2972215 w 2972215"/>
              <a:gd name="connsiteY12" fmla="*/ 3523049 h 5048955"/>
              <a:gd name="connsiteX13" fmla="*/ 2972215 w 2972215"/>
              <a:gd name="connsiteY13" fmla="*/ 4033554 h 5048955"/>
              <a:gd name="connsiteX14" fmla="*/ 2972215 w 2972215"/>
              <a:gd name="connsiteY14" fmla="*/ 5048955 h 5048955"/>
              <a:gd name="connsiteX15" fmla="*/ 2407494 w 2972215"/>
              <a:gd name="connsiteY15" fmla="*/ 5048955 h 5048955"/>
              <a:gd name="connsiteX16" fmla="*/ 1872495 w 2972215"/>
              <a:gd name="connsiteY16" fmla="*/ 5048955 h 5048955"/>
              <a:gd name="connsiteX17" fmla="*/ 1337497 w 2972215"/>
              <a:gd name="connsiteY17" fmla="*/ 5048955 h 5048955"/>
              <a:gd name="connsiteX18" fmla="*/ 683609 w 2972215"/>
              <a:gd name="connsiteY18" fmla="*/ 5048955 h 5048955"/>
              <a:gd name="connsiteX19" fmla="*/ 0 w 2972215"/>
              <a:gd name="connsiteY19" fmla="*/ 5048955 h 5048955"/>
              <a:gd name="connsiteX20" fmla="*/ 0 w 2972215"/>
              <a:gd name="connsiteY20" fmla="*/ 4437470 h 5048955"/>
              <a:gd name="connsiteX21" fmla="*/ 0 w 2972215"/>
              <a:gd name="connsiteY21" fmla="*/ 4027944 h 5048955"/>
              <a:gd name="connsiteX22" fmla="*/ 0 w 2972215"/>
              <a:gd name="connsiteY22" fmla="*/ 3466949 h 5048955"/>
              <a:gd name="connsiteX23" fmla="*/ 0 w 2972215"/>
              <a:gd name="connsiteY23" fmla="*/ 2905954 h 5048955"/>
              <a:gd name="connsiteX24" fmla="*/ 0 w 2972215"/>
              <a:gd name="connsiteY24" fmla="*/ 2243980 h 5048955"/>
              <a:gd name="connsiteX25" fmla="*/ 0 w 2972215"/>
              <a:gd name="connsiteY25" fmla="*/ 1682985 h 5048955"/>
              <a:gd name="connsiteX26" fmla="*/ 0 w 2972215"/>
              <a:gd name="connsiteY26" fmla="*/ 1021011 h 5048955"/>
              <a:gd name="connsiteX27" fmla="*/ 0 w 2972215"/>
              <a:gd name="connsiteY27" fmla="*/ 560995 h 5048955"/>
              <a:gd name="connsiteX28" fmla="*/ 0 w 2972215"/>
              <a:gd name="connsiteY28" fmla="*/ 0 h 504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972215" h="5048955" fill="none" extrusionOk="0">
                <a:moveTo>
                  <a:pt x="0" y="0"/>
                </a:moveTo>
                <a:cubicBezTo>
                  <a:pt x="224475" y="-8953"/>
                  <a:pt x="313676" y="64060"/>
                  <a:pt x="534999" y="0"/>
                </a:cubicBezTo>
                <a:cubicBezTo>
                  <a:pt x="756322" y="-64060"/>
                  <a:pt x="897568" y="6248"/>
                  <a:pt x="1040275" y="0"/>
                </a:cubicBezTo>
                <a:cubicBezTo>
                  <a:pt x="1182982" y="-6248"/>
                  <a:pt x="1361041" y="10463"/>
                  <a:pt x="1604996" y="0"/>
                </a:cubicBezTo>
                <a:cubicBezTo>
                  <a:pt x="1848951" y="-10463"/>
                  <a:pt x="1971637" y="31918"/>
                  <a:pt x="2229161" y="0"/>
                </a:cubicBezTo>
                <a:cubicBezTo>
                  <a:pt x="2486686" y="-31918"/>
                  <a:pt x="2611687" y="84933"/>
                  <a:pt x="2972215" y="0"/>
                </a:cubicBezTo>
                <a:cubicBezTo>
                  <a:pt x="3019216" y="167003"/>
                  <a:pt x="2957205" y="265571"/>
                  <a:pt x="2972215" y="460016"/>
                </a:cubicBezTo>
                <a:cubicBezTo>
                  <a:pt x="2987225" y="654461"/>
                  <a:pt x="2926769" y="699674"/>
                  <a:pt x="2972215" y="920032"/>
                </a:cubicBezTo>
                <a:cubicBezTo>
                  <a:pt x="3017661" y="1140390"/>
                  <a:pt x="2938690" y="1319690"/>
                  <a:pt x="2972215" y="1481027"/>
                </a:cubicBezTo>
                <a:cubicBezTo>
                  <a:pt x="3005740" y="1642365"/>
                  <a:pt x="2961366" y="1858849"/>
                  <a:pt x="2972215" y="2092511"/>
                </a:cubicBezTo>
                <a:cubicBezTo>
                  <a:pt x="2983064" y="2326173"/>
                  <a:pt x="2950826" y="2498572"/>
                  <a:pt x="2972215" y="2653506"/>
                </a:cubicBezTo>
                <a:cubicBezTo>
                  <a:pt x="2993604" y="2808441"/>
                  <a:pt x="2940695" y="2963443"/>
                  <a:pt x="2972215" y="3113522"/>
                </a:cubicBezTo>
                <a:cubicBezTo>
                  <a:pt x="3003735" y="3263601"/>
                  <a:pt x="2930620" y="3337062"/>
                  <a:pt x="2972215" y="3523049"/>
                </a:cubicBezTo>
                <a:cubicBezTo>
                  <a:pt x="3013810" y="3709036"/>
                  <a:pt x="2913362" y="3824300"/>
                  <a:pt x="2972215" y="4033554"/>
                </a:cubicBezTo>
                <a:cubicBezTo>
                  <a:pt x="3031068" y="4242809"/>
                  <a:pt x="2937600" y="4844669"/>
                  <a:pt x="2972215" y="5048955"/>
                </a:cubicBezTo>
                <a:cubicBezTo>
                  <a:pt x="2801481" y="5059180"/>
                  <a:pt x="2675208" y="5010630"/>
                  <a:pt x="2407494" y="5048955"/>
                </a:cubicBezTo>
                <a:cubicBezTo>
                  <a:pt x="2139780" y="5087280"/>
                  <a:pt x="2010651" y="5008351"/>
                  <a:pt x="1872495" y="5048955"/>
                </a:cubicBezTo>
                <a:cubicBezTo>
                  <a:pt x="1734339" y="5089559"/>
                  <a:pt x="1523066" y="5013201"/>
                  <a:pt x="1337497" y="5048955"/>
                </a:cubicBezTo>
                <a:cubicBezTo>
                  <a:pt x="1151928" y="5084709"/>
                  <a:pt x="921624" y="5020534"/>
                  <a:pt x="683609" y="5048955"/>
                </a:cubicBezTo>
                <a:cubicBezTo>
                  <a:pt x="445594" y="5077376"/>
                  <a:pt x="229859" y="5000828"/>
                  <a:pt x="0" y="5048955"/>
                </a:cubicBezTo>
                <a:cubicBezTo>
                  <a:pt x="-28061" y="4794493"/>
                  <a:pt x="32689" y="4726389"/>
                  <a:pt x="0" y="4437470"/>
                </a:cubicBezTo>
                <a:cubicBezTo>
                  <a:pt x="-32689" y="4148551"/>
                  <a:pt x="29547" y="4211980"/>
                  <a:pt x="0" y="4027944"/>
                </a:cubicBezTo>
                <a:cubicBezTo>
                  <a:pt x="-29547" y="3843908"/>
                  <a:pt x="43282" y="3597643"/>
                  <a:pt x="0" y="3466949"/>
                </a:cubicBezTo>
                <a:cubicBezTo>
                  <a:pt x="-43282" y="3336256"/>
                  <a:pt x="24904" y="3041565"/>
                  <a:pt x="0" y="2905954"/>
                </a:cubicBezTo>
                <a:cubicBezTo>
                  <a:pt x="-24904" y="2770344"/>
                  <a:pt x="49590" y="2555213"/>
                  <a:pt x="0" y="2243980"/>
                </a:cubicBezTo>
                <a:cubicBezTo>
                  <a:pt x="-49590" y="1932747"/>
                  <a:pt x="25417" y="1835289"/>
                  <a:pt x="0" y="1682985"/>
                </a:cubicBezTo>
                <a:cubicBezTo>
                  <a:pt x="-25417" y="1530681"/>
                  <a:pt x="78765" y="1290006"/>
                  <a:pt x="0" y="1021011"/>
                </a:cubicBezTo>
                <a:cubicBezTo>
                  <a:pt x="-78765" y="752016"/>
                  <a:pt x="44173" y="688030"/>
                  <a:pt x="0" y="560995"/>
                </a:cubicBezTo>
                <a:cubicBezTo>
                  <a:pt x="-44173" y="433960"/>
                  <a:pt x="19433" y="138458"/>
                  <a:pt x="0" y="0"/>
                </a:cubicBezTo>
                <a:close/>
              </a:path>
              <a:path w="2972215" h="5048955" stroke="0" extrusionOk="0">
                <a:moveTo>
                  <a:pt x="0" y="0"/>
                </a:moveTo>
                <a:cubicBezTo>
                  <a:pt x="312455" y="-72151"/>
                  <a:pt x="506702" y="77932"/>
                  <a:pt x="653887" y="0"/>
                </a:cubicBezTo>
                <a:cubicBezTo>
                  <a:pt x="801072" y="-77932"/>
                  <a:pt x="1083494" y="32059"/>
                  <a:pt x="1218608" y="0"/>
                </a:cubicBezTo>
                <a:cubicBezTo>
                  <a:pt x="1353722" y="-32059"/>
                  <a:pt x="1613997" y="35477"/>
                  <a:pt x="1813051" y="0"/>
                </a:cubicBezTo>
                <a:cubicBezTo>
                  <a:pt x="2012105" y="-35477"/>
                  <a:pt x="2167657" y="64401"/>
                  <a:pt x="2407494" y="0"/>
                </a:cubicBezTo>
                <a:cubicBezTo>
                  <a:pt x="2647331" y="-64401"/>
                  <a:pt x="2815577" y="54809"/>
                  <a:pt x="2972215" y="0"/>
                </a:cubicBezTo>
                <a:cubicBezTo>
                  <a:pt x="3047328" y="274961"/>
                  <a:pt x="2946481" y="523427"/>
                  <a:pt x="2972215" y="661974"/>
                </a:cubicBezTo>
                <a:cubicBezTo>
                  <a:pt x="2997949" y="800521"/>
                  <a:pt x="2967504" y="965283"/>
                  <a:pt x="2972215" y="1121990"/>
                </a:cubicBezTo>
                <a:cubicBezTo>
                  <a:pt x="2976926" y="1278697"/>
                  <a:pt x="2929968" y="1566452"/>
                  <a:pt x="2972215" y="1682985"/>
                </a:cubicBezTo>
                <a:cubicBezTo>
                  <a:pt x="3014462" y="1799518"/>
                  <a:pt x="2959905" y="1972696"/>
                  <a:pt x="2972215" y="2143001"/>
                </a:cubicBezTo>
                <a:cubicBezTo>
                  <a:pt x="2984525" y="2313306"/>
                  <a:pt x="2955990" y="2443460"/>
                  <a:pt x="2972215" y="2603017"/>
                </a:cubicBezTo>
                <a:cubicBezTo>
                  <a:pt x="2988440" y="2762574"/>
                  <a:pt x="2893243" y="2963601"/>
                  <a:pt x="2972215" y="3264991"/>
                </a:cubicBezTo>
                <a:cubicBezTo>
                  <a:pt x="3051187" y="3566381"/>
                  <a:pt x="2965697" y="3503502"/>
                  <a:pt x="2972215" y="3725007"/>
                </a:cubicBezTo>
                <a:cubicBezTo>
                  <a:pt x="2978733" y="3946512"/>
                  <a:pt x="2962806" y="4145973"/>
                  <a:pt x="2972215" y="4286002"/>
                </a:cubicBezTo>
                <a:cubicBezTo>
                  <a:pt x="2981624" y="4426032"/>
                  <a:pt x="2938267" y="4754528"/>
                  <a:pt x="2972215" y="5048955"/>
                </a:cubicBezTo>
                <a:cubicBezTo>
                  <a:pt x="2677807" y="5126843"/>
                  <a:pt x="2618583" y="5008068"/>
                  <a:pt x="2318328" y="5048955"/>
                </a:cubicBezTo>
                <a:cubicBezTo>
                  <a:pt x="2018073" y="5089842"/>
                  <a:pt x="1871617" y="5013785"/>
                  <a:pt x="1694163" y="5048955"/>
                </a:cubicBezTo>
                <a:cubicBezTo>
                  <a:pt x="1516709" y="5084125"/>
                  <a:pt x="1249324" y="5023126"/>
                  <a:pt x="1069997" y="5048955"/>
                </a:cubicBezTo>
                <a:cubicBezTo>
                  <a:pt x="890670" y="5074784"/>
                  <a:pt x="764437" y="5034209"/>
                  <a:pt x="564721" y="5048955"/>
                </a:cubicBezTo>
                <a:cubicBezTo>
                  <a:pt x="365005" y="5063701"/>
                  <a:pt x="280804" y="5012198"/>
                  <a:pt x="0" y="5048955"/>
                </a:cubicBezTo>
                <a:cubicBezTo>
                  <a:pt x="-32606" y="4938247"/>
                  <a:pt x="47486" y="4802764"/>
                  <a:pt x="0" y="4639429"/>
                </a:cubicBezTo>
                <a:cubicBezTo>
                  <a:pt x="-47486" y="4476094"/>
                  <a:pt x="25706" y="4323703"/>
                  <a:pt x="0" y="4179413"/>
                </a:cubicBezTo>
                <a:cubicBezTo>
                  <a:pt x="-25706" y="4035123"/>
                  <a:pt x="15376" y="3820311"/>
                  <a:pt x="0" y="3668907"/>
                </a:cubicBezTo>
                <a:cubicBezTo>
                  <a:pt x="-15376" y="3517503"/>
                  <a:pt x="54068" y="3307432"/>
                  <a:pt x="0" y="3158402"/>
                </a:cubicBezTo>
                <a:cubicBezTo>
                  <a:pt x="-54068" y="3009373"/>
                  <a:pt x="32527" y="2788275"/>
                  <a:pt x="0" y="2597407"/>
                </a:cubicBezTo>
                <a:cubicBezTo>
                  <a:pt x="-32527" y="2406540"/>
                  <a:pt x="34418" y="2159492"/>
                  <a:pt x="0" y="2036412"/>
                </a:cubicBezTo>
                <a:cubicBezTo>
                  <a:pt x="-34418" y="1913333"/>
                  <a:pt x="65961" y="1630029"/>
                  <a:pt x="0" y="1424927"/>
                </a:cubicBezTo>
                <a:cubicBezTo>
                  <a:pt x="-65961" y="1219826"/>
                  <a:pt x="40977" y="1101626"/>
                  <a:pt x="0" y="1015401"/>
                </a:cubicBezTo>
                <a:cubicBezTo>
                  <a:pt x="-40977" y="929176"/>
                  <a:pt x="48483" y="45143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91161D0-E693-70CC-6F36-AA9F97584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28" y="958619"/>
            <a:ext cx="3091411" cy="5743700"/>
          </a:xfrm>
          <a:custGeom>
            <a:avLst/>
            <a:gdLst>
              <a:gd name="connsiteX0" fmla="*/ 0 w 3091411"/>
              <a:gd name="connsiteY0" fmla="*/ 0 h 5743700"/>
              <a:gd name="connsiteX1" fmla="*/ 577063 w 3091411"/>
              <a:gd name="connsiteY1" fmla="*/ 0 h 5743700"/>
              <a:gd name="connsiteX2" fmla="*/ 1092299 w 3091411"/>
              <a:gd name="connsiteY2" fmla="*/ 0 h 5743700"/>
              <a:gd name="connsiteX3" fmla="*/ 1545705 w 3091411"/>
              <a:gd name="connsiteY3" fmla="*/ 0 h 5743700"/>
              <a:gd name="connsiteX4" fmla="*/ 1968198 w 3091411"/>
              <a:gd name="connsiteY4" fmla="*/ 0 h 5743700"/>
              <a:gd name="connsiteX5" fmla="*/ 2514348 w 3091411"/>
              <a:gd name="connsiteY5" fmla="*/ 0 h 5743700"/>
              <a:gd name="connsiteX6" fmla="*/ 3091411 w 3091411"/>
              <a:gd name="connsiteY6" fmla="*/ 0 h 5743700"/>
              <a:gd name="connsiteX7" fmla="*/ 3091411 w 3091411"/>
              <a:gd name="connsiteY7" fmla="*/ 459496 h 5743700"/>
              <a:gd name="connsiteX8" fmla="*/ 3091411 w 3091411"/>
              <a:gd name="connsiteY8" fmla="*/ 918992 h 5743700"/>
              <a:gd name="connsiteX9" fmla="*/ 3091411 w 3091411"/>
              <a:gd name="connsiteY9" fmla="*/ 1321051 h 5743700"/>
              <a:gd name="connsiteX10" fmla="*/ 3091411 w 3091411"/>
              <a:gd name="connsiteY10" fmla="*/ 1837984 h 5743700"/>
              <a:gd name="connsiteX11" fmla="*/ 3091411 w 3091411"/>
              <a:gd name="connsiteY11" fmla="*/ 2469791 h 5743700"/>
              <a:gd name="connsiteX12" fmla="*/ 3091411 w 3091411"/>
              <a:gd name="connsiteY12" fmla="*/ 2986724 h 5743700"/>
              <a:gd name="connsiteX13" fmla="*/ 3091411 w 3091411"/>
              <a:gd name="connsiteY13" fmla="*/ 3675968 h 5743700"/>
              <a:gd name="connsiteX14" fmla="*/ 3091411 w 3091411"/>
              <a:gd name="connsiteY14" fmla="*/ 4250338 h 5743700"/>
              <a:gd name="connsiteX15" fmla="*/ 3091411 w 3091411"/>
              <a:gd name="connsiteY15" fmla="*/ 4882145 h 5743700"/>
              <a:gd name="connsiteX16" fmla="*/ 3091411 w 3091411"/>
              <a:gd name="connsiteY16" fmla="*/ 5743700 h 5743700"/>
              <a:gd name="connsiteX17" fmla="*/ 2607090 w 3091411"/>
              <a:gd name="connsiteY17" fmla="*/ 5743700 h 5743700"/>
              <a:gd name="connsiteX18" fmla="*/ 2060941 w 3091411"/>
              <a:gd name="connsiteY18" fmla="*/ 5743700 h 5743700"/>
              <a:gd name="connsiteX19" fmla="*/ 1576620 w 3091411"/>
              <a:gd name="connsiteY19" fmla="*/ 5743700 h 5743700"/>
              <a:gd name="connsiteX20" fmla="*/ 1030470 w 3091411"/>
              <a:gd name="connsiteY20" fmla="*/ 5743700 h 5743700"/>
              <a:gd name="connsiteX21" fmla="*/ 515235 w 3091411"/>
              <a:gd name="connsiteY21" fmla="*/ 5743700 h 5743700"/>
              <a:gd name="connsiteX22" fmla="*/ 0 w 3091411"/>
              <a:gd name="connsiteY22" fmla="*/ 5743700 h 5743700"/>
              <a:gd name="connsiteX23" fmla="*/ 0 w 3091411"/>
              <a:gd name="connsiteY23" fmla="*/ 5111893 h 5743700"/>
              <a:gd name="connsiteX24" fmla="*/ 0 w 3091411"/>
              <a:gd name="connsiteY24" fmla="*/ 4652397 h 5743700"/>
              <a:gd name="connsiteX25" fmla="*/ 0 w 3091411"/>
              <a:gd name="connsiteY25" fmla="*/ 4192901 h 5743700"/>
              <a:gd name="connsiteX26" fmla="*/ 0 w 3091411"/>
              <a:gd name="connsiteY26" fmla="*/ 3618531 h 5743700"/>
              <a:gd name="connsiteX27" fmla="*/ 0 w 3091411"/>
              <a:gd name="connsiteY27" fmla="*/ 3216472 h 5743700"/>
              <a:gd name="connsiteX28" fmla="*/ 0 w 3091411"/>
              <a:gd name="connsiteY28" fmla="*/ 2756976 h 5743700"/>
              <a:gd name="connsiteX29" fmla="*/ 0 w 3091411"/>
              <a:gd name="connsiteY29" fmla="*/ 2240043 h 5743700"/>
              <a:gd name="connsiteX30" fmla="*/ 0 w 3091411"/>
              <a:gd name="connsiteY30" fmla="*/ 1608236 h 5743700"/>
              <a:gd name="connsiteX31" fmla="*/ 0 w 3091411"/>
              <a:gd name="connsiteY31" fmla="*/ 976429 h 5743700"/>
              <a:gd name="connsiteX32" fmla="*/ 0 w 3091411"/>
              <a:gd name="connsiteY32" fmla="*/ 574370 h 5743700"/>
              <a:gd name="connsiteX33" fmla="*/ 0 w 3091411"/>
              <a:gd name="connsiteY33" fmla="*/ 0 h 574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91411" h="5743700" fill="none" extrusionOk="0">
                <a:moveTo>
                  <a:pt x="0" y="0"/>
                </a:moveTo>
                <a:cubicBezTo>
                  <a:pt x="226111" y="-12437"/>
                  <a:pt x="430375" y="65454"/>
                  <a:pt x="577063" y="0"/>
                </a:cubicBezTo>
                <a:cubicBezTo>
                  <a:pt x="723751" y="-65454"/>
                  <a:pt x="951874" y="14365"/>
                  <a:pt x="1092299" y="0"/>
                </a:cubicBezTo>
                <a:cubicBezTo>
                  <a:pt x="1232724" y="-14365"/>
                  <a:pt x="1378863" y="14556"/>
                  <a:pt x="1545705" y="0"/>
                </a:cubicBezTo>
                <a:cubicBezTo>
                  <a:pt x="1712547" y="-14556"/>
                  <a:pt x="1828254" y="1944"/>
                  <a:pt x="1968198" y="0"/>
                </a:cubicBezTo>
                <a:cubicBezTo>
                  <a:pt x="2108142" y="-1944"/>
                  <a:pt x="2281972" y="46383"/>
                  <a:pt x="2514348" y="0"/>
                </a:cubicBezTo>
                <a:cubicBezTo>
                  <a:pt x="2746724" y="-46383"/>
                  <a:pt x="2818074" y="10621"/>
                  <a:pt x="3091411" y="0"/>
                </a:cubicBezTo>
                <a:cubicBezTo>
                  <a:pt x="3135088" y="192684"/>
                  <a:pt x="3047261" y="253814"/>
                  <a:pt x="3091411" y="459496"/>
                </a:cubicBezTo>
                <a:cubicBezTo>
                  <a:pt x="3135561" y="665178"/>
                  <a:pt x="3089889" y="751009"/>
                  <a:pt x="3091411" y="918992"/>
                </a:cubicBezTo>
                <a:cubicBezTo>
                  <a:pt x="3092933" y="1086975"/>
                  <a:pt x="3054613" y="1209635"/>
                  <a:pt x="3091411" y="1321051"/>
                </a:cubicBezTo>
                <a:cubicBezTo>
                  <a:pt x="3128209" y="1432467"/>
                  <a:pt x="3030200" y="1686353"/>
                  <a:pt x="3091411" y="1837984"/>
                </a:cubicBezTo>
                <a:cubicBezTo>
                  <a:pt x="3152622" y="1989615"/>
                  <a:pt x="3070146" y="2261547"/>
                  <a:pt x="3091411" y="2469791"/>
                </a:cubicBezTo>
                <a:cubicBezTo>
                  <a:pt x="3112676" y="2678035"/>
                  <a:pt x="3044837" y="2816966"/>
                  <a:pt x="3091411" y="2986724"/>
                </a:cubicBezTo>
                <a:cubicBezTo>
                  <a:pt x="3137985" y="3156482"/>
                  <a:pt x="3083679" y="3516157"/>
                  <a:pt x="3091411" y="3675968"/>
                </a:cubicBezTo>
                <a:cubicBezTo>
                  <a:pt x="3099143" y="3835779"/>
                  <a:pt x="3051245" y="4058438"/>
                  <a:pt x="3091411" y="4250338"/>
                </a:cubicBezTo>
                <a:cubicBezTo>
                  <a:pt x="3131577" y="4442238"/>
                  <a:pt x="3067810" y="4625943"/>
                  <a:pt x="3091411" y="4882145"/>
                </a:cubicBezTo>
                <a:cubicBezTo>
                  <a:pt x="3115012" y="5138347"/>
                  <a:pt x="2999302" y="5455418"/>
                  <a:pt x="3091411" y="5743700"/>
                </a:cubicBezTo>
                <a:cubicBezTo>
                  <a:pt x="2977280" y="5782890"/>
                  <a:pt x="2770793" y="5692099"/>
                  <a:pt x="2607090" y="5743700"/>
                </a:cubicBezTo>
                <a:cubicBezTo>
                  <a:pt x="2443387" y="5795301"/>
                  <a:pt x="2245532" y="5698124"/>
                  <a:pt x="2060941" y="5743700"/>
                </a:cubicBezTo>
                <a:cubicBezTo>
                  <a:pt x="1876350" y="5789276"/>
                  <a:pt x="1710415" y="5690813"/>
                  <a:pt x="1576620" y="5743700"/>
                </a:cubicBezTo>
                <a:cubicBezTo>
                  <a:pt x="1442825" y="5796587"/>
                  <a:pt x="1297655" y="5720177"/>
                  <a:pt x="1030470" y="5743700"/>
                </a:cubicBezTo>
                <a:cubicBezTo>
                  <a:pt x="763285" y="5767223"/>
                  <a:pt x="621141" y="5713235"/>
                  <a:pt x="515235" y="5743700"/>
                </a:cubicBezTo>
                <a:cubicBezTo>
                  <a:pt x="409329" y="5774165"/>
                  <a:pt x="195979" y="5697524"/>
                  <a:pt x="0" y="5743700"/>
                </a:cubicBezTo>
                <a:cubicBezTo>
                  <a:pt x="-54793" y="5476289"/>
                  <a:pt x="42124" y="5295606"/>
                  <a:pt x="0" y="5111893"/>
                </a:cubicBezTo>
                <a:cubicBezTo>
                  <a:pt x="-42124" y="4928180"/>
                  <a:pt x="52831" y="4753059"/>
                  <a:pt x="0" y="4652397"/>
                </a:cubicBezTo>
                <a:cubicBezTo>
                  <a:pt x="-52831" y="4551735"/>
                  <a:pt x="13924" y="4416320"/>
                  <a:pt x="0" y="4192901"/>
                </a:cubicBezTo>
                <a:cubicBezTo>
                  <a:pt x="-13924" y="3969482"/>
                  <a:pt x="37780" y="3742439"/>
                  <a:pt x="0" y="3618531"/>
                </a:cubicBezTo>
                <a:cubicBezTo>
                  <a:pt x="-37780" y="3494623"/>
                  <a:pt x="29369" y="3367340"/>
                  <a:pt x="0" y="3216472"/>
                </a:cubicBezTo>
                <a:cubicBezTo>
                  <a:pt x="-29369" y="3065604"/>
                  <a:pt x="9258" y="2959111"/>
                  <a:pt x="0" y="2756976"/>
                </a:cubicBezTo>
                <a:cubicBezTo>
                  <a:pt x="-9258" y="2554841"/>
                  <a:pt x="45150" y="2448602"/>
                  <a:pt x="0" y="2240043"/>
                </a:cubicBezTo>
                <a:cubicBezTo>
                  <a:pt x="-45150" y="2031484"/>
                  <a:pt x="50977" y="1782628"/>
                  <a:pt x="0" y="1608236"/>
                </a:cubicBezTo>
                <a:cubicBezTo>
                  <a:pt x="-50977" y="1433844"/>
                  <a:pt x="49297" y="1275266"/>
                  <a:pt x="0" y="976429"/>
                </a:cubicBezTo>
                <a:cubicBezTo>
                  <a:pt x="-49297" y="677592"/>
                  <a:pt x="13275" y="670757"/>
                  <a:pt x="0" y="574370"/>
                </a:cubicBezTo>
                <a:cubicBezTo>
                  <a:pt x="-13275" y="477983"/>
                  <a:pt x="37668" y="245693"/>
                  <a:pt x="0" y="0"/>
                </a:cubicBezTo>
                <a:close/>
              </a:path>
              <a:path w="3091411" h="5743700" stroke="0" extrusionOk="0">
                <a:moveTo>
                  <a:pt x="0" y="0"/>
                </a:moveTo>
                <a:cubicBezTo>
                  <a:pt x="251581" y="-39773"/>
                  <a:pt x="397037" y="33402"/>
                  <a:pt x="577063" y="0"/>
                </a:cubicBezTo>
                <a:cubicBezTo>
                  <a:pt x="757089" y="-33402"/>
                  <a:pt x="879769" y="17242"/>
                  <a:pt x="1061384" y="0"/>
                </a:cubicBezTo>
                <a:cubicBezTo>
                  <a:pt x="1242999" y="-17242"/>
                  <a:pt x="1459002" y="56760"/>
                  <a:pt x="1576620" y="0"/>
                </a:cubicBezTo>
                <a:cubicBezTo>
                  <a:pt x="1694238" y="-56760"/>
                  <a:pt x="1902840" y="21994"/>
                  <a:pt x="2091855" y="0"/>
                </a:cubicBezTo>
                <a:cubicBezTo>
                  <a:pt x="2280870" y="-21994"/>
                  <a:pt x="2685243" y="61354"/>
                  <a:pt x="3091411" y="0"/>
                </a:cubicBezTo>
                <a:cubicBezTo>
                  <a:pt x="3161089" y="328067"/>
                  <a:pt x="3080724" y="401552"/>
                  <a:pt x="3091411" y="689244"/>
                </a:cubicBezTo>
                <a:cubicBezTo>
                  <a:pt x="3102098" y="976936"/>
                  <a:pt x="3040207" y="962394"/>
                  <a:pt x="3091411" y="1148740"/>
                </a:cubicBezTo>
                <a:cubicBezTo>
                  <a:pt x="3142615" y="1335086"/>
                  <a:pt x="3037108" y="1514632"/>
                  <a:pt x="3091411" y="1723110"/>
                </a:cubicBezTo>
                <a:cubicBezTo>
                  <a:pt x="3145714" y="1931588"/>
                  <a:pt x="3074928" y="2012683"/>
                  <a:pt x="3091411" y="2182606"/>
                </a:cubicBezTo>
                <a:cubicBezTo>
                  <a:pt x="3107894" y="2352529"/>
                  <a:pt x="3089506" y="2502433"/>
                  <a:pt x="3091411" y="2642102"/>
                </a:cubicBezTo>
                <a:cubicBezTo>
                  <a:pt x="3093316" y="2781771"/>
                  <a:pt x="3078716" y="3108737"/>
                  <a:pt x="3091411" y="3331346"/>
                </a:cubicBezTo>
                <a:cubicBezTo>
                  <a:pt x="3104106" y="3553955"/>
                  <a:pt x="3073974" y="3607287"/>
                  <a:pt x="3091411" y="3790842"/>
                </a:cubicBezTo>
                <a:cubicBezTo>
                  <a:pt x="3108848" y="3974397"/>
                  <a:pt x="3047389" y="4154253"/>
                  <a:pt x="3091411" y="4365212"/>
                </a:cubicBezTo>
                <a:cubicBezTo>
                  <a:pt x="3135433" y="4576171"/>
                  <a:pt x="3043734" y="4803998"/>
                  <a:pt x="3091411" y="4939582"/>
                </a:cubicBezTo>
                <a:cubicBezTo>
                  <a:pt x="3139088" y="5075166"/>
                  <a:pt x="3081502" y="5546891"/>
                  <a:pt x="3091411" y="5743700"/>
                </a:cubicBezTo>
                <a:cubicBezTo>
                  <a:pt x="2804495" y="5798268"/>
                  <a:pt x="2721871" y="5732725"/>
                  <a:pt x="2514348" y="5743700"/>
                </a:cubicBezTo>
                <a:cubicBezTo>
                  <a:pt x="2306825" y="5754675"/>
                  <a:pt x="2179004" y="5699626"/>
                  <a:pt x="1968198" y="5743700"/>
                </a:cubicBezTo>
                <a:cubicBezTo>
                  <a:pt x="1757392" y="5787774"/>
                  <a:pt x="1699794" y="5712555"/>
                  <a:pt x="1545706" y="5743700"/>
                </a:cubicBezTo>
                <a:cubicBezTo>
                  <a:pt x="1391618" y="5774845"/>
                  <a:pt x="1292604" y="5714503"/>
                  <a:pt x="1123213" y="5743700"/>
                </a:cubicBezTo>
                <a:cubicBezTo>
                  <a:pt x="953822" y="5772897"/>
                  <a:pt x="817702" y="5713758"/>
                  <a:pt x="700720" y="5743700"/>
                </a:cubicBezTo>
                <a:cubicBezTo>
                  <a:pt x="583738" y="5773642"/>
                  <a:pt x="231460" y="5683637"/>
                  <a:pt x="0" y="5743700"/>
                </a:cubicBezTo>
                <a:cubicBezTo>
                  <a:pt x="-2280" y="5597568"/>
                  <a:pt x="62801" y="5445270"/>
                  <a:pt x="0" y="5169330"/>
                </a:cubicBezTo>
                <a:cubicBezTo>
                  <a:pt x="-62801" y="4893390"/>
                  <a:pt x="8574" y="4908327"/>
                  <a:pt x="0" y="4652397"/>
                </a:cubicBezTo>
                <a:cubicBezTo>
                  <a:pt x="-8574" y="4396467"/>
                  <a:pt x="23136" y="4289591"/>
                  <a:pt x="0" y="4078027"/>
                </a:cubicBezTo>
                <a:cubicBezTo>
                  <a:pt x="-23136" y="3866463"/>
                  <a:pt x="36143" y="3671043"/>
                  <a:pt x="0" y="3503657"/>
                </a:cubicBezTo>
                <a:cubicBezTo>
                  <a:pt x="-36143" y="3336271"/>
                  <a:pt x="15838" y="3007070"/>
                  <a:pt x="0" y="2871850"/>
                </a:cubicBezTo>
                <a:cubicBezTo>
                  <a:pt x="-15838" y="2736630"/>
                  <a:pt x="47080" y="2596063"/>
                  <a:pt x="0" y="2469791"/>
                </a:cubicBezTo>
                <a:cubicBezTo>
                  <a:pt x="-47080" y="2343519"/>
                  <a:pt x="41148" y="2176908"/>
                  <a:pt x="0" y="1895421"/>
                </a:cubicBezTo>
                <a:cubicBezTo>
                  <a:pt x="-41148" y="1613934"/>
                  <a:pt x="30945" y="1591583"/>
                  <a:pt x="0" y="1435925"/>
                </a:cubicBezTo>
                <a:cubicBezTo>
                  <a:pt x="-30945" y="1280267"/>
                  <a:pt x="55127" y="1007232"/>
                  <a:pt x="0" y="804118"/>
                </a:cubicBezTo>
                <a:cubicBezTo>
                  <a:pt x="-55127" y="601004"/>
                  <a:pt x="34683" y="33994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8A0A1E3-3AE6-86EE-81C1-A3332C3C1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486" y="958619"/>
            <a:ext cx="2789550" cy="5743700"/>
          </a:xfrm>
          <a:custGeom>
            <a:avLst/>
            <a:gdLst>
              <a:gd name="connsiteX0" fmla="*/ 0 w 2789550"/>
              <a:gd name="connsiteY0" fmla="*/ 0 h 5743700"/>
              <a:gd name="connsiteX1" fmla="*/ 585806 w 2789550"/>
              <a:gd name="connsiteY1" fmla="*/ 0 h 5743700"/>
              <a:gd name="connsiteX2" fmla="*/ 1171611 w 2789550"/>
              <a:gd name="connsiteY2" fmla="*/ 0 h 5743700"/>
              <a:gd name="connsiteX3" fmla="*/ 1729521 w 2789550"/>
              <a:gd name="connsiteY3" fmla="*/ 0 h 5743700"/>
              <a:gd name="connsiteX4" fmla="*/ 2231640 w 2789550"/>
              <a:gd name="connsiteY4" fmla="*/ 0 h 5743700"/>
              <a:gd name="connsiteX5" fmla="*/ 2789550 w 2789550"/>
              <a:gd name="connsiteY5" fmla="*/ 0 h 5743700"/>
              <a:gd name="connsiteX6" fmla="*/ 2789550 w 2789550"/>
              <a:gd name="connsiteY6" fmla="*/ 631807 h 5743700"/>
              <a:gd name="connsiteX7" fmla="*/ 2789550 w 2789550"/>
              <a:gd name="connsiteY7" fmla="*/ 1263614 h 5743700"/>
              <a:gd name="connsiteX8" fmla="*/ 2789550 w 2789550"/>
              <a:gd name="connsiteY8" fmla="*/ 1837984 h 5743700"/>
              <a:gd name="connsiteX9" fmla="*/ 2789550 w 2789550"/>
              <a:gd name="connsiteY9" fmla="*/ 2297480 h 5743700"/>
              <a:gd name="connsiteX10" fmla="*/ 2789550 w 2789550"/>
              <a:gd name="connsiteY10" fmla="*/ 2699539 h 5743700"/>
              <a:gd name="connsiteX11" fmla="*/ 2789550 w 2789550"/>
              <a:gd name="connsiteY11" fmla="*/ 3216472 h 5743700"/>
              <a:gd name="connsiteX12" fmla="*/ 2789550 w 2789550"/>
              <a:gd name="connsiteY12" fmla="*/ 3848279 h 5743700"/>
              <a:gd name="connsiteX13" fmla="*/ 2789550 w 2789550"/>
              <a:gd name="connsiteY13" fmla="*/ 4365212 h 5743700"/>
              <a:gd name="connsiteX14" fmla="*/ 2789550 w 2789550"/>
              <a:gd name="connsiteY14" fmla="*/ 5054456 h 5743700"/>
              <a:gd name="connsiteX15" fmla="*/ 2789550 w 2789550"/>
              <a:gd name="connsiteY15" fmla="*/ 5743700 h 5743700"/>
              <a:gd name="connsiteX16" fmla="*/ 2203745 w 2789550"/>
              <a:gd name="connsiteY16" fmla="*/ 5743700 h 5743700"/>
              <a:gd name="connsiteX17" fmla="*/ 1590043 w 2789550"/>
              <a:gd name="connsiteY17" fmla="*/ 5743700 h 5743700"/>
              <a:gd name="connsiteX18" fmla="*/ 1004238 w 2789550"/>
              <a:gd name="connsiteY18" fmla="*/ 5743700 h 5743700"/>
              <a:gd name="connsiteX19" fmla="*/ 0 w 2789550"/>
              <a:gd name="connsiteY19" fmla="*/ 5743700 h 5743700"/>
              <a:gd name="connsiteX20" fmla="*/ 0 w 2789550"/>
              <a:gd name="connsiteY20" fmla="*/ 5226767 h 5743700"/>
              <a:gd name="connsiteX21" fmla="*/ 0 w 2789550"/>
              <a:gd name="connsiteY21" fmla="*/ 4652397 h 5743700"/>
              <a:gd name="connsiteX22" fmla="*/ 0 w 2789550"/>
              <a:gd name="connsiteY22" fmla="*/ 3963153 h 5743700"/>
              <a:gd name="connsiteX23" fmla="*/ 0 w 2789550"/>
              <a:gd name="connsiteY23" fmla="*/ 3388783 h 5743700"/>
              <a:gd name="connsiteX24" fmla="*/ 0 w 2789550"/>
              <a:gd name="connsiteY24" fmla="*/ 2699539 h 5743700"/>
              <a:gd name="connsiteX25" fmla="*/ 0 w 2789550"/>
              <a:gd name="connsiteY25" fmla="*/ 2240043 h 5743700"/>
              <a:gd name="connsiteX26" fmla="*/ 0 w 2789550"/>
              <a:gd name="connsiteY26" fmla="*/ 1780547 h 5743700"/>
              <a:gd name="connsiteX27" fmla="*/ 0 w 2789550"/>
              <a:gd name="connsiteY27" fmla="*/ 1206177 h 5743700"/>
              <a:gd name="connsiteX28" fmla="*/ 0 w 2789550"/>
              <a:gd name="connsiteY28" fmla="*/ 804118 h 5743700"/>
              <a:gd name="connsiteX29" fmla="*/ 0 w 2789550"/>
              <a:gd name="connsiteY29" fmla="*/ 0 h 574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789550" h="5743700" fill="none" extrusionOk="0">
                <a:moveTo>
                  <a:pt x="0" y="0"/>
                </a:moveTo>
                <a:cubicBezTo>
                  <a:pt x="217748" y="-49820"/>
                  <a:pt x="425278" y="63570"/>
                  <a:pt x="585806" y="0"/>
                </a:cubicBezTo>
                <a:cubicBezTo>
                  <a:pt x="746334" y="-63570"/>
                  <a:pt x="882158" y="26093"/>
                  <a:pt x="1171611" y="0"/>
                </a:cubicBezTo>
                <a:cubicBezTo>
                  <a:pt x="1461065" y="-26093"/>
                  <a:pt x="1475586" y="5712"/>
                  <a:pt x="1729521" y="0"/>
                </a:cubicBezTo>
                <a:cubicBezTo>
                  <a:pt x="1983456" y="-5712"/>
                  <a:pt x="2051326" y="30971"/>
                  <a:pt x="2231640" y="0"/>
                </a:cubicBezTo>
                <a:cubicBezTo>
                  <a:pt x="2411954" y="-30971"/>
                  <a:pt x="2610859" y="60283"/>
                  <a:pt x="2789550" y="0"/>
                </a:cubicBezTo>
                <a:cubicBezTo>
                  <a:pt x="2847760" y="128620"/>
                  <a:pt x="2742448" y="395850"/>
                  <a:pt x="2789550" y="631807"/>
                </a:cubicBezTo>
                <a:cubicBezTo>
                  <a:pt x="2836652" y="867764"/>
                  <a:pt x="2783273" y="1043486"/>
                  <a:pt x="2789550" y="1263614"/>
                </a:cubicBezTo>
                <a:cubicBezTo>
                  <a:pt x="2795827" y="1483742"/>
                  <a:pt x="2772970" y="1713237"/>
                  <a:pt x="2789550" y="1837984"/>
                </a:cubicBezTo>
                <a:cubicBezTo>
                  <a:pt x="2806130" y="1962731"/>
                  <a:pt x="2788028" y="2129497"/>
                  <a:pt x="2789550" y="2297480"/>
                </a:cubicBezTo>
                <a:cubicBezTo>
                  <a:pt x="2791072" y="2465463"/>
                  <a:pt x="2752752" y="2588123"/>
                  <a:pt x="2789550" y="2699539"/>
                </a:cubicBezTo>
                <a:cubicBezTo>
                  <a:pt x="2826348" y="2810955"/>
                  <a:pt x="2728339" y="3064841"/>
                  <a:pt x="2789550" y="3216472"/>
                </a:cubicBezTo>
                <a:cubicBezTo>
                  <a:pt x="2850761" y="3368103"/>
                  <a:pt x="2768285" y="3640035"/>
                  <a:pt x="2789550" y="3848279"/>
                </a:cubicBezTo>
                <a:cubicBezTo>
                  <a:pt x="2810815" y="4056523"/>
                  <a:pt x="2742976" y="4195454"/>
                  <a:pt x="2789550" y="4365212"/>
                </a:cubicBezTo>
                <a:cubicBezTo>
                  <a:pt x="2836124" y="4534970"/>
                  <a:pt x="2781818" y="4894645"/>
                  <a:pt x="2789550" y="5054456"/>
                </a:cubicBezTo>
                <a:cubicBezTo>
                  <a:pt x="2797282" y="5214267"/>
                  <a:pt x="2735599" y="5428746"/>
                  <a:pt x="2789550" y="5743700"/>
                </a:cubicBezTo>
                <a:cubicBezTo>
                  <a:pt x="2609840" y="5772875"/>
                  <a:pt x="2384439" y="5711301"/>
                  <a:pt x="2203745" y="5743700"/>
                </a:cubicBezTo>
                <a:cubicBezTo>
                  <a:pt x="2023051" y="5776099"/>
                  <a:pt x="1814721" y="5742625"/>
                  <a:pt x="1590043" y="5743700"/>
                </a:cubicBezTo>
                <a:cubicBezTo>
                  <a:pt x="1365365" y="5744775"/>
                  <a:pt x="1174586" y="5682426"/>
                  <a:pt x="1004238" y="5743700"/>
                </a:cubicBezTo>
                <a:cubicBezTo>
                  <a:pt x="833891" y="5804974"/>
                  <a:pt x="421277" y="5648185"/>
                  <a:pt x="0" y="5743700"/>
                </a:cubicBezTo>
                <a:cubicBezTo>
                  <a:pt x="-60373" y="5490652"/>
                  <a:pt x="28683" y="5401334"/>
                  <a:pt x="0" y="5226767"/>
                </a:cubicBezTo>
                <a:cubicBezTo>
                  <a:pt x="-28683" y="5052200"/>
                  <a:pt x="42781" y="4931141"/>
                  <a:pt x="0" y="4652397"/>
                </a:cubicBezTo>
                <a:cubicBezTo>
                  <a:pt x="-42781" y="4373653"/>
                  <a:pt x="25084" y="4101788"/>
                  <a:pt x="0" y="3963153"/>
                </a:cubicBezTo>
                <a:cubicBezTo>
                  <a:pt x="-25084" y="3824518"/>
                  <a:pt x="58093" y="3668740"/>
                  <a:pt x="0" y="3388783"/>
                </a:cubicBezTo>
                <a:cubicBezTo>
                  <a:pt x="-58093" y="3108826"/>
                  <a:pt x="7662" y="2979472"/>
                  <a:pt x="0" y="2699539"/>
                </a:cubicBezTo>
                <a:cubicBezTo>
                  <a:pt x="-7662" y="2419606"/>
                  <a:pt x="52831" y="2340705"/>
                  <a:pt x="0" y="2240043"/>
                </a:cubicBezTo>
                <a:cubicBezTo>
                  <a:pt x="-52831" y="2139381"/>
                  <a:pt x="13924" y="2003966"/>
                  <a:pt x="0" y="1780547"/>
                </a:cubicBezTo>
                <a:cubicBezTo>
                  <a:pt x="-13924" y="1557128"/>
                  <a:pt x="37780" y="1330085"/>
                  <a:pt x="0" y="1206177"/>
                </a:cubicBezTo>
                <a:cubicBezTo>
                  <a:pt x="-37780" y="1082269"/>
                  <a:pt x="29369" y="954986"/>
                  <a:pt x="0" y="804118"/>
                </a:cubicBezTo>
                <a:cubicBezTo>
                  <a:pt x="-29369" y="653250"/>
                  <a:pt x="64398" y="370039"/>
                  <a:pt x="0" y="0"/>
                </a:cubicBezTo>
                <a:close/>
              </a:path>
              <a:path w="2789550" h="5743700" stroke="0" extrusionOk="0">
                <a:moveTo>
                  <a:pt x="0" y="0"/>
                </a:moveTo>
                <a:cubicBezTo>
                  <a:pt x="134698" y="-41840"/>
                  <a:pt x="394807" y="58113"/>
                  <a:pt x="613701" y="0"/>
                </a:cubicBezTo>
                <a:cubicBezTo>
                  <a:pt x="832595" y="-58113"/>
                  <a:pt x="947902" y="55926"/>
                  <a:pt x="1143716" y="0"/>
                </a:cubicBezTo>
                <a:cubicBezTo>
                  <a:pt x="1339530" y="-55926"/>
                  <a:pt x="1572091" y="66019"/>
                  <a:pt x="1701626" y="0"/>
                </a:cubicBezTo>
                <a:cubicBezTo>
                  <a:pt x="1831161" y="-66019"/>
                  <a:pt x="2055013" y="48679"/>
                  <a:pt x="2259536" y="0"/>
                </a:cubicBezTo>
                <a:cubicBezTo>
                  <a:pt x="2464059" y="-48679"/>
                  <a:pt x="2615580" y="14094"/>
                  <a:pt x="2789550" y="0"/>
                </a:cubicBezTo>
                <a:cubicBezTo>
                  <a:pt x="2859228" y="328067"/>
                  <a:pt x="2778863" y="401552"/>
                  <a:pt x="2789550" y="689244"/>
                </a:cubicBezTo>
                <a:cubicBezTo>
                  <a:pt x="2800237" y="976936"/>
                  <a:pt x="2738346" y="962394"/>
                  <a:pt x="2789550" y="1148740"/>
                </a:cubicBezTo>
                <a:cubicBezTo>
                  <a:pt x="2840754" y="1335086"/>
                  <a:pt x="2735247" y="1514632"/>
                  <a:pt x="2789550" y="1723110"/>
                </a:cubicBezTo>
                <a:cubicBezTo>
                  <a:pt x="2843853" y="1931588"/>
                  <a:pt x="2773067" y="2012683"/>
                  <a:pt x="2789550" y="2182606"/>
                </a:cubicBezTo>
                <a:cubicBezTo>
                  <a:pt x="2806033" y="2352529"/>
                  <a:pt x="2787645" y="2502433"/>
                  <a:pt x="2789550" y="2642102"/>
                </a:cubicBezTo>
                <a:cubicBezTo>
                  <a:pt x="2791455" y="2781771"/>
                  <a:pt x="2776855" y="3108737"/>
                  <a:pt x="2789550" y="3331346"/>
                </a:cubicBezTo>
                <a:cubicBezTo>
                  <a:pt x="2802245" y="3553955"/>
                  <a:pt x="2772113" y="3607287"/>
                  <a:pt x="2789550" y="3790842"/>
                </a:cubicBezTo>
                <a:cubicBezTo>
                  <a:pt x="2806987" y="3974397"/>
                  <a:pt x="2745528" y="4154253"/>
                  <a:pt x="2789550" y="4365212"/>
                </a:cubicBezTo>
                <a:cubicBezTo>
                  <a:pt x="2833572" y="4576171"/>
                  <a:pt x="2741873" y="4803998"/>
                  <a:pt x="2789550" y="4939582"/>
                </a:cubicBezTo>
                <a:cubicBezTo>
                  <a:pt x="2837227" y="5075166"/>
                  <a:pt x="2779641" y="5546891"/>
                  <a:pt x="2789550" y="5743700"/>
                </a:cubicBezTo>
                <a:cubicBezTo>
                  <a:pt x="2534133" y="5789306"/>
                  <a:pt x="2363599" y="5733340"/>
                  <a:pt x="2175849" y="5743700"/>
                </a:cubicBezTo>
                <a:cubicBezTo>
                  <a:pt x="1988099" y="5754060"/>
                  <a:pt x="1769910" y="5699555"/>
                  <a:pt x="1590043" y="5743700"/>
                </a:cubicBezTo>
                <a:cubicBezTo>
                  <a:pt x="1410176" y="5787845"/>
                  <a:pt x="1285771" y="5714325"/>
                  <a:pt x="1115820" y="5743700"/>
                </a:cubicBezTo>
                <a:cubicBezTo>
                  <a:pt x="945869" y="5773075"/>
                  <a:pt x="825726" y="5720497"/>
                  <a:pt x="641596" y="5743700"/>
                </a:cubicBezTo>
                <a:cubicBezTo>
                  <a:pt x="457466" y="5766903"/>
                  <a:pt x="213865" y="5675122"/>
                  <a:pt x="0" y="5743700"/>
                </a:cubicBezTo>
                <a:cubicBezTo>
                  <a:pt x="-309" y="5560890"/>
                  <a:pt x="12802" y="5509987"/>
                  <a:pt x="0" y="5341641"/>
                </a:cubicBezTo>
                <a:cubicBezTo>
                  <a:pt x="-12802" y="5173295"/>
                  <a:pt x="49017" y="4935325"/>
                  <a:pt x="0" y="4824708"/>
                </a:cubicBezTo>
                <a:cubicBezTo>
                  <a:pt x="-49017" y="4714091"/>
                  <a:pt x="8574" y="4563705"/>
                  <a:pt x="0" y="4307775"/>
                </a:cubicBezTo>
                <a:cubicBezTo>
                  <a:pt x="-8574" y="4051845"/>
                  <a:pt x="23136" y="3944969"/>
                  <a:pt x="0" y="3733405"/>
                </a:cubicBezTo>
                <a:cubicBezTo>
                  <a:pt x="-23136" y="3521841"/>
                  <a:pt x="36143" y="3326421"/>
                  <a:pt x="0" y="3159035"/>
                </a:cubicBezTo>
                <a:cubicBezTo>
                  <a:pt x="-36143" y="2991649"/>
                  <a:pt x="15838" y="2662448"/>
                  <a:pt x="0" y="2527228"/>
                </a:cubicBezTo>
                <a:cubicBezTo>
                  <a:pt x="-15838" y="2392008"/>
                  <a:pt x="47080" y="2251441"/>
                  <a:pt x="0" y="2125169"/>
                </a:cubicBezTo>
                <a:cubicBezTo>
                  <a:pt x="-47080" y="1998897"/>
                  <a:pt x="41148" y="1832286"/>
                  <a:pt x="0" y="1550799"/>
                </a:cubicBezTo>
                <a:cubicBezTo>
                  <a:pt x="-41148" y="1269312"/>
                  <a:pt x="30945" y="1246961"/>
                  <a:pt x="0" y="1091303"/>
                </a:cubicBezTo>
                <a:cubicBezTo>
                  <a:pt x="-30945" y="935645"/>
                  <a:pt x="20665" y="27765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6D72066D-C512-5958-6277-0E83B7635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57" y="2377703"/>
            <a:ext cx="1657581" cy="2905530"/>
          </a:xfrm>
          <a:custGeom>
            <a:avLst/>
            <a:gdLst>
              <a:gd name="connsiteX0" fmla="*/ 0 w 1657581"/>
              <a:gd name="connsiteY0" fmla="*/ 0 h 2905530"/>
              <a:gd name="connsiteX1" fmla="*/ 569103 w 1657581"/>
              <a:gd name="connsiteY1" fmla="*/ 0 h 2905530"/>
              <a:gd name="connsiteX2" fmla="*/ 1105054 w 1657581"/>
              <a:gd name="connsiteY2" fmla="*/ 0 h 2905530"/>
              <a:gd name="connsiteX3" fmla="*/ 1657581 w 1657581"/>
              <a:gd name="connsiteY3" fmla="*/ 0 h 2905530"/>
              <a:gd name="connsiteX4" fmla="*/ 1657581 w 1657581"/>
              <a:gd name="connsiteY4" fmla="*/ 493940 h 2905530"/>
              <a:gd name="connsiteX5" fmla="*/ 1657581 w 1657581"/>
              <a:gd name="connsiteY5" fmla="*/ 1075046 h 2905530"/>
              <a:gd name="connsiteX6" fmla="*/ 1657581 w 1657581"/>
              <a:gd name="connsiteY6" fmla="*/ 1598042 h 2905530"/>
              <a:gd name="connsiteX7" fmla="*/ 1657581 w 1657581"/>
              <a:gd name="connsiteY7" fmla="*/ 2121037 h 2905530"/>
              <a:gd name="connsiteX8" fmla="*/ 1657581 w 1657581"/>
              <a:gd name="connsiteY8" fmla="*/ 2905530 h 2905530"/>
              <a:gd name="connsiteX9" fmla="*/ 1138206 w 1657581"/>
              <a:gd name="connsiteY9" fmla="*/ 2905530 h 2905530"/>
              <a:gd name="connsiteX10" fmla="*/ 585679 w 1657581"/>
              <a:gd name="connsiteY10" fmla="*/ 2905530 h 2905530"/>
              <a:gd name="connsiteX11" fmla="*/ 0 w 1657581"/>
              <a:gd name="connsiteY11" fmla="*/ 2905530 h 2905530"/>
              <a:gd name="connsiteX12" fmla="*/ 0 w 1657581"/>
              <a:gd name="connsiteY12" fmla="*/ 2295369 h 2905530"/>
              <a:gd name="connsiteX13" fmla="*/ 0 w 1657581"/>
              <a:gd name="connsiteY13" fmla="*/ 1743318 h 2905530"/>
              <a:gd name="connsiteX14" fmla="*/ 0 w 1657581"/>
              <a:gd name="connsiteY14" fmla="*/ 1133157 h 2905530"/>
              <a:gd name="connsiteX15" fmla="*/ 0 w 1657581"/>
              <a:gd name="connsiteY15" fmla="*/ 552051 h 2905530"/>
              <a:gd name="connsiteX16" fmla="*/ 0 w 1657581"/>
              <a:gd name="connsiteY16" fmla="*/ 0 h 290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57581" h="2905530" fill="none" extrusionOk="0">
                <a:moveTo>
                  <a:pt x="0" y="0"/>
                </a:moveTo>
                <a:cubicBezTo>
                  <a:pt x="252050" y="-12317"/>
                  <a:pt x="454957" y="45871"/>
                  <a:pt x="569103" y="0"/>
                </a:cubicBezTo>
                <a:cubicBezTo>
                  <a:pt x="683249" y="-45871"/>
                  <a:pt x="894100" y="35329"/>
                  <a:pt x="1105054" y="0"/>
                </a:cubicBezTo>
                <a:cubicBezTo>
                  <a:pt x="1316008" y="-35329"/>
                  <a:pt x="1450977" y="33082"/>
                  <a:pt x="1657581" y="0"/>
                </a:cubicBezTo>
                <a:cubicBezTo>
                  <a:pt x="1682218" y="114572"/>
                  <a:pt x="1652735" y="381975"/>
                  <a:pt x="1657581" y="493940"/>
                </a:cubicBezTo>
                <a:cubicBezTo>
                  <a:pt x="1662427" y="605905"/>
                  <a:pt x="1652036" y="859514"/>
                  <a:pt x="1657581" y="1075046"/>
                </a:cubicBezTo>
                <a:cubicBezTo>
                  <a:pt x="1663126" y="1290578"/>
                  <a:pt x="1609851" y="1357703"/>
                  <a:pt x="1657581" y="1598042"/>
                </a:cubicBezTo>
                <a:cubicBezTo>
                  <a:pt x="1705311" y="1838381"/>
                  <a:pt x="1595067" y="1864848"/>
                  <a:pt x="1657581" y="2121037"/>
                </a:cubicBezTo>
                <a:cubicBezTo>
                  <a:pt x="1720095" y="2377227"/>
                  <a:pt x="1654304" y="2620627"/>
                  <a:pt x="1657581" y="2905530"/>
                </a:cubicBezTo>
                <a:cubicBezTo>
                  <a:pt x="1490095" y="2927394"/>
                  <a:pt x="1291196" y="2869397"/>
                  <a:pt x="1138206" y="2905530"/>
                </a:cubicBezTo>
                <a:cubicBezTo>
                  <a:pt x="985217" y="2941663"/>
                  <a:pt x="772770" y="2887408"/>
                  <a:pt x="585679" y="2905530"/>
                </a:cubicBezTo>
                <a:cubicBezTo>
                  <a:pt x="398588" y="2923652"/>
                  <a:pt x="177031" y="2887869"/>
                  <a:pt x="0" y="2905530"/>
                </a:cubicBezTo>
                <a:cubicBezTo>
                  <a:pt x="-26705" y="2671173"/>
                  <a:pt x="43237" y="2576922"/>
                  <a:pt x="0" y="2295369"/>
                </a:cubicBezTo>
                <a:cubicBezTo>
                  <a:pt x="-43237" y="2013816"/>
                  <a:pt x="2617" y="2012646"/>
                  <a:pt x="0" y="1743318"/>
                </a:cubicBezTo>
                <a:cubicBezTo>
                  <a:pt x="-2617" y="1473990"/>
                  <a:pt x="47628" y="1341781"/>
                  <a:pt x="0" y="1133157"/>
                </a:cubicBezTo>
                <a:cubicBezTo>
                  <a:pt x="-47628" y="924533"/>
                  <a:pt x="8601" y="686386"/>
                  <a:pt x="0" y="552051"/>
                </a:cubicBezTo>
                <a:cubicBezTo>
                  <a:pt x="-8601" y="417716"/>
                  <a:pt x="14775" y="227821"/>
                  <a:pt x="0" y="0"/>
                </a:cubicBezTo>
                <a:close/>
              </a:path>
              <a:path w="1657581" h="2905530" stroke="0" extrusionOk="0">
                <a:moveTo>
                  <a:pt x="0" y="0"/>
                </a:moveTo>
                <a:cubicBezTo>
                  <a:pt x="146245" y="-55510"/>
                  <a:pt x="389518" y="15111"/>
                  <a:pt x="585679" y="0"/>
                </a:cubicBezTo>
                <a:cubicBezTo>
                  <a:pt x="781840" y="-15111"/>
                  <a:pt x="904659" y="48650"/>
                  <a:pt x="1121630" y="0"/>
                </a:cubicBezTo>
                <a:cubicBezTo>
                  <a:pt x="1338601" y="-48650"/>
                  <a:pt x="1463153" y="20519"/>
                  <a:pt x="1657581" y="0"/>
                </a:cubicBezTo>
                <a:cubicBezTo>
                  <a:pt x="1682898" y="271631"/>
                  <a:pt x="1622975" y="292122"/>
                  <a:pt x="1657581" y="581106"/>
                </a:cubicBezTo>
                <a:cubicBezTo>
                  <a:pt x="1692187" y="870090"/>
                  <a:pt x="1598381" y="896818"/>
                  <a:pt x="1657581" y="1191267"/>
                </a:cubicBezTo>
                <a:cubicBezTo>
                  <a:pt x="1716781" y="1485716"/>
                  <a:pt x="1620240" y="1526533"/>
                  <a:pt x="1657581" y="1714263"/>
                </a:cubicBezTo>
                <a:cubicBezTo>
                  <a:pt x="1694922" y="1901993"/>
                  <a:pt x="1618396" y="2091697"/>
                  <a:pt x="1657581" y="2237258"/>
                </a:cubicBezTo>
                <a:cubicBezTo>
                  <a:pt x="1696766" y="2382819"/>
                  <a:pt x="1608757" y="2703593"/>
                  <a:pt x="1657581" y="2905530"/>
                </a:cubicBezTo>
                <a:cubicBezTo>
                  <a:pt x="1497134" y="2910409"/>
                  <a:pt x="1324944" y="2901947"/>
                  <a:pt x="1138206" y="2905530"/>
                </a:cubicBezTo>
                <a:cubicBezTo>
                  <a:pt x="951469" y="2909113"/>
                  <a:pt x="727625" y="2882891"/>
                  <a:pt x="618830" y="2905530"/>
                </a:cubicBezTo>
                <a:cubicBezTo>
                  <a:pt x="510035" y="2928169"/>
                  <a:pt x="126330" y="2836587"/>
                  <a:pt x="0" y="2905530"/>
                </a:cubicBezTo>
                <a:cubicBezTo>
                  <a:pt x="-61601" y="2761913"/>
                  <a:pt x="23111" y="2636275"/>
                  <a:pt x="0" y="2382535"/>
                </a:cubicBezTo>
                <a:cubicBezTo>
                  <a:pt x="-23111" y="2128796"/>
                  <a:pt x="46354" y="2034904"/>
                  <a:pt x="0" y="1859539"/>
                </a:cubicBezTo>
                <a:cubicBezTo>
                  <a:pt x="-46354" y="1684174"/>
                  <a:pt x="45809" y="1465976"/>
                  <a:pt x="0" y="1278433"/>
                </a:cubicBezTo>
                <a:cubicBezTo>
                  <a:pt x="-45809" y="1090890"/>
                  <a:pt x="25368" y="1026586"/>
                  <a:pt x="0" y="784493"/>
                </a:cubicBezTo>
                <a:cubicBezTo>
                  <a:pt x="-25368" y="542400"/>
                  <a:pt x="71740" y="36720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1838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487680"/>
            <a:ext cx="10018713" cy="1752599"/>
          </a:xfrm>
        </p:spPr>
        <p:txBody>
          <a:bodyPr/>
          <a:lstStyle/>
          <a:p>
            <a:r>
              <a:rPr lang="hu-HU"/>
              <a:t>A hasítófüggvény megválasztása </a:t>
            </a:r>
            <a:br>
              <a:rPr lang="hu-HU"/>
            </a:br>
            <a:r>
              <a:rPr lang="hu-HU"/>
              <a:t>( </a:t>
            </a:r>
            <a:r>
              <a:rPr lang="hu-HU" err="1"/>
              <a:t>good</a:t>
            </a:r>
            <a:r>
              <a:rPr lang="hu-HU"/>
              <a:t> </a:t>
            </a:r>
            <a:r>
              <a:rPr lang="hu-HU" err="1"/>
              <a:t>hash</a:t>
            </a:r>
            <a:r>
              <a:rPr lang="hu-HU"/>
              <a:t> </a:t>
            </a:r>
            <a:r>
              <a:rPr lang="hu-HU" err="1"/>
              <a:t>functions</a:t>
            </a:r>
            <a:r>
              <a:rPr lang="hu-HU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153919"/>
                <a:ext cx="10018713" cy="4436067"/>
              </a:xfrm>
            </p:spPr>
            <p:txBody>
              <a:bodyPr>
                <a:normAutofit/>
              </a:bodyPr>
              <a:lstStyle/>
              <a:p>
                <a:r>
                  <a:rPr lang="hu-HU" sz="2800"/>
                  <a:t>Osztó módszer (</a:t>
                </a:r>
                <a:r>
                  <a:rPr lang="hu-HU" sz="2800" err="1"/>
                  <a:t>division</a:t>
                </a:r>
                <a:r>
                  <a:rPr lang="hu-HU" sz="2800"/>
                  <a:t> </a:t>
                </a:r>
                <a:r>
                  <a:rPr lang="hu-HU" sz="2800" err="1"/>
                  <a:t>method</a:t>
                </a:r>
                <a:r>
                  <a:rPr lang="hu-HU" sz="2800"/>
                  <a:t>)</a:t>
                </a:r>
              </a:p>
              <a:p>
                <a:pPr lvl="1"/>
                <a:r>
                  <a:rPr lang="hu-HU" i="1">
                    <a:effectLst/>
                    <a:cs typeface="CMR12"/>
                  </a:rPr>
                  <a:t>k </a:t>
                </a:r>
                <a:r>
                  <a:rPr lang="hu-HU">
                    <a:effectLst/>
                    <a:ea typeface="CMSY10"/>
                    <a:cs typeface="Cambria Math" panose="02040503050406030204" pitchFamily="18" charset="0"/>
                  </a:rPr>
                  <a:t>∈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endParaRPr lang="hu-HU" sz="2400" i="1"/>
              </a:p>
              <a:p>
                <a:pPr lvl="1"/>
                <a:r>
                  <a:rPr lang="hu-HU" sz="2400" i="1"/>
                  <a:t>h</a:t>
                </a:r>
                <a:r>
                  <a:rPr lang="hu-HU" sz="2400"/>
                  <a:t>(</a:t>
                </a:r>
                <a:r>
                  <a:rPr lang="hu-HU" sz="2400" i="1"/>
                  <a:t>k</a:t>
                </a:r>
                <a:r>
                  <a:rPr lang="hu-HU" sz="2400"/>
                  <a:t>)</a:t>
                </a:r>
                <a:r>
                  <a:rPr lang="en-US" sz="2400"/>
                  <a:t> = </a:t>
                </a:r>
                <a:r>
                  <a:rPr lang="en-US" sz="2400" i="1"/>
                  <a:t>k</a:t>
                </a:r>
                <a:r>
                  <a:rPr lang="en-US" sz="2400"/>
                  <a:t> mod </a:t>
                </a:r>
                <a:r>
                  <a:rPr lang="hu-HU" sz="2400" i="1"/>
                  <a:t>m </a:t>
                </a:r>
                <a:endParaRPr lang="hu-HU" sz="2400"/>
              </a:p>
              <a:p>
                <a:pPr lvl="1"/>
                <a:r>
                  <a:rPr lang="hu-HU" sz="2400" i="1"/>
                  <a:t>m </a:t>
                </a:r>
                <a:r>
                  <a:rPr lang="hu-HU" sz="2400"/>
                  <a:t>olyan prím, amely nincs közel a kettő hatványhoz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2200"/>
                  <a:t> egyenletesen szór [0..(</a:t>
                </a:r>
                <a:r>
                  <a:rPr lang="hu-HU" sz="2200" i="1"/>
                  <a:t>m</a:t>
                </a:r>
                <a:r>
                  <a:rPr lang="hu-HU" sz="2200"/>
                  <a:t>-1)]</a:t>
                </a:r>
              </a:p>
              <a:p>
                <a:pPr lvl="1"/>
                <a:r>
                  <a:rPr lang="hu-HU" sz="2400"/>
                  <a:t>Pl. 2000 rekord és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400">
                        <a:latin typeface="Cambria Math" panose="02040503050406030204" pitchFamily="18" charset="0"/>
                      </a:rPr>
                      <m:t>α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hu-HU" sz="2400"/>
                  <a:t>3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2200"/>
                  <a:t>701 </a:t>
                </a:r>
              </a:p>
              <a:p>
                <a:pPr lvl="2"/>
                <a:r>
                  <a:rPr lang="hu-HU" sz="2200"/>
                  <a:t>(közel esik a 2000/3-hoz, de távol 512 és 1024 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153919"/>
                <a:ext cx="10018713" cy="4436067"/>
              </a:xfrm>
              <a:blipFill>
                <a:blip r:embed="rId2"/>
                <a:stretch>
                  <a:fillRect l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243841"/>
            <a:ext cx="10018713" cy="1005840"/>
          </a:xfrm>
        </p:spPr>
        <p:txBody>
          <a:bodyPr/>
          <a:lstStyle/>
          <a:p>
            <a:r>
              <a:rPr lang="hu-HU"/>
              <a:t>A hasítófüggvény megválasztása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249681"/>
                <a:ext cx="10018713" cy="52340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sz="2800"/>
                  <a:t>Kulcsok a [0; 1) intervallumon (egyszerű szorzó módszer)</a:t>
                </a:r>
              </a:p>
              <a:p>
                <a:pPr lvl="1"/>
                <a:r>
                  <a:rPr lang="hu-HU" sz="2400"/>
                  <a:t>Ha a kulcsok egyenletesen oszlanak el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2200" i="1"/>
                  <a:t>h</a:t>
                </a:r>
                <a:r>
                  <a:rPr lang="hu-HU" sz="2200"/>
                  <a:t>(</a:t>
                </a:r>
                <a:r>
                  <a:rPr lang="hu-HU" sz="2200" i="1"/>
                  <a:t>k</a:t>
                </a:r>
                <a:r>
                  <a:rPr lang="hu-HU" sz="2200"/>
                  <a:t>)</a:t>
                </a:r>
                <a:r>
                  <a:rPr lang="en-US" sz="2200"/>
                  <a:t> =</a:t>
                </a:r>
                <a:r>
                  <a:rPr lang="hu-HU" sz="220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hu-H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sz="2200"/>
              </a:p>
              <a:p>
                <a:r>
                  <a:rPr lang="hu-HU" sz="2800"/>
                  <a:t>Szorzó módszer (</a:t>
                </a:r>
                <a:r>
                  <a:rPr lang="hu-HU" sz="2800" err="1"/>
                  <a:t>multiplication</a:t>
                </a:r>
                <a:r>
                  <a:rPr lang="hu-HU" sz="2800"/>
                  <a:t> </a:t>
                </a:r>
                <a:r>
                  <a:rPr lang="hu-HU" sz="2800" err="1"/>
                  <a:t>method</a:t>
                </a:r>
                <a:r>
                  <a:rPr lang="hu-HU" sz="2800"/>
                  <a:t>)</a:t>
                </a:r>
              </a:p>
              <a:p>
                <a:pPr lvl="1"/>
                <a:r>
                  <a:rPr lang="hu-HU" i="1">
                    <a:cs typeface="CMR12"/>
                  </a:rPr>
                  <a:t>k </a:t>
                </a:r>
                <a:r>
                  <a:rPr lang="hu-HU">
                    <a:ea typeface="CMSY10"/>
                    <a:cs typeface="Cambria Math" panose="02040503050406030204" pitchFamily="18" charset="0"/>
                  </a:rPr>
                  <a:t>∈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hu-HU" sz="2400"/>
              </a:p>
              <a:p>
                <a:pPr lvl="1"/>
                <a:r>
                  <a:rPr lang="hu-HU" sz="2400" i="1"/>
                  <a:t>h</a:t>
                </a:r>
                <a:r>
                  <a:rPr lang="hu-HU" sz="2400"/>
                  <a:t>(</a:t>
                </a:r>
                <a:r>
                  <a:rPr lang="hu-HU" sz="2400" i="1"/>
                  <a:t>k</a:t>
                </a:r>
                <a:r>
                  <a:rPr lang="hu-HU" sz="2400"/>
                  <a:t>)</a:t>
                </a:r>
                <a:r>
                  <a:rPr lang="en-US" sz="2400"/>
                  <a:t> =</a:t>
                </a:r>
                <a:r>
                  <a:rPr lang="hu-HU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}∗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hu-H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400"/>
                  <a:t>(0 &lt; </a:t>
                </a:r>
                <a:r>
                  <a:rPr lang="hu-HU" sz="2400" i="1"/>
                  <a:t>A</a:t>
                </a:r>
                <a:r>
                  <a:rPr lang="hu-HU" sz="2400"/>
                  <a:t> &lt; 1)</a:t>
                </a:r>
              </a:p>
              <a:p>
                <a:pPr lvl="1"/>
                <a:r>
                  <a:rPr lang="hu-HU" sz="2400"/>
                  <a:t>Nem minden konstanssal szór egyformán jól</a:t>
                </a:r>
              </a:p>
              <a:p>
                <a:pPr lvl="1"/>
                <a:r>
                  <a:rPr lang="hu-HU" sz="2400" err="1"/>
                  <a:t>Knuth</a:t>
                </a:r>
                <a:r>
                  <a:rPr lang="hu-HU" sz="2400"/>
                  <a:t>: </a:t>
                </a:r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𝐴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=</m:t>
                    </m:r>
                    <m:f>
                      <m:fPr>
                        <m:ctrlPr>
                          <a:rPr lang="hu-HU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radPr>
                          <m:deg/>
                          <m:e>
                            <m: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5</m:t>
                            </m:r>
                          </m:e>
                        </m:rad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−1</m:t>
                        </m:r>
                      </m:num>
                      <m:den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2</m:t>
                        </m:r>
                      </m:den>
                    </m:f>
                    <m:r>
                      <a:rPr lang="hu-HU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 ≈0,618</m:t>
                    </m:r>
                  </m:oMath>
                </a14:m>
                <a:endParaRPr lang="hu-HU" sz="2400"/>
              </a:p>
              <a:p>
                <a:pPr lvl="1"/>
                <a:r>
                  <a:rPr lang="hu-HU" sz="2400"/>
                  <a:t>Osztó módszerrel szembeni előny</a:t>
                </a:r>
              </a:p>
              <a:p>
                <a:pPr lvl="2"/>
                <a:r>
                  <a:rPr lang="hu-HU" sz="2200"/>
                  <a:t>nem érzékeny a hasító tábla méretére 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249681"/>
                <a:ext cx="10018713" cy="5234003"/>
              </a:xfrm>
              <a:blipFill>
                <a:blip r:embed="rId2"/>
                <a:stretch>
                  <a:fillRect l="-2007" t="-2328" b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77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0E1DE-DB51-6D28-356F-8027773C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2230C6-726F-8FFD-A8D1-D887D6A1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366345"/>
          </a:xfrm>
        </p:spPr>
        <p:txBody>
          <a:bodyPr/>
          <a:lstStyle/>
          <a:p>
            <a:r>
              <a:rPr lang="hu-HU"/>
              <a:t>A hasítófüggvény megválasztása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C54A1B-54DB-4708-982F-9800E994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189" y="1366345"/>
            <a:ext cx="9144834" cy="517883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Előjel nélküli egész kulcsok esetén a szorzó módszer helyett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Táblaméret: kettő hatvány 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err="1">
                <a:effectLst/>
                <a:ea typeface="Calibri" panose="020F0502020204030204" pitchFamily="34" charset="0"/>
                <a:cs typeface="F29"/>
              </a:rPr>
              <a:t>Tfh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kulcsok: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w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biten ábrázolt természetes számok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0 </a:t>
            </a:r>
            <a:r>
              <a:rPr lang="en-US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i="1" baseline="30000">
                <a:effectLst/>
                <a:ea typeface="Calibri" panose="020F0502020204030204" pitchFamily="34" charset="0"/>
                <a:cs typeface="CMMI8"/>
              </a:rPr>
              <a:t>w</a:t>
            </a:r>
            <a:r>
              <a:rPr lang="hu-HU">
                <a:effectLst/>
                <a:ea typeface="Calibri" panose="020F0502020204030204" pitchFamily="34" charset="0"/>
                <a:cs typeface="CMMI8"/>
              </a:rPr>
              <a:t> </a:t>
            </a:r>
            <a:r>
              <a:rPr lang="hu-HU">
                <a:effectLst/>
                <a:ea typeface="CMSY10"/>
                <a:cs typeface="CMSY10"/>
              </a:rPr>
              <a:t>–</a:t>
            </a:r>
            <a:r>
              <a:rPr lang="hu-HU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1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Ábrázoljuk szintén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w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biten az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hu-HU">
                <a:effectLst/>
                <a:ea typeface="CMSY10"/>
                <a:cs typeface="Cambria Math" panose="02040503050406030204" pitchFamily="18" charset="0"/>
              </a:rPr>
              <a:t>⌊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i="1" baseline="30000">
                <a:effectLst/>
                <a:ea typeface="Calibri" panose="020F0502020204030204" pitchFamily="34" charset="0"/>
                <a:cs typeface="CMMI8"/>
              </a:rPr>
              <a:t>w</a:t>
            </a:r>
            <a:r>
              <a:rPr lang="hu-HU">
                <a:effectLst/>
                <a:ea typeface="CMSY10"/>
                <a:cs typeface="Cambria Math" panose="02040503050406030204" pitchFamily="18" charset="0"/>
              </a:rPr>
              <a:t> ⌋</a:t>
            </a:r>
            <a:r>
              <a:rPr lang="hu-HU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konstanst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latin typeface="F29"/>
                <a:ea typeface="Calibri" panose="020F0502020204030204" pitchFamily="34" charset="0"/>
                <a:cs typeface="CMMI12"/>
              </a:rPr>
              <a:t>L!</a:t>
            </a:r>
            <a:r>
              <a:rPr lang="hu-HU" sz="2000" i="1">
                <a:effectLst/>
                <a:latin typeface="CMMI12"/>
                <a:ea typeface="Calibri" panose="020F0502020204030204" pitchFamily="34" charset="0"/>
                <a:cs typeface="CMMI12"/>
              </a:rPr>
              <a:t> m</a:t>
            </a:r>
            <a:r>
              <a:rPr lang="hu-HU" sz="2000">
                <a:effectLst/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hu-HU" sz="2000">
                <a:effectLst/>
                <a:latin typeface="CMR12"/>
                <a:ea typeface="Calibri" panose="020F0502020204030204" pitchFamily="34" charset="0"/>
                <a:cs typeface="CMR12"/>
              </a:rPr>
              <a:t>= 2</a:t>
            </a:r>
            <a:r>
              <a:rPr lang="hu-HU" sz="2000" i="1" baseline="30000">
                <a:effectLst/>
                <a:latin typeface="CMMI8"/>
                <a:ea typeface="Calibri" panose="020F0502020204030204" pitchFamily="34" charset="0"/>
                <a:cs typeface="CMMI8"/>
              </a:rPr>
              <a:t>p</a:t>
            </a:r>
            <a:r>
              <a:rPr lang="hu-HU" sz="2000">
                <a:effectLst/>
                <a:latin typeface="F29"/>
                <a:ea typeface="Calibri" panose="020F0502020204030204" pitchFamily="34" charset="0"/>
                <a:cs typeface="F29"/>
              </a:rPr>
              <a:t> ,  </a:t>
            </a:r>
            <a:r>
              <a:rPr lang="hu-HU" sz="2000" i="1">
                <a:effectLst/>
                <a:latin typeface="CMMI12"/>
                <a:ea typeface="Calibri" panose="020F0502020204030204" pitchFamily="34" charset="0"/>
                <a:cs typeface="CMMI12"/>
              </a:rPr>
              <a:t>q</a:t>
            </a:r>
            <a:r>
              <a:rPr lang="hu-HU" sz="2000">
                <a:effectLst/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hu-HU" sz="2000">
                <a:effectLst/>
                <a:latin typeface="CMR12"/>
                <a:ea typeface="Calibri" panose="020F0502020204030204" pitchFamily="34" charset="0"/>
                <a:cs typeface="CMR12"/>
              </a:rPr>
              <a:t>= 2</a:t>
            </a:r>
            <a:r>
              <a:rPr lang="hu-HU" sz="2000" i="1" baseline="30000">
                <a:effectLst/>
                <a:latin typeface="CMMI8"/>
                <a:ea typeface="Calibri" panose="020F0502020204030204" pitchFamily="34" charset="0"/>
                <a:cs typeface="CMMI8"/>
              </a:rPr>
              <a:t>w</a:t>
            </a:r>
            <a:r>
              <a:rPr lang="hu-HU" sz="2000">
                <a:effectLst/>
                <a:latin typeface="CMMI8"/>
                <a:ea typeface="Calibri" panose="020F0502020204030204" pitchFamily="34" charset="0"/>
                <a:cs typeface="CMMI8"/>
              </a:rPr>
              <a:t> </a:t>
            </a:r>
            <a:r>
              <a:rPr lang="en-US" sz="2000">
                <a:effectLst/>
                <a:latin typeface="CMSY10"/>
                <a:ea typeface="Calibri" panose="020F0502020204030204" pitchFamily="34" charset="0"/>
                <a:cs typeface="CMSY10"/>
              </a:rPr>
              <a:t>− </a:t>
            </a:r>
            <a:r>
              <a:rPr lang="hu-HU" sz="2000">
                <a:effectLst/>
                <a:latin typeface="CMR12"/>
                <a:ea typeface="Calibri" panose="020F0502020204030204" pitchFamily="34" charset="0"/>
                <a:cs typeface="CMR12"/>
              </a:rPr>
              <a:t>1 </a:t>
            </a:r>
            <a:r>
              <a:rPr lang="hu-HU" sz="2000">
                <a:effectLst/>
                <a:latin typeface="F29"/>
                <a:ea typeface="Calibri" panose="020F0502020204030204" pitchFamily="34" charset="0"/>
                <a:cs typeface="F29"/>
              </a:rPr>
              <a:t>és  </a:t>
            </a:r>
            <a:r>
              <a:rPr lang="hu-HU" sz="2000" i="1">
                <a:effectLst/>
                <a:latin typeface="CMMI12"/>
                <a:ea typeface="Calibri" panose="020F0502020204030204" pitchFamily="34" charset="0"/>
                <a:cs typeface="CMMI12"/>
              </a:rPr>
              <a:t>r</a:t>
            </a:r>
            <a:r>
              <a:rPr lang="hu-HU" sz="2000">
                <a:effectLst/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hu-HU" sz="2000">
                <a:effectLst/>
                <a:latin typeface="CMR12"/>
                <a:ea typeface="Calibri" panose="020F0502020204030204" pitchFamily="34" charset="0"/>
                <a:cs typeface="CMR12"/>
              </a:rPr>
              <a:t>= </a:t>
            </a:r>
            <a:r>
              <a:rPr lang="hu-HU" sz="2000" i="1">
                <a:effectLst/>
                <a:latin typeface="CMMI12"/>
                <a:ea typeface="Calibri" panose="020F0502020204030204" pitchFamily="34" charset="0"/>
                <a:cs typeface="CMMI12"/>
              </a:rPr>
              <a:t>w</a:t>
            </a:r>
            <a:r>
              <a:rPr lang="hu-HU" sz="2000">
                <a:effectLst/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hu-HU" sz="2000">
                <a:effectLst/>
                <a:latin typeface="F29"/>
                <a:ea typeface="CMSY10"/>
                <a:cs typeface="CMSY10"/>
              </a:rPr>
              <a:t>–</a:t>
            </a:r>
            <a:r>
              <a:rPr lang="hu-HU" sz="2000">
                <a:effectLst/>
                <a:latin typeface="CMSY10"/>
                <a:ea typeface="Calibri" panose="020F0502020204030204" pitchFamily="34" charset="0"/>
                <a:cs typeface="CMSY10"/>
              </a:rPr>
              <a:t> </a:t>
            </a:r>
            <a:r>
              <a:rPr lang="hu-HU" sz="2000" i="1">
                <a:effectLst/>
                <a:latin typeface="CMMI12"/>
                <a:ea typeface="Calibri" panose="020F0502020204030204" pitchFamily="34" charset="0"/>
                <a:cs typeface="CMMI12"/>
              </a:rPr>
              <a:t>p</a:t>
            </a:r>
            <a:endParaRPr lang="hu-HU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dupla szavas, előjel nélküli egész aritmetikát használunk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CMR12"/>
              </a:rPr>
              <a:t>&amp;: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a </a:t>
            </a:r>
            <a:r>
              <a:rPr lang="hu-HU" err="1">
                <a:effectLst/>
                <a:ea typeface="Calibri" panose="020F0502020204030204" pitchFamily="34" charset="0"/>
                <a:cs typeface="F29"/>
              </a:rPr>
              <a:t>bitenkénti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és művelet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CMMI12"/>
              </a:rPr>
              <a:t>&gt;&gt;: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bitléptetés jobbra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i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) = ((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) &amp;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q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&gt;&gt;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r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6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8688" y="320842"/>
            <a:ext cx="10018713" cy="1752599"/>
          </a:xfrm>
        </p:spPr>
        <p:txBody>
          <a:bodyPr/>
          <a:lstStyle/>
          <a:p>
            <a:r>
              <a:rPr lang="hu-HU"/>
              <a:t>A hasítófüggvény megválasztása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941095"/>
            <a:ext cx="10018713" cy="175259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>
                <a:effectLst/>
                <a:ea typeface="Calibri" panose="020F0502020204030204" pitchFamily="34" charset="0"/>
                <a:cs typeface="F29"/>
              </a:rPr>
              <a:t>Mindhárom módszer feltételezi, hogy a kulcsok számok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u-HU" sz="2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sillag: 32 ágú 4">
            <a:extLst>
              <a:ext uri="{FF2B5EF4-FFF2-40B4-BE49-F238E27FC236}">
                <a16:creationId xmlns:a16="http://schemas.microsoft.com/office/drawing/2014/main" id="{4C2C284A-3954-08C0-E2DC-D14D5B423C8E}"/>
              </a:ext>
            </a:extLst>
          </p:cNvPr>
          <p:cNvSpPr/>
          <p:nvPr/>
        </p:nvSpPr>
        <p:spPr>
          <a:xfrm>
            <a:off x="1140773" y="3302000"/>
            <a:ext cx="10362250" cy="3332480"/>
          </a:xfrm>
          <a:prstGeom prst="star32">
            <a:avLst>
              <a:gd name="adj" fmla="val 438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>
                <a:effectLst/>
                <a:ea typeface="Calibri" panose="020F0502020204030204" pitchFamily="34" charset="0"/>
                <a:cs typeface="F29"/>
              </a:rPr>
              <a:t>Pl. </a:t>
            </a:r>
            <a:r>
              <a:rPr lang="hu-HU" sz="2800" err="1">
                <a:effectLst/>
                <a:ea typeface="Calibri" panose="020F0502020204030204" pitchFamily="34" charset="0"/>
                <a:cs typeface="F29"/>
              </a:rPr>
              <a:t>sztringek</a:t>
            </a:r>
            <a:r>
              <a:rPr lang="hu-HU" sz="2800">
                <a:effectLst/>
                <a:ea typeface="Calibri" panose="020F0502020204030204" pitchFamily="34" charset="0"/>
                <a:cs typeface="F29"/>
              </a:rPr>
              <a:t> esetén</a:t>
            </a:r>
            <a:endParaRPr lang="hu-HU" sz="2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a karakterek ~ megfelelő számrendszerbeli előjel nélküli egész számok számjegyei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a </a:t>
            </a:r>
            <a:r>
              <a:rPr lang="hu-HU" sz="2400" err="1">
                <a:effectLst/>
                <a:ea typeface="Calibri" panose="020F0502020204030204" pitchFamily="34" charset="0"/>
                <a:cs typeface="F29"/>
              </a:rPr>
              <a:t>sztringek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~ nagy természetes számok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03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sz="4400"/>
              <a:t>Tartalom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90" y="1554479"/>
            <a:ext cx="5810569" cy="4511041"/>
          </a:xfrm>
        </p:spPr>
        <p:txBody>
          <a:bodyPr>
            <a:noAutofit/>
          </a:bodyPr>
          <a:lstStyle/>
          <a:p>
            <a:r>
              <a:rPr lang="hu-HU" sz="2800">
                <a:hlinkClick r:id="rId2" action="ppaction://hlinksldjump"/>
              </a:rPr>
              <a:t>Szótárak</a:t>
            </a:r>
            <a:endParaRPr lang="hu-HU" sz="2800"/>
          </a:p>
          <a:p>
            <a:r>
              <a:rPr lang="hu-HU" sz="2800">
                <a:hlinkClick r:id="rId3" action="ppaction://hlinksldjump"/>
              </a:rPr>
              <a:t>Jelölések</a:t>
            </a:r>
            <a:endParaRPr lang="hu-HU" sz="2800"/>
          </a:p>
          <a:p>
            <a:r>
              <a:rPr lang="hu-HU" sz="2800" err="1">
                <a:hlinkClick r:id="rId4" action="ppaction://hlinksldjump"/>
              </a:rPr>
              <a:t>Hashelés</a:t>
            </a:r>
            <a:r>
              <a:rPr lang="hu-HU" sz="2800">
                <a:hlinkClick r:id="rId4" action="ppaction://hlinksldjump"/>
              </a:rPr>
              <a:t> szemléletesen</a:t>
            </a:r>
            <a:endParaRPr lang="hu-HU" sz="2800"/>
          </a:p>
          <a:p>
            <a:r>
              <a:rPr lang="hu-HU" sz="2800">
                <a:hlinkClick r:id="rId5" action="ppaction://hlinksldjump"/>
              </a:rPr>
              <a:t>Direkt címzés</a:t>
            </a:r>
            <a:endParaRPr lang="hu-HU" sz="2800"/>
          </a:p>
          <a:p>
            <a:r>
              <a:rPr lang="hu-HU" sz="2800">
                <a:hlinkClick r:id="rId6" action="ppaction://hlinksldjump"/>
              </a:rPr>
              <a:t>Hasító táblák</a:t>
            </a:r>
            <a:endParaRPr lang="hu-HU" sz="2800"/>
          </a:p>
          <a:p>
            <a:r>
              <a:rPr lang="hu-HU" sz="2800">
                <a:hlinkClick r:id="rId7" action="ppaction://hlinksldjump"/>
              </a:rPr>
              <a:t>Kulcsütközés feloldása láncolással</a:t>
            </a:r>
            <a:endParaRPr lang="hu-HU" sz="280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DA790CA6-B1A3-0E85-E4C6-391CF3EE9E07}"/>
              </a:ext>
            </a:extLst>
          </p:cNvPr>
          <p:cNvSpPr txBox="1">
            <a:spLocks/>
          </p:cNvSpPr>
          <p:nvPr/>
        </p:nvSpPr>
        <p:spPr>
          <a:xfrm>
            <a:off x="7132225" y="1707872"/>
            <a:ext cx="4611690" cy="4204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>
                <a:hlinkClick r:id="rId8" action="ppaction://hlinksldjump" tooltip="Kétirányú listák "/>
              </a:rPr>
              <a:t>Hasítófüggvény</a:t>
            </a:r>
            <a:endParaRPr lang="hu-HU" sz="2800"/>
          </a:p>
          <a:p>
            <a:r>
              <a:rPr lang="hu-HU" sz="2800">
                <a:hlinkClick r:id="rId9" action="ppaction://hlinksldjump"/>
              </a:rPr>
              <a:t>Nyílt címzéses </a:t>
            </a:r>
            <a:r>
              <a:rPr lang="hu-HU" sz="2800" err="1">
                <a:hlinkClick r:id="rId9" action="ppaction://hlinksldjump"/>
              </a:rPr>
              <a:t>hashelés</a:t>
            </a:r>
            <a:endParaRPr lang="hu-HU" sz="2800"/>
          </a:p>
          <a:p>
            <a:r>
              <a:rPr lang="hu-HU" sz="2800">
                <a:hlinkClick r:id="rId10" action="ppaction://hlinksldjump"/>
              </a:rPr>
              <a:t>Próbasorozatok</a:t>
            </a:r>
            <a:endParaRPr lang="hu-HU" sz="2800"/>
          </a:p>
          <a:p>
            <a:r>
              <a:rPr lang="hu-HU" sz="2800">
                <a:hlinkClick r:id="rId11" action="ppaction://hlinksldjump"/>
              </a:rPr>
              <a:t>Lineáris próba</a:t>
            </a:r>
            <a:endParaRPr lang="hu-HU" sz="2800"/>
          </a:p>
          <a:p>
            <a:r>
              <a:rPr lang="hu-HU" sz="2800">
                <a:hlinkClick r:id="rId12" action="ppaction://hlinksldjump"/>
              </a:rPr>
              <a:t>Négyzetes próba</a:t>
            </a:r>
            <a:endParaRPr lang="hu-HU" sz="2800"/>
          </a:p>
          <a:p>
            <a:r>
              <a:rPr lang="hu-HU" sz="2800">
                <a:hlinkClick r:id="rId13" action="ppaction://hlinksldjump"/>
              </a:rPr>
              <a:t>Kettős hasítás</a:t>
            </a:r>
            <a:endParaRPr lang="hu-HU" sz="2800">
              <a:hlinkClick r:id="rId8" action="ppaction://hlinksldjump" tooltip="Kétirányú listák "/>
            </a:endParaRPr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23579" y="275080"/>
            <a:ext cx="8596668" cy="965891"/>
          </a:xfrm>
        </p:spPr>
        <p:txBody>
          <a:bodyPr>
            <a:normAutofit fontScale="90000"/>
          </a:bodyPr>
          <a:lstStyle/>
          <a:p>
            <a:r>
              <a:rPr lang="hu-HU"/>
              <a:t>Nyílt címzéses (</a:t>
            </a:r>
            <a:r>
              <a:rPr lang="hu-HU" err="1"/>
              <a:t>open</a:t>
            </a:r>
            <a:r>
              <a:rPr lang="hu-HU"/>
              <a:t> </a:t>
            </a:r>
            <a:r>
              <a:rPr lang="hu-HU" err="1"/>
              <a:t>addressing</a:t>
            </a:r>
            <a:r>
              <a:rPr lang="hu-HU"/>
              <a:t>) </a:t>
            </a:r>
            <a:r>
              <a:rPr lang="hu-HU" err="1"/>
              <a:t>hashelés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7666" y="1236030"/>
            <a:ext cx="9752650" cy="5527628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/>
              <a:t>Az adatrekordok közvetlenül a résekben vannak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/>
              <a:t>hasító tábla: </a:t>
            </a:r>
            <a:r>
              <a:rPr lang="hu-HU" i="1"/>
              <a:t>T</a:t>
            </a:r>
            <a:r>
              <a:rPr lang="hu-HU"/>
              <a:t> : </a:t>
            </a:r>
            <a:r>
              <a:rPr lang="hu-HU" i="1"/>
              <a:t>R</a:t>
            </a:r>
            <a:r>
              <a:rPr lang="hu-HU"/>
              <a:t>[</a:t>
            </a:r>
            <a:r>
              <a:rPr lang="hu-HU" i="1"/>
              <a:t>m</a:t>
            </a:r>
            <a:r>
              <a:rPr lang="hu-HU"/>
              <a:t>]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/>
              <a:t>rekordok: R típus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/>
              <a:t>Egyedi kulcsok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/>
              <a:t>Rések (</a:t>
            </a:r>
            <a:r>
              <a:rPr lang="hu-HU" err="1"/>
              <a:t>slots</a:t>
            </a:r>
            <a:r>
              <a:rPr lang="hu-HU"/>
              <a:t>)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/>
              <a:t>Szabad (free) (üres </a:t>
            </a:r>
            <a:r>
              <a:rPr lang="hu-HU" sz="1800" b="0" i="0" u="none" strike="noStrike" baseline="0">
                <a:latin typeface="F29"/>
              </a:rPr>
              <a:t>(</a:t>
            </a:r>
            <a:r>
              <a:rPr lang="hu-HU" sz="1800" b="0" i="0" u="none" strike="noStrike" baseline="0" err="1">
                <a:latin typeface="F29"/>
              </a:rPr>
              <a:t>Empty</a:t>
            </a:r>
            <a:r>
              <a:rPr lang="hu-HU" sz="1800" b="0" i="0" u="none" strike="noStrike" baseline="0">
                <a:latin typeface="F29"/>
              </a:rPr>
              <a:t>)</a:t>
            </a:r>
            <a:r>
              <a:rPr lang="hu-HU"/>
              <a:t> / </a:t>
            </a:r>
            <a:r>
              <a:rPr lang="hu-HU" err="1"/>
              <a:t>törölt</a:t>
            </a:r>
            <a:r>
              <a:rPr lang="hu-HU"/>
              <a:t> </a:t>
            </a:r>
            <a:r>
              <a:rPr lang="hu-HU" sz="1800" b="0" i="0" u="none" strike="noStrike" baseline="0">
                <a:latin typeface="F29"/>
              </a:rPr>
              <a:t>(</a:t>
            </a:r>
            <a:r>
              <a:rPr lang="hu-HU" sz="1800" b="0" i="0" u="none" strike="noStrike" baseline="0" err="1">
                <a:latin typeface="F29"/>
              </a:rPr>
              <a:t>Deleted</a:t>
            </a:r>
            <a:r>
              <a:rPr lang="hu-HU" sz="1800" b="0" i="0" u="none" strike="noStrike" baseline="0">
                <a:latin typeface="F29"/>
              </a:rPr>
              <a:t>)</a:t>
            </a:r>
            <a:r>
              <a:rPr lang="hu-HU"/>
              <a:t>)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/>
              <a:t>Foglalt (</a:t>
            </a:r>
            <a:r>
              <a:rPr lang="hu-HU" err="1"/>
              <a:t>occupied</a:t>
            </a:r>
            <a:r>
              <a:rPr lang="hu-HU"/>
              <a:t>)</a:t>
            </a:r>
          </a:p>
          <a:p>
            <a:r>
              <a:rPr lang="hu-HU" err="1"/>
              <a:t>Hashfüggvény</a:t>
            </a:r>
            <a:r>
              <a:rPr lang="hu-HU"/>
              <a:t> </a:t>
            </a:r>
          </a:p>
          <a:p>
            <a:pPr lvl="1"/>
            <a:r>
              <a:rPr lang="hu-HU"/>
              <a:t>próbafüggvény (</a:t>
            </a:r>
            <a:r>
              <a:rPr lang="hu-HU" err="1"/>
              <a:t>probing</a:t>
            </a:r>
            <a:r>
              <a:rPr lang="hu-HU"/>
              <a:t> </a:t>
            </a:r>
            <a:r>
              <a:rPr lang="hu-HU" err="1"/>
              <a:t>function</a:t>
            </a:r>
            <a:r>
              <a:rPr lang="hu-HU"/>
              <a:t>): </a:t>
            </a:r>
            <a:r>
              <a:rPr lang="hu-HU" i="1"/>
              <a:t>h </a:t>
            </a:r>
            <a:r>
              <a:rPr lang="hu-HU"/>
              <a:t>: </a:t>
            </a:r>
            <a:r>
              <a:rPr lang="hu-HU" i="1"/>
              <a:t>U </a:t>
            </a:r>
            <a:r>
              <a:rPr lang="hu-HU"/>
              <a:t>x 0..(</a:t>
            </a:r>
            <a:r>
              <a:rPr lang="hu-HU" i="1"/>
              <a:t>m</a:t>
            </a:r>
            <a:r>
              <a:rPr lang="hu-HU"/>
              <a:t>-1) -&gt;0.. </a:t>
            </a:r>
            <a:r>
              <a:rPr lang="hu-HU" i="1"/>
              <a:t>m </a:t>
            </a:r>
            <a:r>
              <a:rPr lang="hu-HU"/>
              <a:t>-1						-</a:t>
            </a:r>
          </a:p>
          <a:p>
            <a:pPr lvl="1"/>
            <a:r>
              <a:rPr lang="hu-HU"/>
              <a:t>potenciális próbasorozat (</a:t>
            </a:r>
            <a:r>
              <a:rPr lang="hu-HU" err="1"/>
              <a:t>potential</a:t>
            </a:r>
            <a:r>
              <a:rPr lang="hu-HU"/>
              <a:t> </a:t>
            </a:r>
            <a:r>
              <a:rPr lang="hu-HU" err="1"/>
              <a:t>probing</a:t>
            </a:r>
            <a:r>
              <a:rPr lang="hu-HU"/>
              <a:t> </a:t>
            </a:r>
            <a:r>
              <a:rPr lang="hu-HU" err="1"/>
              <a:t>sequence</a:t>
            </a:r>
            <a:r>
              <a:rPr lang="hu-HU"/>
              <a:t>: </a:t>
            </a:r>
            <a:r>
              <a:rPr lang="hu-HU" i="1"/>
              <a:t>&lt;h</a:t>
            </a:r>
            <a:r>
              <a:rPr lang="hu-HU"/>
              <a:t>(</a:t>
            </a:r>
            <a:r>
              <a:rPr lang="hu-HU" i="1"/>
              <a:t>k</a:t>
            </a:r>
            <a:r>
              <a:rPr lang="hu-HU"/>
              <a:t>,0), </a:t>
            </a:r>
            <a:r>
              <a:rPr lang="hu-HU" i="1"/>
              <a:t>h</a:t>
            </a:r>
            <a:r>
              <a:rPr lang="hu-HU"/>
              <a:t>(</a:t>
            </a:r>
            <a:r>
              <a:rPr lang="hu-HU" i="1"/>
              <a:t>k</a:t>
            </a:r>
            <a:r>
              <a:rPr lang="hu-HU"/>
              <a:t>,1),…,</a:t>
            </a:r>
            <a:r>
              <a:rPr lang="hu-HU" i="1"/>
              <a:t> h</a:t>
            </a:r>
            <a:r>
              <a:rPr lang="hu-HU"/>
              <a:t>(</a:t>
            </a:r>
            <a:r>
              <a:rPr lang="hu-HU" i="1" err="1"/>
              <a:t>k,m</a:t>
            </a:r>
            <a:r>
              <a:rPr lang="hu-HU" i="1"/>
              <a:t> </a:t>
            </a:r>
            <a:r>
              <a:rPr lang="hu-HU"/>
              <a:t>-1</a:t>
            </a:r>
            <a:r>
              <a:rPr lang="hu-HU" i="1"/>
              <a:t>)&gt;</a:t>
            </a:r>
            <a:endParaRPr lang="hu-HU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/>
              <a:t>Első elem: </a:t>
            </a:r>
            <a:r>
              <a:rPr lang="en-US" i="1"/>
              <a:t>h</a:t>
            </a:r>
            <a:r>
              <a:rPr lang="en-US" baseline="-25000"/>
              <a:t>1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</a:t>
            </a:r>
            <a:r>
              <a:rPr lang="hu-HU"/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100" i="1">
                <a:effectLst/>
                <a:latin typeface="CMMI12"/>
                <a:ea typeface="Calibri" panose="020F0502020204030204" pitchFamily="34" charset="0"/>
                <a:cs typeface="CMMI12"/>
              </a:rPr>
              <a:t>m</a:t>
            </a:r>
            <a:r>
              <a:rPr lang="hu-HU" sz="2100">
                <a:effectLst/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hu-HU" sz="2100">
                <a:effectLst/>
                <a:latin typeface="F29"/>
                <a:ea typeface="Calibri" panose="020F0502020204030204" pitchFamily="34" charset="0"/>
                <a:cs typeface="F29"/>
              </a:rPr>
              <a:t>darab hasító függvény: </a:t>
            </a:r>
            <a:r>
              <a:rPr lang="hu-HU" sz="2100" i="1">
                <a:effectLst/>
                <a:latin typeface="CMMI12"/>
                <a:cs typeface="CMMI12"/>
              </a:rPr>
              <a:t>h</a:t>
            </a:r>
            <a:r>
              <a:rPr lang="hu-HU" sz="2100">
                <a:effectLst/>
                <a:latin typeface="CMR12"/>
                <a:cs typeface="CMR12"/>
              </a:rPr>
              <a:t>(</a:t>
            </a:r>
            <a:r>
              <a:rPr lang="en-US" sz="2100">
                <a:effectLst/>
                <a:latin typeface="CMSY10"/>
                <a:cs typeface="CMSY10"/>
              </a:rPr>
              <a:t>・</a:t>
            </a:r>
            <a:r>
              <a:rPr lang="hu-HU" sz="2100">
                <a:effectLst/>
                <a:latin typeface="CMMI12"/>
                <a:cs typeface="CMMI12"/>
              </a:rPr>
              <a:t>,</a:t>
            </a:r>
            <a:r>
              <a:rPr lang="hu-HU" sz="2100" i="1">
                <a:effectLst/>
                <a:latin typeface="CMMI12"/>
                <a:cs typeface="CMMI12"/>
              </a:rPr>
              <a:t> i</a:t>
            </a:r>
            <a:r>
              <a:rPr lang="hu-HU" sz="2100">
                <a:effectLst/>
                <a:latin typeface="CMR12"/>
                <a:cs typeface="CMR12"/>
              </a:rPr>
              <a:t>) : </a:t>
            </a:r>
            <a:r>
              <a:rPr lang="hu-HU" sz="2100" i="1">
                <a:effectLst/>
                <a:latin typeface="CMMI12"/>
                <a:cs typeface="CMMI12"/>
              </a:rPr>
              <a:t>U</a:t>
            </a:r>
            <a:r>
              <a:rPr lang="hu-HU" sz="2100">
                <a:effectLst/>
                <a:latin typeface="CMMI12"/>
                <a:cs typeface="CMMI12"/>
              </a:rPr>
              <a:t> </a:t>
            </a:r>
            <a:r>
              <a:rPr lang="en-US" sz="2100">
                <a:effectLst/>
                <a:latin typeface="CMSY10"/>
                <a:cs typeface="CMSY10"/>
              </a:rPr>
              <a:t>→ </a:t>
            </a:r>
            <a:r>
              <a:rPr lang="hu-HU" sz="2100">
                <a:effectLst/>
                <a:latin typeface="CMR12"/>
                <a:cs typeface="CMR12"/>
              </a:rPr>
              <a:t>0</a:t>
            </a:r>
            <a:r>
              <a:rPr lang="hu-HU" sz="2100">
                <a:effectLst/>
                <a:latin typeface="CMMI12"/>
                <a:cs typeface="CMMI12"/>
              </a:rPr>
              <a:t>..</a:t>
            </a:r>
            <a:r>
              <a:rPr lang="hu-HU" sz="2100">
                <a:effectLst/>
                <a:latin typeface="CMR12"/>
                <a:cs typeface="CMR12"/>
              </a:rPr>
              <a:t>(</a:t>
            </a:r>
            <a:r>
              <a:rPr lang="hu-HU" sz="2100" i="1">
                <a:effectLst/>
                <a:latin typeface="CMMI12"/>
                <a:cs typeface="CMMI12"/>
              </a:rPr>
              <a:t>m</a:t>
            </a:r>
            <a:r>
              <a:rPr lang="hu-HU" sz="2100">
                <a:effectLst/>
                <a:latin typeface="CMMI12"/>
                <a:cs typeface="CMMI12"/>
              </a:rPr>
              <a:t> </a:t>
            </a:r>
            <a:r>
              <a:rPr lang="en-US" sz="2100">
                <a:effectLst/>
                <a:latin typeface="CMSY10"/>
                <a:cs typeface="CMSY10"/>
              </a:rPr>
              <a:t>− </a:t>
            </a:r>
            <a:r>
              <a:rPr lang="hu-HU" sz="2100">
                <a:effectLst/>
                <a:latin typeface="CMR12"/>
                <a:cs typeface="CMR12"/>
              </a:rPr>
              <a:t>1) (</a:t>
            </a:r>
            <a:r>
              <a:rPr lang="hu-HU" sz="2100" i="1">
                <a:effectLst/>
                <a:latin typeface="CMMI12"/>
                <a:cs typeface="CMMI12"/>
              </a:rPr>
              <a:t>i</a:t>
            </a:r>
            <a:r>
              <a:rPr lang="hu-HU" sz="2100">
                <a:effectLst/>
                <a:latin typeface="CMMI12"/>
                <a:cs typeface="CMMI12"/>
              </a:rPr>
              <a:t> </a:t>
            </a:r>
            <a:r>
              <a:rPr lang="en-US" sz="2100">
                <a:effectLst/>
                <a:latin typeface="CMSY10"/>
                <a:cs typeface="CMSY10"/>
              </a:rPr>
              <a:t>∈ </a:t>
            </a:r>
            <a:r>
              <a:rPr lang="hu-HU" sz="2100">
                <a:effectLst/>
                <a:latin typeface="CMR12"/>
                <a:cs typeface="CMR12"/>
              </a:rPr>
              <a:t>0</a:t>
            </a:r>
            <a:r>
              <a:rPr lang="hu-HU" sz="2100">
                <a:effectLst/>
                <a:latin typeface="CMMI12"/>
                <a:cs typeface="CMMI12"/>
              </a:rPr>
              <a:t>..</a:t>
            </a:r>
            <a:r>
              <a:rPr lang="hu-HU" sz="2100">
                <a:effectLst/>
                <a:latin typeface="CMR12"/>
                <a:cs typeface="CMR12"/>
              </a:rPr>
              <a:t>(</a:t>
            </a:r>
            <a:r>
              <a:rPr lang="hu-HU" sz="2100" i="1">
                <a:effectLst/>
                <a:latin typeface="CMMI12"/>
                <a:cs typeface="CMMI12"/>
              </a:rPr>
              <a:t>m</a:t>
            </a:r>
            <a:r>
              <a:rPr lang="hu-HU" sz="2100">
                <a:effectLst/>
                <a:latin typeface="CMMI12"/>
                <a:cs typeface="CMMI12"/>
              </a:rPr>
              <a:t> </a:t>
            </a:r>
            <a:r>
              <a:rPr lang="en-US" sz="2100">
                <a:effectLst/>
                <a:latin typeface="CMSY10"/>
                <a:cs typeface="CMSY10"/>
              </a:rPr>
              <a:t>− </a:t>
            </a:r>
            <a:r>
              <a:rPr lang="hu-HU" sz="2100">
                <a:effectLst/>
                <a:latin typeface="CMR12"/>
                <a:cs typeface="CMR12"/>
              </a:rPr>
              <a:t>1))</a:t>
            </a:r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D806746-ECE8-400D-E684-50AD91E58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97" y="1889500"/>
            <a:ext cx="5566584" cy="9658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337D19B-6F31-74FA-ABE3-8CFB44752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881" y="3217364"/>
            <a:ext cx="3287800" cy="136450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76265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EDB60-FF54-D14F-2F84-E44119A5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54" y="728980"/>
            <a:ext cx="10283824" cy="1157037"/>
          </a:xfrm>
        </p:spPr>
        <p:txBody>
          <a:bodyPr>
            <a:normAutofit fontScale="90000"/>
          </a:bodyPr>
          <a:lstStyle/>
          <a:p>
            <a:r>
              <a:rPr lang="hu-HU"/>
              <a:t>Nyílt címzés: beszúrás és keresés, </a:t>
            </a:r>
            <a:br>
              <a:rPr lang="hu-HU"/>
            </a:br>
            <a:r>
              <a:rPr lang="hu-HU"/>
              <a:t>ha nincs törlés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82FE50-AA9E-FB6A-BEDE-5F465222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18080"/>
            <a:ext cx="10018713" cy="424942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i="1">
                <a:effectLst/>
                <a:ea typeface="CMMI12"/>
                <a:cs typeface="Times New Roman" panose="02020603050405020304" pitchFamily="18" charset="0"/>
              </a:rPr>
              <a:t>k</a:t>
            </a:r>
            <a:r>
              <a:rPr lang="hu-HU" sz="2800">
                <a:effectLst/>
                <a:ea typeface="CMMI12"/>
                <a:cs typeface="Times New Roman" panose="02020603050405020304" pitchFamily="18" charset="0"/>
              </a:rPr>
              <a:t> </a:t>
            </a:r>
            <a:r>
              <a:rPr lang="hu-HU" sz="2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kulcsú </a:t>
            </a:r>
            <a:r>
              <a:rPr lang="hu-HU" sz="2800" i="1">
                <a:effectLst/>
                <a:ea typeface="CMMI12"/>
                <a:cs typeface="Times New Roman" panose="02020603050405020304" pitchFamily="18" charset="0"/>
              </a:rPr>
              <a:t>r</a:t>
            </a:r>
            <a:r>
              <a:rPr lang="hu-HU" sz="2800">
                <a:effectLst/>
                <a:ea typeface="CMMI12"/>
                <a:cs typeface="Times New Roman" panose="02020603050405020304" pitchFamily="18" charset="0"/>
              </a:rPr>
              <a:t> </a:t>
            </a:r>
            <a:r>
              <a:rPr lang="hu-HU" sz="2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adat beszúrásának/ keresésének lépései: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MMI12"/>
                <a:cs typeface="Times New Roman" panose="02020603050405020304" pitchFamily="18" charset="0"/>
              </a:rPr>
              <a:t>Próbák(</a:t>
            </a:r>
            <a:r>
              <a:rPr lang="hu-HU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foglalt és a kulcsa nem </a:t>
            </a:r>
            <a:r>
              <a:rPr lang="hu-HU" sz="2400">
                <a:effectLst/>
                <a:ea typeface="CMMI12"/>
                <a:cs typeface="Times New Roman" panose="02020603050405020304" pitchFamily="18" charset="0"/>
              </a:rPr>
              <a:t>k</a:t>
            </a:r>
            <a:r>
              <a:rPr lang="hu-HU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u-HU" sz="2400">
                <a:effectLst/>
                <a:ea typeface="CMMI12"/>
                <a:cs typeface="Times New Roman" panose="02020603050405020304" pitchFamily="18" charset="0"/>
              </a:rPr>
              <a:t>):</a:t>
            </a:r>
            <a:r>
              <a:rPr lang="hu-HU" sz="2400" i="1">
                <a:effectLst/>
                <a:ea typeface="CMMI12"/>
                <a:cs typeface="Times New Roman" panose="02020603050405020304" pitchFamily="18" charset="0"/>
              </a:rPr>
              <a:t> h</a:t>
            </a:r>
            <a:r>
              <a:rPr lang="hu-HU" sz="2400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sz="2400" i="1">
                <a:effectLst/>
                <a:ea typeface="CMMI12"/>
                <a:cs typeface="Times New Roman" panose="02020603050405020304" pitchFamily="18" charset="0"/>
              </a:rPr>
              <a:t>k</a:t>
            </a:r>
            <a:r>
              <a:rPr lang="hu-HU" sz="2400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 sz="2400">
                <a:effectLst/>
                <a:ea typeface="CMR12"/>
                <a:cs typeface="Times New Roman" panose="02020603050405020304" pitchFamily="18" charset="0"/>
              </a:rPr>
              <a:t>0), </a:t>
            </a:r>
            <a:r>
              <a:rPr lang="hu-HU" sz="2400" i="1">
                <a:effectLst/>
                <a:ea typeface="CMMI12"/>
                <a:cs typeface="Times New Roman" panose="02020603050405020304" pitchFamily="18" charset="0"/>
              </a:rPr>
              <a:t>h</a:t>
            </a:r>
            <a:r>
              <a:rPr lang="hu-HU" sz="2400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sz="2400" i="1">
                <a:effectLst/>
                <a:ea typeface="CMMI12"/>
                <a:cs typeface="Times New Roman" panose="02020603050405020304" pitchFamily="18" charset="0"/>
              </a:rPr>
              <a:t>k</a:t>
            </a:r>
            <a:r>
              <a:rPr lang="hu-HU" sz="2400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 sz="2400">
                <a:effectLst/>
                <a:ea typeface="CMR12"/>
                <a:cs typeface="Times New Roman" panose="02020603050405020304" pitchFamily="18" charset="0"/>
              </a:rPr>
              <a:t>1)….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MR12"/>
                <a:cs typeface="Times New Roman" panose="02020603050405020304" pitchFamily="18" charset="0"/>
              </a:rPr>
              <a:t>Leállás: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üres rést találunk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>
                <a:effectLst/>
                <a:ea typeface="CMMI12"/>
                <a:cs typeface="Times New Roman" panose="02020603050405020304" pitchFamily="18" charset="0"/>
              </a:rPr>
              <a:t>k</a:t>
            </a:r>
            <a:r>
              <a:rPr lang="hu-HU" sz="2000">
                <a:effectLst/>
                <a:ea typeface="CMMI12"/>
                <a:cs typeface="Times New Roman" panose="02020603050405020304" pitchFamily="18" charset="0"/>
              </a:rPr>
              <a:t> </a:t>
            </a:r>
            <a:r>
              <a:rPr lang="hu-HU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kulcsú foglalt rést találunk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kimerítjük az összes lehetséges próbát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hu-HU" sz="180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800" i="1">
                <a:effectLst/>
                <a:ea typeface="CMMI12"/>
                <a:cs typeface="Times New Roman" panose="02020603050405020304" pitchFamily="18" charset="0"/>
              </a:rPr>
              <a:t>h</a:t>
            </a:r>
            <a:r>
              <a:rPr lang="hu-HU" sz="1800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MMI12"/>
                <a:cs typeface="Times New Roman" panose="02020603050405020304" pitchFamily="18" charset="0"/>
              </a:rPr>
              <a:t>k</a:t>
            </a:r>
            <a:r>
              <a:rPr lang="hu-HU" sz="1800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 sz="1800">
                <a:effectLst/>
                <a:ea typeface="CMR12"/>
                <a:cs typeface="Times New Roman" panose="02020603050405020304" pitchFamily="18" charset="0"/>
              </a:rPr>
              <a:t>0)</a:t>
            </a:r>
            <a:r>
              <a:rPr lang="hu-HU" sz="1800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 sz="1800" i="1">
                <a:effectLst/>
                <a:ea typeface="CMMI12"/>
                <a:cs typeface="Times New Roman" panose="02020603050405020304" pitchFamily="18" charset="0"/>
              </a:rPr>
              <a:t>h</a:t>
            </a:r>
            <a:r>
              <a:rPr lang="hu-HU" sz="1800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MMI12"/>
                <a:cs typeface="Times New Roman" panose="02020603050405020304" pitchFamily="18" charset="0"/>
              </a:rPr>
              <a:t>k</a:t>
            </a:r>
            <a:r>
              <a:rPr lang="hu-HU" sz="1800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 sz="1800">
                <a:effectLst/>
                <a:ea typeface="CMR12"/>
                <a:cs typeface="Times New Roman" panose="02020603050405020304" pitchFamily="18" charset="0"/>
              </a:rPr>
              <a:t>1)</a:t>
            </a:r>
            <a:r>
              <a:rPr lang="hu-HU" sz="1800">
                <a:effectLst/>
                <a:ea typeface="CMMI12"/>
                <a:cs typeface="Times New Roman" panose="02020603050405020304" pitchFamily="18" charset="0"/>
              </a:rPr>
              <a:t>, . . . , </a:t>
            </a:r>
            <a:r>
              <a:rPr lang="hu-HU" sz="1800" i="1">
                <a:effectLst/>
                <a:ea typeface="CMMI12"/>
                <a:cs typeface="Times New Roman" panose="02020603050405020304" pitchFamily="18" charset="0"/>
              </a:rPr>
              <a:t>h</a:t>
            </a:r>
            <a:r>
              <a:rPr lang="hu-HU" sz="1800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sz="1800" i="1" err="1">
                <a:effectLst/>
                <a:ea typeface="CMMI12"/>
                <a:cs typeface="Times New Roman" panose="02020603050405020304" pitchFamily="18" charset="0"/>
              </a:rPr>
              <a:t>k</a:t>
            </a:r>
            <a:r>
              <a:rPr lang="hu-HU" sz="1800" err="1">
                <a:effectLst/>
                <a:ea typeface="CMMI12"/>
                <a:cs typeface="Times New Roman" panose="02020603050405020304" pitchFamily="18" charset="0"/>
              </a:rPr>
              <a:t>,</a:t>
            </a:r>
            <a:r>
              <a:rPr lang="hu-HU" sz="1800" i="1" err="1">
                <a:effectLst/>
                <a:ea typeface="CMMI12"/>
                <a:cs typeface="Times New Roman" panose="02020603050405020304" pitchFamily="18" charset="0"/>
              </a:rPr>
              <a:t>m</a:t>
            </a:r>
            <a:r>
              <a:rPr lang="hu-HU" sz="1800">
                <a:effectLst/>
                <a:ea typeface="CMMI12"/>
                <a:cs typeface="Times New Roman" panose="02020603050405020304" pitchFamily="18" charset="0"/>
              </a:rPr>
              <a:t> </a:t>
            </a:r>
            <a:r>
              <a:rPr lang="hu-HU" sz="1800">
                <a:effectLst/>
                <a:ea typeface="CMSY10"/>
                <a:cs typeface="Times New Roman" panose="02020603050405020304" pitchFamily="18" charset="0"/>
              </a:rPr>
              <a:t>− </a:t>
            </a:r>
            <a:r>
              <a:rPr lang="hu-HU" sz="1800">
                <a:effectLst/>
                <a:ea typeface="CMR12"/>
                <a:cs typeface="Times New Roman" panose="02020603050405020304" pitchFamily="18" charset="0"/>
              </a:rPr>
              <a:t>1)</a:t>
            </a:r>
            <a:r>
              <a:rPr lang="hu-HU" sz="1800">
                <a:effectLst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800">
                <a:effectLst/>
                <a:ea typeface="CMSY10"/>
                <a:cs typeface="Times New Roman" panose="02020603050405020304" pitchFamily="18" charset="0"/>
              </a:rPr>
              <a:t> 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potenciális próbasorozatot)</a:t>
            </a:r>
          </a:p>
        </p:txBody>
      </p:sp>
    </p:spTree>
    <p:extLst>
      <p:ext uri="{BB962C8B-B14F-4D97-AF65-F5344CB8AC3E}">
        <p14:creationId xmlns:p14="http://schemas.microsoft.com/office/powerpoint/2010/main" val="65712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92ED0-5E16-55BD-8C41-11BD046E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elhő 4">
            <a:extLst>
              <a:ext uri="{FF2B5EF4-FFF2-40B4-BE49-F238E27FC236}">
                <a16:creationId xmlns:a16="http://schemas.microsoft.com/office/drawing/2014/main" id="{3BFEF815-EEB8-74F3-F27A-6EB9FAADD290}"/>
              </a:ext>
            </a:extLst>
          </p:cNvPr>
          <p:cNvSpPr/>
          <p:nvPr/>
        </p:nvSpPr>
        <p:spPr>
          <a:xfrm rot="1498962">
            <a:off x="1122944" y="2486055"/>
            <a:ext cx="5444215" cy="3387389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Felhő 5">
            <a:extLst>
              <a:ext uri="{FF2B5EF4-FFF2-40B4-BE49-F238E27FC236}">
                <a16:creationId xmlns:a16="http://schemas.microsoft.com/office/drawing/2014/main" id="{FA5DB40B-647E-F7E8-C936-9D9CB38A96E8}"/>
              </a:ext>
            </a:extLst>
          </p:cNvPr>
          <p:cNvSpPr/>
          <p:nvPr/>
        </p:nvSpPr>
        <p:spPr>
          <a:xfrm rot="19956707">
            <a:off x="6587599" y="2751945"/>
            <a:ext cx="5290885" cy="316937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C4119C8-C705-CD73-2D5B-56109052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934" y="579120"/>
            <a:ext cx="10283824" cy="1337377"/>
          </a:xfrm>
        </p:spPr>
        <p:txBody>
          <a:bodyPr>
            <a:normAutofit/>
          </a:bodyPr>
          <a:lstStyle/>
          <a:p>
            <a:r>
              <a:rPr lang="hu-HU"/>
              <a:t>Nyílt címzés: beszúrás és keresés, </a:t>
            </a:r>
            <a:br>
              <a:rPr lang="hu-HU"/>
            </a:br>
            <a:r>
              <a:rPr lang="hu-HU"/>
              <a:t>ha nincs törlés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84A989-F79C-6D28-1151-3F15DF5478D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908728">
            <a:off x="7189632" y="2559714"/>
            <a:ext cx="4244932" cy="303530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Beszúrás: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Sikeres: üres rés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ebbe tesszük az adatot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a typeface="Calibri" panose="020F0502020204030204" pitchFamily="34" charset="0"/>
                <a:cs typeface="Times New Roman" panose="02020603050405020304" pitchFamily="18" charset="0"/>
              </a:rPr>
              <a:t>Sikertelen: különben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ADE509A5-5E4F-3554-624A-A2A5C93DF4D5}"/>
              </a:ext>
            </a:extLst>
          </p:cNvPr>
          <p:cNvSpPr txBox="1">
            <a:spLocks/>
          </p:cNvSpPr>
          <p:nvPr/>
        </p:nvSpPr>
        <p:spPr>
          <a:xfrm rot="1666489">
            <a:off x="1599934" y="2834640"/>
            <a:ext cx="5383850" cy="312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800">
                <a:ea typeface="Calibri" panose="020F0502020204030204" pitchFamily="34" charset="0"/>
                <a:cs typeface="Times New Roman" panose="02020603050405020304" pitchFamily="18" charset="0"/>
              </a:rPr>
              <a:t>	Keresés: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a typeface="Calibri" panose="020F0502020204030204" pitchFamily="34" charset="0"/>
                <a:cs typeface="Times New Roman" panose="02020603050405020304" pitchFamily="18" charset="0"/>
              </a:rPr>
              <a:t>Sikeres: megtaláltuk a keresett </a:t>
            </a:r>
            <a:r>
              <a:rPr lang="hu-HU" sz="2400">
                <a:ea typeface="Calibri" panose="020F0502020204030204" pitchFamily="34" charset="0"/>
              </a:rPr>
              <a:t>kulcsú foglalt rést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a typeface="Calibri" panose="020F0502020204030204" pitchFamily="34" charset="0"/>
                <a:cs typeface="Times New Roman" panose="02020603050405020304" pitchFamily="18" charset="0"/>
              </a:rPr>
              <a:t>Sikertelen: különben</a:t>
            </a:r>
          </a:p>
        </p:txBody>
      </p:sp>
    </p:spTree>
    <p:extLst>
      <p:ext uri="{BB962C8B-B14F-4D97-AF65-F5344CB8AC3E}">
        <p14:creationId xmlns:p14="http://schemas.microsoft.com/office/powerpoint/2010/main" val="2072587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0DDA1F-A4FB-2BA4-33D4-5574A0A2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77516"/>
            <a:ext cx="10018713" cy="877529"/>
          </a:xfrm>
        </p:spPr>
        <p:txBody>
          <a:bodyPr>
            <a:normAutofit/>
          </a:bodyPr>
          <a:lstStyle/>
          <a:p>
            <a:r>
              <a:rPr lang="hu-HU"/>
              <a:t>Próbasorozatok (</a:t>
            </a:r>
            <a:r>
              <a:rPr lang="hu-HU" err="1"/>
              <a:t>probe</a:t>
            </a:r>
            <a:r>
              <a:rPr lang="hu-HU"/>
              <a:t> </a:t>
            </a:r>
            <a:r>
              <a:rPr lang="hu-HU" err="1"/>
              <a:t>sequence</a:t>
            </a:r>
            <a:r>
              <a:rPr lang="hu-HU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19CE36-C610-3B1D-58A4-DEF6AD52F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19200"/>
            <a:ext cx="10018713" cy="521368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Potenciális próbasorozat: </a:t>
            </a:r>
            <a:r>
              <a:rPr lang="hu-HU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h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k</a:t>
            </a:r>
            <a:r>
              <a:rPr lang="hu-HU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0)</a:t>
            </a:r>
            <a:r>
              <a:rPr lang="hu-HU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h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k</a:t>
            </a:r>
            <a:r>
              <a:rPr lang="hu-HU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1)</a:t>
            </a:r>
            <a:r>
              <a:rPr lang="hu-HU">
                <a:effectLst/>
                <a:ea typeface="CMMI12"/>
                <a:cs typeface="Times New Roman" panose="02020603050405020304" pitchFamily="18" charset="0"/>
              </a:rPr>
              <a:t>, . . . , 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h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k</a:t>
            </a:r>
            <a:r>
              <a:rPr lang="hu-HU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m</a:t>
            </a:r>
            <a:r>
              <a:rPr lang="hu-HU">
                <a:effectLst/>
                <a:ea typeface="CMSY10"/>
                <a:cs typeface="Times New Roman" panose="02020603050405020304" pitchFamily="18" charset="0"/>
              </a:rPr>
              <a:t>−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1)</a:t>
            </a:r>
            <a:r>
              <a:rPr lang="hu-HU">
                <a:effectLst/>
                <a:ea typeface="CMSY10"/>
                <a:cs typeface="Cambria Math" panose="02040503050406030204" pitchFamily="18" charset="0"/>
              </a:rPr>
              <a:t>⟩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műveletek elvégzésekor ténylegesen csak egy prefixét állítjuk elő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ambria Math" panose="02040503050406030204" pitchFamily="18" charset="0"/>
              <a:buChar char="‼"/>
            </a:pPr>
            <a:r>
              <a:rPr lang="hu-HU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0</a:t>
            </a:r>
            <a:r>
              <a:rPr lang="hu-HU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1</a:t>
            </a:r>
            <a:r>
              <a:rPr lang="hu-HU">
                <a:effectLst/>
                <a:ea typeface="CMMI12"/>
                <a:cs typeface="Times New Roman" panose="02020603050405020304" pitchFamily="18" charset="0"/>
              </a:rPr>
              <a:t>, . . . , 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m</a:t>
            </a:r>
            <a:r>
              <a:rPr lang="hu-HU">
                <a:effectLst/>
                <a:ea typeface="CMMI12"/>
                <a:cs typeface="Times New Roman" panose="02020603050405020304" pitchFamily="18" charset="0"/>
              </a:rPr>
              <a:t> </a:t>
            </a:r>
            <a:r>
              <a:rPr lang="hu-HU">
                <a:effectLst/>
                <a:ea typeface="CMSY10"/>
                <a:cs typeface="Times New Roman" panose="02020603050405020304" pitchFamily="18" charset="0"/>
              </a:rPr>
              <a:t>− 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1)</a:t>
            </a:r>
            <a:r>
              <a:rPr lang="hu-HU">
                <a:effectLst/>
                <a:ea typeface="CMSY10"/>
                <a:cs typeface="Cambria Math" panose="02040503050406030204" pitchFamily="18" charset="0"/>
              </a:rPr>
              <a:t>⟩</a:t>
            </a:r>
            <a:r>
              <a:rPr lang="hu-HU">
                <a:effectLst/>
                <a:ea typeface="CMSY10"/>
                <a:cs typeface="Times New Roman" panose="02020603050405020304" pitchFamily="18" charset="0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egy permutációja (</a:t>
            </a:r>
            <a:r>
              <a:rPr lang="hu-HU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permutation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legyen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egész hasító táblát lefedje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 hivatkozzon kétszer vagy többször ugyanarra a résre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aktuális próbasorozat (</a:t>
            </a:r>
            <a:r>
              <a:rPr lang="hu-HU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actual</a:t>
            </a:r>
            <a:r>
              <a:rPr lang="hu-HU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probing</a:t>
            </a:r>
            <a:r>
              <a:rPr lang="hu-HU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hu-HU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potenciális próbasorozatnak a ténylegesen előállított prefix sorozata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beszúrás/keresés a 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h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k</a:t>
            </a:r>
            <a:r>
              <a:rPr lang="hu-HU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i</a:t>
            </a:r>
            <a:r>
              <a:rPr lang="hu-HU">
                <a:effectLst/>
                <a:ea typeface="CMMI12"/>
                <a:cs typeface="Times New Roman" panose="02020603050405020304" pitchFamily="18" charset="0"/>
              </a:rPr>
              <a:t> </a:t>
            </a:r>
            <a:r>
              <a:rPr lang="hu-HU">
                <a:effectLst/>
                <a:ea typeface="CMSY10"/>
                <a:cs typeface="Times New Roman" panose="02020603050405020304" pitchFamily="18" charset="0"/>
              </a:rPr>
              <a:t>− 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1) 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próbánál áll meg 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beszúrás/keresés (azaz az aktuális próbasorozat) hossza 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i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269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ndolatbuborék: felhő 3">
            <a:extLst>
              <a:ext uri="{FF2B5EF4-FFF2-40B4-BE49-F238E27FC236}">
                <a16:creationId xmlns:a16="http://schemas.microsoft.com/office/drawing/2014/main" id="{E35BA12D-0103-E09E-A0CB-AAEA49DA413C}"/>
              </a:ext>
            </a:extLst>
          </p:cNvPr>
          <p:cNvSpPr/>
          <p:nvPr/>
        </p:nvSpPr>
        <p:spPr>
          <a:xfrm>
            <a:off x="10322560" y="4460240"/>
            <a:ext cx="1727200" cy="812800"/>
          </a:xfrm>
          <a:prstGeom prst="cloudCallout">
            <a:avLst>
              <a:gd name="adj1" fmla="val -78258"/>
              <a:gd name="adj2" fmla="val 31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Gondolatbuborék: felhő 4">
            <a:extLst>
              <a:ext uri="{FF2B5EF4-FFF2-40B4-BE49-F238E27FC236}">
                <a16:creationId xmlns:a16="http://schemas.microsoft.com/office/drawing/2014/main" id="{6C73CC45-7E6E-6556-CC04-7D19529D0543}"/>
              </a:ext>
            </a:extLst>
          </p:cNvPr>
          <p:cNvSpPr/>
          <p:nvPr/>
        </p:nvSpPr>
        <p:spPr>
          <a:xfrm>
            <a:off x="10535920" y="3799840"/>
            <a:ext cx="1158240" cy="812800"/>
          </a:xfrm>
          <a:prstGeom prst="cloudCallout">
            <a:avLst>
              <a:gd name="adj1" fmla="val -78405"/>
              <a:gd name="adj2" fmla="val -145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66CD295-E8DB-BA24-2C4C-F2EB150D7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11706"/>
                <a:ext cx="10565450" cy="512946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Egyenletes hasítás (uniform </a:t>
                </a:r>
                <a:r>
                  <a:rPr lang="hu-HU" sz="220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hashing</a:t>
                </a:r>
                <a:r>
                  <a:rPr lang="hu-HU" sz="2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Egy tetszőleges potenciális próbasorozat a </a:t>
                </a:r>
                <a:r>
                  <a:rPr lang="hu-HU">
                    <a:effectLst/>
                    <a:ea typeface="CMSY10"/>
                    <a:cs typeface="Cambria Math" panose="02040503050406030204" pitchFamily="18" charset="0"/>
                  </a:rPr>
                  <a:t>⟨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0</a:t>
                </a:r>
                <a:r>
                  <a:rPr lang="hu-HU">
                    <a:effectLst/>
                    <a:ea typeface="CMMI12"/>
                    <a:cs typeface="Times New Roman" panose="02020603050405020304" pitchFamily="18" charset="0"/>
                  </a:rPr>
                  <a:t>, 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1</a:t>
                </a:r>
                <a:r>
                  <a:rPr lang="hu-HU">
                    <a:effectLst/>
                    <a:ea typeface="CMMI12"/>
                    <a:cs typeface="Times New Roman" panose="02020603050405020304" pitchFamily="18" charset="0"/>
                  </a:rPr>
                  <a:t>, . . . , 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(</a:t>
                </a:r>
                <a:r>
                  <a:rPr lang="hu-HU" i="1">
                    <a:effectLst/>
                    <a:ea typeface="CMMI12"/>
                    <a:cs typeface="Times New Roman" panose="02020603050405020304" pitchFamily="18" charset="0"/>
                  </a:rPr>
                  <a:t>m</a:t>
                </a:r>
                <a:r>
                  <a:rPr lang="hu-HU">
                    <a:effectLst/>
                    <a:ea typeface="CMMI12"/>
                    <a:cs typeface="Times New Roman" panose="02020603050405020304" pitchFamily="18" charset="0"/>
                  </a:rPr>
                  <a:t> </a:t>
                </a:r>
                <a:r>
                  <a:rPr lang="hu-HU">
                    <a:effectLst/>
                    <a:ea typeface="CMSY10"/>
                    <a:cs typeface="Times New Roman" panose="02020603050405020304" pitchFamily="18" charset="0"/>
                  </a:rPr>
                  <a:t>− 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1)</a:t>
                </a:r>
                <a:r>
                  <a:rPr lang="hu-HU">
                    <a:effectLst/>
                    <a:ea typeface="CMSY10"/>
                    <a:cs typeface="Cambria Math" panose="02040503050406030204" pitchFamily="18" charset="0"/>
                  </a:rPr>
                  <a:t>⟩</a:t>
                </a:r>
                <a:r>
                  <a:rPr lang="hu-HU">
                    <a:effectLst/>
                    <a:ea typeface="CMSY10"/>
                    <a:cs typeface="Times New Roman" panose="02020603050405020304" pitchFamily="18" charset="0"/>
                  </a:rPr>
                  <a:t> 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sorozatnak mind az </a:t>
                </a:r>
                <a:r>
                  <a:rPr lang="hu-HU" i="1">
                    <a:effectLst/>
                    <a:ea typeface="CMMI12"/>
                    <a:cs typeface="Times New Roman" panose="02020603050405020304" pitchFamily="18" charset="0"/>
                  </a:rPr>
                  <a:t>m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! 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permutációját azonos valószínűséggel állítja elő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>
                    <a:ea typeface="Calibri" panose="020F0502020204030204" pitchFamily="34" charset="0"/>
                    <a:cs typeface="Times New Roman" panose="02020603050405020304" pitchFamily="18" charset="0"/>
                  </a:rPr>
                  <a:t>Várható lépésszám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(egyenletes hasítás, nincsenek </a:t>
                </a:r>
                <a:r>
                  <a:rPr lang="hu-HU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törölt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rések, kitöltöttségi arány: 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0 </a:t>
                </a:r>
                <a:r>
                  <a:rPr lang="hu-HU">
                    <a:effectLst/>
                    <a:ea typeface="CMMI12"/>
                    <a:cs typeface="Times New Roman" panose="02020603050405020304" pitchFamily="18" charset="0"/>
                  </a:rPr>
                  <a:t>&lt; α &lt; </a:t>
                </a:r>
                <a:r>
                  <a:rPr lang="hu-HU">
                    <a:effectLst/>
                    <a:ea typeface="CMR12"/>
                    <a:cs typeface="Times New Roman" panose="02020603050405020304" pitchFamily="18" charset="0"/>
                  </a:rPr>
                  <a:t>1)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egy sikertelen keresés illetve egy sikeres beszúrás várható hossza legfeljebb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1</m:t>
                        </m:r>
                      </m:num>
                      <m:den>
                        <m:r>
                          <a:rPr lang="hu-HU">
                            <a:effectLst/>
                            <a:latin typeface="Cambria Math" panose="02040503050406030204" pitchFamily="18" charset="0"/>
                            <a:ea typeface="CMR12"/>
                            <a:cs typeface="Times New Roman" panose="02020603050405020304" pitchFamily="18" charset="0"/>
                          </a:rPr>
                          <m:t>1 </m:t>
                        </m:r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CMSY1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hu-HU">
                            <a:effectLst/>
                            <a:latin typeface="Cambria Math" panose="02040503050406030204" pitchFamily="18" charset="0"/>
                            <a:ea typeface="CMSY1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hu-HU">
                            <a:effectLst/>
                            <a:latin typeface="Cambria Math" panose="02040503050406030204" pitchFamily="18" charset="0"/>
                            <a:ea typeface="CMMI12"/>
                            <a:cs typeface="Times New Roman" panose="02020603050405020304" pitchFamily="18" charset="0"/>
                          </a:rPr>
                          <m:t>α</m:t>
                        </m:r>
                      </m:den>
                    </m:f>
                  </m:oMath>
                </a14:m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egy sikeres keresés illetve sikertelen beszúrás várható hossza legfeljebb	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hu-HU">
                            <a:effectLst/>
                            <a:latin typeface="Cambria Math" panose="02040503050406030204" pitchFamily="18" charset="0"/>
                            <a:ea typeface="CMMI12"/>
                            <a:cs typeface="Times New Roman" panose="02020603050405020304" pitchFamily="18" charset="0"/>
                          </a:rPr>
                          <m:t>α</m:t>
                        </m:r>
                      </m:den>
                    </m:f>
                    <m:func>
                      <m:funcPr>
                        <m:ctrlP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1</m:t>
                            </m:r>
                          </m:num>
                          <m:den>
                            <m:r>
                              <a:rPr lang="hu-HU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Times New Roman" panose="02020603050405020304" pitchFamily="18" charset="0"/>
                              </a:rPr>
                              <m:t>1 </m:t>
                            </m:r>
                            <m: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CMSY1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hu-HU">
                                <a:effectLst/>
                                <a:latin typeface="Cambria Math" panose="02040503050406030204" pitchFamily="18" charset="0"/>
                                <a:ea typeface="CMSY1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hu-HU">
                                <a:effectLst/>
                                <a:latin typeface="Cambria Math" panose="02040503050406030204" pitchFamily="18" charset="0"/>
                                <a:ea typeface="CMMI12"/>
                                <a:cs typeface="Times New Roman" panose="02020603050405020304" pitchFamily="18" charset="0"/>
                              </a:rPr>
                              <m:t>α</m:t>
                            </m:r>
                          </m:den>
                        </m:f>
                      </m:e>
                    </m:func>
                  </m:oMath>
                </a14:m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500">
                    <a:effectLst/>
                    <a:ea typeface="CMR12"/>
                    <a:cs typeface="Times New Roman" panose="02020603050405020304" pitchFamily="18" charset="0"/>
                  </a:rPr>
                  <a:t>50%</a:t>
                </a:r>
                <a:r>
                  <a:rPr lang="hu-HU" sz="15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-os kitöltöttség mellett egy sikertelen keresés (illetve egy sikeres beszúrás) várható hossza legfeljebb </a:t>
                </a:r>
                <a:r>
                  <a:rPr lang="hu-HU" sz="1500">
                    <a:effectLst/>
                    <a:ea typeface="CMR12"/>
                    <a:cs typeface="Times New Roman" panose="02020603050405020304" pitchFamily="18" charset="0"/>
                  </a:rPr>
                  <a:t>2</a:t>
                </a:r>
                <a:r>
                  <a:rPr lang="hu-HU" sz="15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br>
                  <a:rPr lang="hu-HU" sz="15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hu-HU" sz="15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míg egy sikeres keresésé (illetve egy sikertelen beszúrásé) kisebb, mint 1,387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500">
                    <a:effectLst/>
                    <a:ea typeface="CMR12"/>
                    <a:cs typeface="Times New Roman" panose="02020603050405020304" pitchFamily="18" charset="0"/>
                  </a:rPr>
                  <a:t>90%</a:t>
                </a:r>
                <a:r>
                  <a:rPr lang="hu-HU" sz="15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-os kitöltöttség mellett pedig egy sikertelen keresés (illetve egy sikeres beszúrás) várható hossza legfeljebb </a:t>
                </a:r>
                <a:r>
                  <a:rPr lang="hu-HU" sz="1500">
                    <a:effectLst/>
                    <a:ea typeface="CMR12"/>
                    <a:cs typeface="Times New Roman" panose="02020603050405020304" pitchFamily="18" charset="0"/>
                  </a:rPr>
                  <a:t>10</a:t>
                </a:r>
                <a:r>
                  <a:rPr lang="hu-HU" sz="15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míg egy</a:t>
                </a:r>
                <a:r>
                  <a:rPr lang="hu-HU" sz="1500" i="1">
                    <a:effectLst/>
                    <a:ea typeface="CMR12"/>
                    <a:cs typeface="Times New Roman" panose="02020603050405020304" pitchFamily="18" charset="0"/>
                  </a:rPr>
                  <a:t> </a:t>
                </a:r>
                <a:r>
                  <a:rPr lang="hu-HU" sz="1500">
                    <a:effectLst/>
                    <a:ea typeface="Calibri" panose="020F0502020204030204" pitchFamily="34" charset="0"/>
                    <a:cs typeface="F29"/>
                  </a:rPr>
                  <a:t>míg egy sikeres keresésé (illetve egy sikertelen beszúrásé) kisebb, mint 2,559</a:t>
                </a:r>
                <a:endParaRPr lang="hu-HU" sz="150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66CD295-E8DB-BA24-2C4C-F2EB150D7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11706"/>
                <a:ext cx="10565450" cy="5129461"/>
              </a:xfrm>
              <a:blipFill>
                <a:blip r:embed="rId2"/>
                <a:stretch>
                  <a:fillRect l="-1269" t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66BBFAD4-0731-47FB-23BE-03AF1C0D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6832"/>
            <a:ext cx="10018713" cy="1094874"/>
          </a:xfrm>
        </p:spPr>
        <p:txBody>
          <a:bodyPr/>
          <a:lstStyle/>
          <a:p>
            <a:r>
              <a:rPr lang="hu-HU"/>
              <a:t>Egyenletes hasítás, várható lépésszám</a:t>
            </a:r>
          </a:p>
        </p:txBody>
      </p:sp>
    </p:spTree>
    <p:extLst>
      <p:ext uri="{BB962C8B-B14F-4D97-AF65-F5344CB8AC3E}">
        <p14:creationId xmlns:p14="http://schemas.microsoft.com/office/powerpoint/2010/main" val="3929493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55C40F-2076-1B50-335B-9199A4C8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937" y="240890"/>
            <a:ext cx="10018713" cy="1993231"/>
          </a:xfrm>
        </p:spPr>
        <p:txBody>
          <a:bodyPr>
            <a:normAutofit/>
          </a:bodyPr>
          <a:lstStyle/>
          <a:p>
            <a:r>
              <a:rPr lang="hu-HU"/>
              <a:t>Nyílt címzésű hasítótábla műveletei, </a:t>
            </a:r>
            <a:br>
              <a:rPr lang="hu-HU"/>
            </a:br>
            <a:r>
              <a:rPr lang="hu-HU"/>
              <a:t>ha van törlés 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E97B80-8927-887D-091F-1DB5668F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819" y="2332522"/>
            <a:ext cx="10018713" cy="4162668"/>
          </a:xfrm>
        </p:spPr>
        <p:txBody>
          <a:bodyPr>
            <a:normAutofit/>
          </a:bodyPr>
          <a:lstStyle/>
          <a:p>
            <a:r>
              <a:rPr lang="hu-HU" sz="2800"/>
              <a:t>Törlés:</a:t>
            </a:r>
          </a:p>
          <a:p>
            <a:pPr lvl="1"/>
            <a:r>
              <a:rPr lang="hu-HU" sz="2800"/>
              <a:t>Sikeres keresés</a:t>
            </a:r>
          </a:p>
          <a:p>
            <a:pPr lvl="1"/>
            <a:r>
              <a:rPr lang="hu-HU" sz="2800"/>
              <a:t>A megtalált </a:t>
            </a:r>
            <a:r>
              <a:rPr lang="hu-HU" sz="2800" i="1"/>
              <a:t>i</a:t>
            </a:r>
            <a:r>
              <a:rPr lang="hu-HU" sz="2800"/>
              <a:t> rés kulcsát </a:t>
            </a:r>
            <a:r>
              <a:rPr lang="hu-HU" sz="2800" err="1"/>
              <a:t>töröltre</a:t>
            </a:r>
            <a:r>
              <a:rPr lang="hu-HU" sz="2800"/>
              <a:t> (</a:t>
            </a:r>
            <a:r>
              <a:rPr lang="hu-HU" sz="2800" i="1"/>
              <a:t>D</a:t>
            </a:r>
            <a:r>
              <a:rPr lang="hu-HU" sz="2800"/>
              <a:t>) állítjuk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Miért nem </a:t>
            </a:r>
            <a:r>
              <a:rPr lang="hu-HU" sz="2400">
                <a:effectLst/>
                <a:ea typeface="Calibri" panose="020F0502020204030204" pitchFamily="34" charset="0"/>
                <a:cs typeface="F78"/>
              </a:rPr>
              <a:t>üres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-re (</a:t>
            </a:r>
            <a:r>
              <a:rPr lang="hu-HU" sz="2400">
                <a:effectLst/>
                <a:ea typeface="Calibri" panose="020F0502020204030204" pitchFamily="34" charset="0"/>
                <a:cs typeface="CMMI12"/>
              </a:rPr>
              <a:t>E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) állítjuk?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a </a:t>
            </a:r>
            <a:r>
              <a:rPr lang="hu-HU" sz="2000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sz="200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kulcsú adatot kulcsütközés miatt a </a:t>
            </a:r>
            <a:r>
              <a:rPr lang="hu-HU" sz="2000" i="1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sz="200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200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sz="200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000">
                <a:effectLst/>
                <a:ea typeface="Calibri" panose="020F0502020204030204" pitchFamily="34" charset="0"/>
                <a:cs typeface="CMR12"/>
              </a:rPr>
              <a:t>1)] 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helyre tettük</a:t>
            </a:r>
            <a:endParaRPr lang="hu-HU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majd töröltük a </a:t>
            </a:r>
            <a:r>
              <a:rPr lang="hu-HU" sz="2000" i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200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sz="200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000">
                <a:effectLst/>
                <a:ea typeface="Calibri" panose="020F0502020204030204" pitchFamily="34" charset="0"/>
                <a:cs typeface="CMR12"/>
              </a:rPr>
              <a:t>0) 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helyen levő adatot </a:t>
            </a:r>
            <a:br>
              <a:rPr lang="hu-HU" sz="2000">
                <a:effectLst/>
                <a:ea typeface="Calibri" panose="020F0502020204030204" pitchFamily="34" charset="0"/>
                <a:cs typeface="F29"/>
              </a:rPr>
            </a:b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(azaz a </a:t>
            </a:r>
            <a:r>
              <a:rPr lang="hu-HU" sz="2000" i="1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sz="200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200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sz="200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000">
                <a:effectLst/>
                <a:ea typeface="Calibri" panose="020F0502020204030204" pitchFamily="34" charset="0"/>
                <a:cs typeface="CMR12"/>
              </a:rPr>
              <a:t>0)] 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rést üresre állítottuk)</a:t>
            </a:r>
            <a:endParaRPr lang="hu-HU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egy ezt követő keresés nem találná meg a </a:t>
            </a:r>
            <a:r>
              <a:rPr lang="hu-HU" sz="2000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sz="200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kulcsú adatot</a:t>
            </a:r>
            <a:endParaRPr lang="hu-HU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47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57A59-C2C4-7A7B-6C5F-A2334390D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FE32CB-4807-D133-2962-3E24B546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25" y="661738"/>
            <a:ext cx="10018713" cy="1516626"/>
          </a:xfrm>
        </p:spPr>
        <p:txBody>
          <a:bodyPr>
            <a:normAutofit/>
          </a:bodyPr>
          <a:lstStyle/>
          <a:p>
            <a:r>
              <a:rPr lang="hu-HU"/>
              <a:t>Nyílt címzésű hasítótábla műveletei, </a:t>
            </a:r>
            <a:br>
              <a:rPr lang="hu-HU"/>
            </a:br>
            <a:r>
              <a:rPr lang="hu-HU"/>
              <a:t>ha van törlés 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592098-2412-E233-B4A4-AE149893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179" y="2322352"/>
            <a:ext cx="10018713" cy="387391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>
                <a:effectLst/>
                <a:ea typeface="Calibri" panose="020F0502020204030204" pitchFamily="34" charset="0"/>
                <a:cs typeface="F48"/>
              </a:rPr>
              <a:t>Keresés:</a:t>
            </a:r>
            <a:endParaRPr lang="hu-HU" sz="2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Átlépjük a </a:t>
            </a:r>
            <a:r>
              <a:rPr lang="hu-HU" sz="2400" err="1">
                <a:effectLst/>
                <a:ea typeface="Calibri" panose="020F0502020204030204" pitchFamily="34" charset="0"/>
                <a:cs typeface="F29"/>
              </a:rPr>
              <a:t>törölt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réseket (</a:t>
            </a:r>
            <a:r>
              <a:rPr lang="hu-HU" sz="2400" err="1">
                <a:effectLst/>
                <a:ea typeface="Calibri" panose="020F0502020204030204" pitchFamily="34" charset="0"/>
                <a:cs typeface="F29"/>
              </a:rPr>
              <a:t>deleted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2400" err="1">
                <a:effectLst/>
                <a:ea typeface="Calibri" panose="020F0502020204030204" pitchFamily="34" charset="0"/>
                <a:cs typeface="F29"/>
              </a:rPr>
              <a:t>slots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)  is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Leállás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sikeres keresés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Keresett kulcsú elem megtalálása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Sikertelen keresés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üres rés (</a:t>
            </a:r>
            <a:r>
              <a:rPr lang="hu-HU" sz="1800" err="1">
                <a:effectLst/>
                <a:ea typeface="Calibri" panose="020F0502020204030204" pitchFamily="34" charset="0"/>
                <a:cs typeface="F29"/>
              </a:rPr>
              <a:t>empty</a:t>
            </a: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1800" err="1">
                <a:effectLst/>
                <a:ea typeface="Calibri" panose="020F0502020204030204" pitchFamily="34" charset="0"/>
                <a:cs typeface="F29"/>
              </a:rPr>
              <a:t>slot</a:t>
            </a: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a potenciális próbasorozat kimerítése</a:t>
            </a:r>
            <a:endParaRPr lang="hu-HU" sz="2200"/>
          </a:p>
        </p:txBody>
      </p:sp>
    </p:spTree>
    <p:extLst>
      <p:ext uri="{BB962C8B-B14F-4D97-AF65-F5344CB8AC3E}">
        <p14:creationId xmlns:p14="http://schemas.microsoft.com/office/powerpoint/2010/main" val="364967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B743BB-9107-04C0-8CF6-8AE58E0C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94611"/>
            <a:ext cx="10018713" cy="1526458"/>
          </a:xfrm>
        </p:spPr>
        <p:txBody>
          <a:bodyPr/>
          <a:lstStyle/>
          <a:p>
            <a:r>
              <a:rPr lang="hu-HU"/>
              <a:t>Nyílt címzésű hasítótábla műveletei, </a:t>
            </a:r>
            <a:br>
              <a:rPr lang="hu-HU"/>
            </a:br>
            <a:r>
              <a:rPr lang="hu-HU"/>
              <a:t>ha van törlés 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D9DA37-5C0A-C742-6340-32381C4F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90799"/>
            <a:ext cx="10371359" cy="410250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48"/>
              </a:rPr>
              <a:t>Beszúrás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Teljes keresés a beszúrandó adat kulcsára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Közben az első </a:t>
            </a:r>
            <a:r>
              <a:rPr lang="hu-HU" sz="2000" err="1">
                <a:effectLst/>
                <a:ea typeface="Calibri" panose="020F0502020204030204" pitchFamily="34" charset="0"/>
                <a:cs typeface="F29"/>
              </a:rPr>
              <a:t>törölt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 rés megjegyzése</a:t>
            </a:r>
            <a:endParaRPr lang="hu-HU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Sikertelen beszúrás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Sikeres keresés (duplikált kulcsot nem engedünk meg)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A potenciális próbasorozat kimerítése (a hasítótábla tele van)</a:t>
            </a:r>
            <a:endParaRPr lang="hu-HU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17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D0B10-B9B1-4908-314E-DCEAEBDAF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10386C-E5A7-36C5-5919-0859ECEF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53971"/>
            <a:ext cx="10018713" cy="1526458"/>
          </a:xfrm>
        </p:spPr>
        <p:txBody>
          <a:bodyPr/>
          <a:lstStyle/>
          <a:p>
            <a:r>
              <a:rPr lang="hu-HU"/>
              <a:t>Nyílt címzésű hasítótábla műveletei, </a:t>
            </a:r>
            <a:br>
              <a:rPr lang="hu-HU"/>
            </a:br>
            <a:r>
              <a:rPr lang="hu-HU"/>
              <a:t>ha van törlés 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FB99E3-7C85-DFD5-1369-3DA68432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58719"/>
            <a:ext cx="10371359" cy="3950109"/>
          </a:xfrm>
        </p:spPr>
        <p:txBody>
          <a:bodyPr>
            <a:norm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Sikeres beszúrás: sikertelen keresés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Ha találtunk közben </a:t>
            </a:r>
            <a:r>
              <a:rPr lang="hu-HU" sz="2000" err="1">
                <a:effectLst/>
                <a:ea typeface="Calibri" panose="020F0502020204030204" pitchFamily="34" charset="0"/>
                <a:cs typeface="F29"/>
              </a:rPr>
              <a:t>törölt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 rést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a beszúrandó adatot az elsőként talált </a:t>
            </a:r>
            <a:r>
              <a:rPr lang="hu-HU" sz="1800" err="1">
                <a:effectLst/>
                <a:ea typeface="Calibri" panose="020F0502020204030204" pitchFamily="34" charset="0"/>
                <a:cs typeface="F29"/>
              </a:rPr>
              <a:t>törölt</a:t>
            </a: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 résbe tesszük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jövőbeli keresések hossza a lehető legkisebb legyen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Ha nem talál </a:t>
            </a:r>
            <a:r>
              <a:rPr lang="hu-HU" sz="2000" err="1">
                <a:effectLst/>
                <a:ea typeface="Calibri" panose="020F0502020204030204" pitchFamily="34" charset="0"/>
                <a:cs typeface="F29"/>
              </a:rPr>
              <a:t>törölt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 rést-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üres résen áll meg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a beszúrandó adatot ebbe az üres résbe tesszük</a:t>
            </a:r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18111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B743BB-9107-04C0-8CF6-8AE58E0C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4691"/>
            <a:ext cx="10018713" cy="1526458"/>
          </a:xfrm>
        </p:spPr>
        <p:txBody>
          <a:bodyPr/>
          <a:lstStyle/>
          <a:p>
            <a:r>
              <a:rPr lang="hu-HU"/>
              <a:t>Nyílt címzésű hasítótábla műveletei, </a:t>
            </a:r>
            <a:br>
              <a:rPr lang="hu-HU"/>
            </a:br>
            <a:r>
              <a:rPr lang="hu-HU"/>
              <a:t>ha van törlés 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D9DA37-5C0A-C742-6340-32381C4F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1149"/>
            <a:ext cx="10018713" cy="500216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200">
                <a:effectLst/>
                <a:ea typeface="Calibri" panose="020F0502020204030204" pitchFamily="34" charset="0"/>
                <a:cs typeface="F29"/>
              </a:rPr>
              <a:t>Hasító táblák karbantartása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Ha elég sokáig használunk egy nyílt címzésű hasító táblát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Elszaporodhatnak a </a:t>
            </a:r>
            <a:r>
              <a:rPr lang="hu-HU" err="1">
                <a:effectLst/>
                <a:ea typeface="Calibri" panose="020F0502020204030204" pitchFamily="34" charset="0"/>
                <a:cs typeface="F29"/>
              </a:rPr>
              <a:t>törölt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rések, és elfogyhatnak az üres rések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A tábla esetleg közel sincs tele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A sikertelen keresések az egész táblát végig fogják nézni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>
                <a:ea typeface="Calibri" panose="020F0502020204030204" pitchFamily="34" charset="0"/>
                <a:cs typeface="F29"/>
              </a:rPr>
              <a:t>Érdemes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a táblát időnkénti frissíteni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err="1">
                <a:effectLst/>
                <a:ea typeface="Calibri" panose="020F0502020204030204" pitchFamily="34" charset="0"/>
                <a:cs typeface="F29"/>
              </a:rPr>
              <a:t>Törölt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rések megszüntetése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Kimásolja az adatokat egy temporális területre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Üresre inicializálja a táblát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A kimentett adatokat egyesével újra beszúrja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318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87853E-D949-1B16-244F-5A0E4388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91831"/>
            <a:ext cx="10018713" cy="899809"/>
          </a:xfrm>
        </p:spPr>
        <p:txBody>
          <a:bodyPr/>
          <a:lstStyle/>
          <a:p>
            <a:r>
              <a:rPr lang="hu-HU"/>
              <a:t>Szótárak (</a:t>
            </a:r>
            <a:r>
              <a:rPr lang="hu-HU" err="1"/>
              <a:t>dictionaries</a:t>
            </a:r>
            <a:r>
              <a:rPr lang="hu-HU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CDD7CE-8CDD-5F67-869B-19C02AE1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98786"/>
            <a:ext cx="10444931" cy="576738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>
                <a:ea typeface="Calibri" panose="020F0502020204030204" pitchFamily="34" charset="0"/>
                <a:cs typeface="F29"/>
              </a:rPr>
              <a:t>S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zótárak műveletei: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adat </a:t>
            </a:r>
            <a:r>
              <a:rPr lang="hu-HU" b="1">
                <a:effectLst/>
                <a:ea typeface="Calibri" panose="020F0502020204030204" pitchFamily="34" charset="0"/>
                <a:cs typeface="F29"/>
              </a:rPr>
              <a:t>beszúrása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a szótárba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kulcs alapján a szótárban a hozzá tartozó adat meg</a:t>
            </a:r>
            <a:r>
              <a:rPr lang="hu-HU" b="1">
                <a:effectLst/>
                <a:ea typeface="Calibri" panose="020F0502020204030204" pitchFamily="34" charset="0"/>
                <a:cs typeface="F29"/>
              </a:rPr>
              <a:t>keresés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e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a szótárból adott kulcsú, vagy egy korábbi keresés által lokalizált adat </a:t>
            </a:r>
            <a:r>
              <a:rPr lang="hu-HU" b="1">
                <a:effectLst/>
                <a:ea typeface="Calibri" panose="020F0502020204030204" pitchFamily="34" charset="0"/>
                <a:cs typeface="F29"/>
              </a:rPr>
              <a:t>eltávolítás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a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>
                <a:ea typeface="Calibri" panose="020F0502020204030204" pitchFamily="34" charset="0"/>
                <a:cs typeface="F29"/>
              </a:rPr>
              <a:t>S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zótárak megvalósítása: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AVL fák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B+ fák (ld. a következő félévben) 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egyéb kiegyensúlyozott keresőfák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b="1">
                <a:effectLst/>
                <a:ea typeface="Calibri" panose="020F0502020204030204" pitchFamily="34" charset="0"/>
                <a:cs typeface="F29"/>
              </a:rPr>
              <a:t>hasító táblák</a:t>
            </a:r>
            <a:endParaRPr lang="hu-HU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449580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Műveleteknek az </a:t>
            </a:r>
            <a:r>
              <a:rPr lang="hu-HU" b="1">
                <a:effectLst/>
                <a:ea typeface="Calibri" panose="020F0502020204030204" pitchFamily="34" charset="0"/>
                <a:cs typeface="F29"/>
              </a:rPr>
              <a:t>átlagos (</a:t>
            </a:r>
            <a:r>
              <a:rPr lang="el-GR" sz="1800" b="0" i="0" u="none" strike="noStrike" baseline="0">
                <a:latin typeface="CMR12"/>
              </a:rPr>
              <a:t>Θ(1)</a:t>
            </a:r>
            <a:r>
              <a:rPr lang="hu-HU" b="1">
                <a:effectLst/>
                <a:ea typeface="Calibri" panose="020F0502020204030204" pitchFamily="34" charset="0"/>
                <a:cs typeface="F29"/>
              </a:rPr>
              <a:t>)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(nem a maximális (</a:t>
            </a:r>
            <a:r>
              <a:rPr lang="el-GR" sz="1800" b="0" i="0" u="none" strike="noStrike" baseline="0">
                <a:latin typeface="CMR12"/>
              </a:rPr>
              <a:t>Θ(</a:t>
            </a:r>
            <a:r>
              <a:rPr lang="hu-HU" sz="1800" b="0" i="1" u="none" strike="noStrike" baseline="0">
                <a:latin typeface="CMR12"/>
              </a:rPr>
              <a:t>n</a:t>
            </a:r>
            <a:r>
              <a:rPr lang="el-GR" sz="1800" b="0" i="0" u="none" strike="noStrike" baseline="0">
                <a:latin typeface="CMR12"/>
              </a:rPr>
              <a:t>)</a:t>
            </a: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))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futási idejét minimalizáljuk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1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98B4A7-AD2C-10FC-AB85-471F4151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24339"/>
          </a:xfrm>
        </p:spPr>
        <p:txBody>
          <a:bodyPr/>
          <a:lstStyle/>
          <a:p>
            <a:r>
              <a:rPr lang="hu-HU" sz="4000">
                <a:effectLst/>
                <a:latin typeface="F29"/>
                <a:ea typeface="Calibri" panose="020F0502020204030204" pitchFamily="34" charset="0"/>
                <a:cs typeface="F29"/>
              </a:rPr>
              <a:t>Próbasorozat előállítása: 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2E4CC9-0F13-196E-ECAB-F7F437FC4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0748"/>
            <a:ext cx="10018713" cy="4661451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20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2200" i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220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200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sz="220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200">
                <a:effectLst/>
                <a:ea typeface="Calibri" panose="020F0502020204030204" pitchFamily="34" charset="0"/>
                <a:cs typeface="CMR12"/>
              </a:rPr>
              <a:t>0)</a:t>
            </a:r>
            <a:r>
              <a:rPr lang="hu-HU" sz="220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200" i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220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200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sz="220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200">
                <a:effectLst/>
                <a:ea typeface="Calibri" panose="020F0502020204030204" pitchFamily="34" charset="0"/>
                <a:cs typeface="CMR12"/>
              </a:rPr>
              <a:t>1)</a:t>
            </a:r>
            <a:r>
              <a:rPr lang="hu-HU" sz="2200">
                <a:effectLst/>
                <a:ea typeface="Calibri" panose="020F0502020204030204" pitchFamily="34" charset="0"/>
                <a:cs typeface="CMMI12"/>
              </a:rPr>
              <a:t>, . . . , </a:t>
            </a:r>
            <a:r>
              <a:rPr lang="hu-HU" sz="2200" i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220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200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sz="220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200" i="1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 sz="220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20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200">
                <a:effectLst/>
                <a:ea typeface="Calibri" panose="020F0502020204030204" pitchFamily="34" charset="0"/>
                <a:cs typeface="CMR12"/>
              </a:rPr>
              <a:t>1)</a:t>
            </a:r>
            <a:r>
              <a:rPr lang="hu-HU" sz="2200">
                <a:effectLst/>
                <a:ea typeface="CMSY10"/>
                <a:cs typeface="Cambria Math" panose="02040503050406030204" pitchFamily="18" charset="0"/>
              </a:rPr>
              <a:t>⟩</a:t>
            </a:r>
            <a:r>
              <a:rPr lang="hu-HU" sz="220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200">
                <a:effectLst/>
                <a:ea typeface="Calibri" panose="020F0502020204030204" pitchFamily="34" charset="0"/>
                <a:cs typeface="F29"/>
              </a:rPr>
              <a:t>próbasorozat (részleges) előállítása:</a:t>
            </a:r>
            <a:endParaRPr lang="hu-HU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Egy  </a:t>
            </a:r>
            <a:r>
              <a:rPr lang="hu-HU" b="1">
                <a:effectLst/>
                <a:ea typeface="Calibri" panose="020F0502020204030204" pitchFamily="34" charset="0"/>
                <a:cs typeface="F29"/>
              </a:rPr>
              <a:t>elsődleges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i="1"/>
              <a:t>h</a:t>
            </a:r>
            <a:r>
              <a:rPr lang="hu-HU" baseline="-25000"/>
              <a:t>1</a:t>
            </a:r>
            <a:r>
              <a:rPr lang="hu-HU">
                <a:effectLst/>
                <a:ea typeface="Calibri" panose="020F0502020204030204" pitchFamily="34" charset="0"/>
                <a:cs typeface="CMR8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: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>
                <a:effectLst/>
                <a:ea typeface="Calibri" panose="020F0502020204030204" pitchFamily="34" charset="0"/>
                <a:cs typeface="CMSY10"/>
              </a:rPr>
              <a:t>→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0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en-US">
                <a:effectLst/>
                <a:ea typeface="Calibri" panose="020F0502020204030204" pitchFamily="34" charset="0"/>
                <a:cs typeface="CMSY10"/>
              </a:rPr>
              <a:t>−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1) </a:t>
            </a:r>
            <a:r>
              <a:rPr lang="hu-HU" b="1">
                <a:effectLst/>
                <a:ea typeface="Calibri" panose="020F0502020204030204" pitchFamily="34" charset="0"/>
                <a:cs typeface="F29"/>
              </a:rPr>
              <a:t>hasítófüggvény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az értéke egyben az első próba indexét,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0)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-t adja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Szükség esetén : ebből kiindulva lépkedünk a réseken </a:t>
            </a:r>
            <a:r>
              <a:rPr lang="hu-HU" err="1">
                <a:effectLst/>
                <a:ea typeface="Calibri" panose="020F0502020204030204" pitchFamily="34" charset="0"/>
                <a:cs typeface="F29"/>
              </a:rPr>
              <a:t>továb:b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Elvárás:  </a:t>
            </a:r>
            <a:r>
              <a:rPr lang="hu-HU" i="1"/>
              <a:t>h</a:t>
            </a:r>
            <a:r>
              <a:rPr lang="hu-HU" baseline="-25000"/>
              <a:t>1</a:t>
            </a:r>
            <a:r>
              <a:rPr lang="hu-HU">
                <a:effectLst/>
                <a:ea typeface="Calibri" panose="020F0502020204030204" pitchFamily="34" charset="0"/>
                <a:cs typeface="CMR8"/>
              </a:rPr>
              <a:t> </a:t>
            </a:r>
            <a:r>
              <a:rPr lang="hu-HU" b="1">
                <a:effectLst/>
                <a:ea typeface="Calibri" panose="020F0502020204030204" pitchFamily="34" charset="0"/>
                <a:cs typeface="F29"/>
              </a:rPr>
              <a:t>egyszerű egyenletes hasítás (uniform </a:t>
            </a:r>
            <a:r>
              <a:rPr lang="hu-HU" b="1" err="1">
                <a:effectLst/>
                <a:ea typeface="Calibri" panose="020F0502020204030204" pitchFamily="34" charset="0"/>
                <a:cs typeface="F29"/>
              </a:rPr>
              <a:t>hashing</a:t>
            </a:r>
            <a:r>
              <a:rPr lang="hu-HU" b="1">
                <a:effectLst/>
                <a:ea typeface="Calibri" panose="020F0502020204030204" pitchFamily="34" charset="0"/>
                <a:cs typeface="F29"/>
              </a:rPr>
              <a:t>)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legyen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Feltesszük: a kulcsok természetes számok (így lehet pl.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D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en-US">
                <a:effectLst/>
                <a:ea typeface="Calibri" panose="020F0502020204030204" pitchFamily="34" charset="0"/>
                <a:cs typeface="CMSY10"/>
              </a:rPr>
              <a:t>−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1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és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E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en-US">
                <a:effectLst/>
                <a:ea typeface="Calibri" panose="020F0502020204030204" pitchFamily="34" charset="0"/>
                <a:cs typeface="CMSY10"/>
              </a:rPr>
              <a:t>−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200">
                <a:effectLst/>
                <a:ea typeface="Calibri" panose="020F0502020204030204" pitchFamily="34" charset="0"/>
                <a:cs typeface="F29"/>
              </a:rPr>
              <a:t>Három stratégia:</a:t>
            </a:r>
            <a:endParaRPr lang="hu-HU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/>
              <a:t>Lineáris próba</a:t>
            </a:r>
          </a:p>
          <a:p>
            <a:pPr lvl="1"/>
            <a:r>
              <a:rPr lang="hu-HU"/>
              <a:t>Négyzetes próba</a:t>
            </a:r>
          </a:p>
          <a:p>
            <a:pPr lvl="1"/>
            <a:r>
              <a:rPr lang="hu-HU"/>
              <a:t>Kettős hasítás</a:t>
            </a:r>
          </a:p>
        </p:txBody>
      </p:sp>
    </p:spTree>
    <p:extLst>
      <p:ext uri="{BB962C8B-B14F-4D97-AF65-F5344CB8AC3E}">
        <p14:creationId xmlns:p14="http://schemas.microsoft.com/office/powerpoint/2010/main" val="2389278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9780" y="428624"/>
            <a:ext cx="10572290" cy="990212"/>
          </a:xfrm>
        </p:spPr>
        <p:txBody>
          <a:bodyPr/>
          <a:lstStyle/>
          <a:p>
            <a:r>
              <a:rPr lang="hu-HU"/>
              <a:t>Lineáris próba (</a:t>
            </a:r>
            <a:r>
              <a:rPr lang="hu-HU" err="1"/>
              <a:t>linear</a:t>
            </a:r>
            <a:r>
              <a:rPr lang="hu-HU"/>
              <a:t> </a:t>
            </a:r>
            <a:r>
              <a:rPr lang="hu-HU" err="1"/>
              <a:t>probing</a:t>
            </a:r>
            <a:r>
              <a:rPr lang="hu-HU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659835" y="1844842"/>
                <a:ext cx="9713015" cy="4889334"/>
              </a:xfrm>
            </p:spPr>
            <p:txBody>
              <a:bodyPr>
                <a:normAutofit/>
              </a:bodyPr>
              <a:lstStyle/>
              <a:p>
                <a:r>
                  <a:rPr lang="en-US" i="1"/>
                  <a:t>h</a:t>
                </a:r>
                <a:r>
                  <a:rPr lang="en-US"/>
                  <a:t>(</a:t>
                </a:r>
                <a:r>
                  <a:rPr lang="en-US" i="1"/>
                  <a:t>k</a:t>
                </a:r>
                <a:r>
                  <a:rPr lang="en-US"/>
                  <a:t>, </a:t>
                </a:r>
                <a:r>
                  <a:rPr lang="hu-HU" i="1"/>
                  <a:t>i</a:t>
                </a:r>
                <a:r>
                  <a:rPr lang="en-US"/>
                  <a:t>) = </a:t>
                </a:r>
                <a:r>
                  <a:rPr lang="hu-HU"/>
                  <a:t>(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 +</a:t>
                </a:r>
                <a:r>
                  <a:rPr lang="hu-HU" i="1"/>
                  <a:t>i</a:t>
                </a:r>
                <a:r>
                  <a:rPr lang="en-US"/>
                  <a:t>) mod </a:t>
                </a:r>
                <a:r>
                  <a:rPr lang="en-US" i="1"/>
                  <a:t>m</a:t>
                </a:r>
                <a:r>
                  <a:rPr lang="hu-HU" i="1"/>
                  <a:t>		 </a:t>
                </a:r>
                <a:r>
                  <a:rPr lang="hu-HU"/>
                  <a:t>(</a:t>
                </a:r>
                <a:r>
                  <a:rPr lang="hu-HU" i="1"/>
                  <a:t>i</a:t>
                </a:r>
                <a:r>
                  <a:rPr lang="hu-HU"/>
                  <a:t> </a:t>
                </a:r>
                <a14:m>
                  <m:oMath xmlns:m="http://schemas.openxmlformats.org/officeDocument/2006/math">
                    <m:r>
                      <a:rPr lang="hu-HU" i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/>
                  <a:t> 0..</a:t>
                </a:r>
                <a:r>
                  <a:rPr lang="hu-HU" i="1"/>
                  <a:t>m</a:t>
                </a:r>
                <a:r>
                  <a:rPr lang="hu-HU"/>
                  <a:t>-1)</a:t>
                </a:r>
              </a:p>
              <a:p>
                <a:r>
                  <a:rPr lang="hu-HU"/>
                  <a:t>Előnye: </a:t>
                </a:r>
              </a:p>
              <a:p>
                <a:pPr lvl="1"/>
                <a:r>
                  <a:rPr lang="hu-HU" sz="2200"/>
                  <a:t>Könnyű implementálni</a:t>
                </a:r>
              </a:p>
              <a:p>
                <a:r>
                  <a:rPr lang="hu-HU"/>
                  <a:t>Hátrányai:</a:t>
                </a:r>
              </a:p>
              <a:p>
                <a:pPr lvl="1"/>
                <a:r>
                  <a:rPr lang="hu-HU" sz="2200"/>
                  <a:t>Ha két kulcsra h(</a:t>
                </a:r>
                <a:r>
                  <a:rPr lang="hu-HU" sz="2200" i="1"/>
                  <a:t>k</a:t>
                </a:r>
                <a:r>
                  <a:rPr lang="hu-HU" sz="2200" baseline="-25000"/>
                  <a:t>1</a:t>
                </a:r>
                <a:r>
                  <a:rPr lang="hu-HU" sz="2200"/>
                  <a:t>, 0) = h(</a:t>
                </a:r>
                <a:r>
                  <a:rPr lang="hu-HU" sz="2200" i="1"/>
                  <a:t>k</a:t>
                </a:r>
                <a:r>
                  <a:rPr lang="hu-HU" sz="2200" baseline="-25000"/>
                  <a:t>2 </a:t>
                </a:r>
                <a:r>
                  <a:rPr lang="hu-HU" sz="2200"/>
                  <a:t>, 0) </a:t>
                </a:r>
              </a:p>
              <a:p>
                <a:pPr lvl="2"/>
                <a:r>
                  <a:rPr lang="hu-HU" sz="2000"/>
                  <a:t>másodlagos csomósodás (</a:t>
                </a:r>
                <a:r>
                  <a:rPr lang="hu-HU" sz="2000" err="1"/>
                  <a:t>secondary</a:t>
                </a:r>
                <a:r>
                  <a:rPr lang="hu-HU" sz="2000"/>
                  <a:t> </a:t>
                </a:r>
                <a:r>
                  <a:rPr lang="hu-HU" sz="2000" err="1"/>
                  <a:t>clustering</a:t>
                </a:r>
                <a:r>
                  <a:rPr lang="hu-HU" sz="2000"/>
                  <a:t>):</a:t>
                </a:r>
              </a:p>
              <a:p>
                <a:pPr lvl="3"/>
                <a:r>
                  <a:rPr lang="hu-HU" sz="1800"/>
                  <a:t>az egész próbasorozatuk megegyezik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sz="2200"/>
                  <a:t>Összesen csak </a:t>
                </a:r>
                <a:r>
                  <a:rPr lang="hu-HU" sz="2200" i="1"/>
                  <a:t>m</a:t>
                </a:r>
                <a:r>
                  <a:rPr lang="hu-HU" sz="2200"/>
                  <a:t> db különböző próbasorozat van</a:t>
                </a:r>
              </a:p>
              <a:p>
                <a:pPr lvl="2"/>
                <a:r>
                  <a:rPr lang="hu-HU"/>
                  <a:t>az egyenletes hasításhoz szükséges </a:t>
                </a:r>
                <a:r>
                  <a:rPr lang="hu-HU" i="1"/>
                  <a:t>m</a:t>
                </a:r>
                <a:r>
                  <a:rPr lang="hu-HU"/>
                  <a:t>! db próbasorozathoz képest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9835" y="1844842"/>
                <a:ext cx="9713015" cy="4889334"/>
              </a:xfrm>
              <a:blipFill>
                <a:blip r:embed="rId3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953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DEBE06E-85D9-D3F9-65F1-0C1F0074F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4FC8B3-571F-5134-161D-E5F26530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0" y="845719"/>
            <a:ext cx="10572290" cy="990212"/>
          </a:xfrm>
        </p:spPr>
        <p:txBody>
          <a:bodyPr/>
          <a:lstStyle/>
          <a:p>
            <a:r>
              <a:rPr lang="hu-HU"/>
              <a:t>Lineáris próba (</a:t>
            </a:r>
            <a:r>
              <a:rPr lang="hu-HU" err="1"/>
              <a:t>linear</a:t>
            </a:r>
            <a:r>
              <a:rPr lang="hu-HU"/>
              <a:t> </a:t>
            </a:r>
            <a:r>
              <a:rPr lang="hu-HU" err="1"/>
              <a:t>probing</a:t>
            </a:r>
            <a:r>
              <a:rPr lang="hu-HU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2F8930-74A7-F217-3100-B8A76EAB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835" y="1957136"/>
            <a:ext cx="9713015" cy="4777039"/>
          </a:xfrm>
        </p:spPr>
        <p:txBody>
          <a:bodyPr>
            <a:normAutofit/>
          </a:bodyPr>
          <a:lstStyle/>
          <a:p>
            <a:r>
              <a:rPr lang="hu-HU"/>
              <a:t>Hátrányai:</a:t>
            </a:r>
          </a:p>
          <a:p>
            <a:pPr lvl="1"/>
            <a:r>
              <a:rPr lang="hu-HU" sz="2200"/>
              <a:t>Elsődleges csomósodás (</a:t>
            </a:r>
            <a:r>
              <a:rPr lang="hu-HU" sz="2200" err="1"/>
              <a:t>primary</a:t>
            </a:r>
            <a:r>
              <a:rPr lang="hu-HU" sz="2200"/>
              <a:t> </a:t>
            </a:r>
            <a:r>
              <a:rPr lang="hu-HU" sz="2200" err="1"/>
              <a:t>clustering</a:t>
            </a:r>
            <a:r>
              <a:rPr lang="hu-HU" sz="2200"/>
              <a:t>): </a:t>
            </a:r>
          </a:p>
          <a:p>
            <a:pPr lvl="2"/>
            <a:r>
              <a:rPr lang="hu-HU" sz="1900"/>
              <a:t>a különböző próba sorozatok összekapcsolódásával foglalt rések hosszú, összefüggő sorozatai alakulhatnak ki</a:t>
            </a:r>
          </a:p>
          <a:p>
            <a:pPr lvl="2"/>
            <a:r>
              <a:rPr lang="hu-HU" sz="1900"/>
              <a:t>megnöveli a várható keresési időt </a:t>
            </a:r>
          </a:p>
          <a:p>
            <a:pPr lvl="2"/>
            <a:r>
              <a:rPr lang="hu-HU" sz="1700"/>
              <a:t>pl. két szabad rés között (ciklikusan értve) </a:t>
            </a:r>
            <a:r>
              <a:rPr lang="hu-HU" sz="1700" i="1"/>
              <a:t>i</a:t>
            </a:r>
            <a:r>
              <a:rPr lang="hu-HU" sz="1700"/>
              <a:t> db foglalt rés </a:t>
            </a:r>
          </a:p>
          <a:p>
            <a:pPr lvl="3"/>
            <a:r>
              <a:rPr lang="hu-HU" sz="1500"/>
              <a:t>legalább (</a:t>
            </a:r>
            <a:r>
              <a:rPr lang="hu-HU" sz="1500" i="1"/>
              <a:t>i</a:t>
            </a:r>
            <a:r>
              <a:rPr lang="hu-HU" sz="1500"/>
              <a:t> + 2)/</a:t>
            </a:r>
            <a:r>
              <a:rPr lang="hu-HU" sz="1500" i="1"/>
              <a:t>m</a:t>
            </a:r>
            <a:r>
              <a:rPr lang="hu-HU" sz="1500"/>
              <a:t> valószínűséggel a következő sikeres beszúráskor ez a csomó még hosszabb lesz</a:t>
            </a:r>
          </a:p>
          <a:p>
            <a:pPr lvl="3"/>
            <a:r>
              <a:rPr lang="hu-HU" sz="1500"/>
              <a:t>előfordulhat, hogy közben összekapcsolódik egy másik csomóval. </a:t>
            </a:r>
          </a:p>
          <a:p>
            <a:r>
              <a:rPr lang="hu-HU"/>
              <a:t>Használata:</a:t>
            </a:r>
          </a:p>
          <a:p>
            <a:pPr lvl="1"/>
            <a:r>
              <a:rPr lang="hu-HU" sz="2200"/>
              <a:t>Ha a kulcsütközés valószínűsége elenyészően kicsi</a:t>
            </a:r>
          </a:p>
        </p:txBody>
      </p:sp>
    </p:spTree>
    <p:extLst>
      <p:ext uri="{BB962C8B-B14F-4D97-AF65-F5344CB8AC3E}">
        <p14:creationId xmlns:p14="http://schemas.microsoft.com/office/powerpoint/2010/main" val="3231350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0267" y="789581"/>
            <a:ext cx="4751165" cy="990212"/>
          </a:xfrm>
        </p:spPr>
        <p:txBody>
          <a:bodyPr/>
          <a:lstStyle/>
          <a:p>
            <a:r>
              <a:rPr lang="hu-HU"/>
              <a:t>Lineáris próba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40267" y="1885958"/>
                <a:ext cx="10932583" cy="48726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/>
                  <a:t>h</a:t>
                </a:r>
                <a:r>
                  <a:rPr lang="en-US"/>
                  <a:t>(</a:t>
                </a:r>
                <a:r>
                  <a:rPr lang="en-US" i="1"/>
                  <a:t>k</a:t>
                </a:r>
                <a:r>
                  <a:rPr lang="en-US"/>
                  <a:t>, </a:t>
                </a:r>
                <a:r>
                  <a:rPr lang="hu-HU" i="1"/>
                  <a:t>i</a:t>
                </a:r>
                <a:r>
                  <a:rPr lang="en-US"/>
                  <a:t>) = </a:t>
                </a:r>
                <a:r>
                  <a:rPr lang="hu-HU"/>
                  <a:t>(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 +</a:t>
                </a:r>
                <a:r>
                  <a:rPr lang="hu-HU" i="1"/>
                  <a:t>i</a:t>
                </a:r>
                <a:r>
                  <a:rPr lang="en-US"/>
                  <a:t>) mod </a:t>
                </a:r>
                <a:r>
                  <a:rPr lang="en-US" i="1"/>
                  <a:t>m</a:t>
                </a:r>
                <a:r>
                  <a:rPr lang="hu-HU" i="1"/>
                  <a:t>		 </a:t>
                </a:r>
                <a:r>
                  <a:rPr lang="hu-HU"/>
                  <a:t>(</a:t>
                </a:r>
                <a:r>
                  <a:rPr lang="hu-HU" i="1"/>
                  <a:t>i</a:t>
                </a:r>
                <a:r>
                  <a:rPr lang="hu-HU"/>
                  <a:t> </a:t>
                </a:r>
                <a14:m>
                  <m:oMath xmlns:m="http://schemas.openxmlformats.org/officeDocument/2006/math">
                    <m:r>
                      <a:rPr lang="hu-HU" i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/>
                  <a:t> 0..</a:t>
                </a:r>
                <a:r>
                  <a:rPr lang="hu-HU" i="1"/>
                  <a:t>m</a:t>
                </a:r>
                <a:r>
                  <a:rPr lang="hu-HU"/>
                  <a:t>-1)</a:t>
                </a:r>
                <a:r>
                  <a:rPr lang="hu-HU" i="1"/>
                  <a:t> </a:t>
                </a:r>
                <a:endParaRPr lang="hu-HU"/>
              </a:p>
              <a:p>
                <a:r>
                  <a:rPr lang="en-US"/>
                  <a:t> P</a:t>
                </a:r>
                <a:r>
                  <a:rPr lang="hu-HU"/>
                  <a:t>é</a:t>
                </a:r>
                <a:r>
                  <a:rPr lang="en-US" err="1"/>
                  <a:t>lda</a:t>
                </a:r>
                <a:r>
                  <a:rPr lang="en-US"/>
                  <a:t>:</a:t>
                </a:r>
                <a:r>
                  <a:rPr lang="hu-HU"/>
                  <a:t> </a:t>
                </a:r>
                <a:r>
                  <a:rPr lang="en-US"/>
                  <a:t> </a:t>
                </a:r>
                <a:r>
                  <a:rPr lang="en-US" i="1"/>
                  <a:t>m</a:t>
                </a:r>
                <a:r>
                  <a:rPr lang="en-US"/>
                  <a:t> = 11, 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>
                    <a:latin typeface="CMR8"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hu-HU" i="1">
                    <a:latin typeface="CMMI12"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>
                    <a:latin typeface="CMMI12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>
                    <a:latin typeface="CMSY10"/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0</a:t>
                </a:r>
                <a:r>
                  <a:rPr lang="hu-HU">
                    <a:latin typeface="CMMI12"/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>
                    <a:latin typeface="CMMI12"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en-US">
                    <a:latin typeface="CMSY10"/>
                    <a:ea typeface="Calibri" panose="020F0502020204030204" pitchFamily="34" charset="0"/>
                    <a:cs typeface="CMSY10"/>
                  </a:rPr>
                  <a:t>−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1), 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(k)= </a:t>
                </a:r>
                <a:r>
                  <a:rPr lang="hu-HU" i="1">
                    <a:latin typeface="CMR12"/>
                    <a:ea typeface="Calibri" panose="020F0502020204030204" pitchFamily="34" charset="0"/>
                    <a:cs typeface="CMR12"/>
                  </a:rPr>
                  <a:t>k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err="1">
                    <a:latin typeface="CMR12"/>
                    <a:ea typeface="Calibri" panose="020F0502020204030204" pitchFamily="34" charset="0"/>
                    <a:cs typeface="CMR12"/>
                  </a:rPr>
                  <a:t>mod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i="1">
                    <a:latin typeface="CMR12"/>
                    <a:ea typeface="Calibri" panose="020F0502020204030204" pitchFamily="34" charset="0"/>
                    <a:cs typeface="CMR12"/>
                  </a:rPr>
                  <a:t>m</a:t>
                </a:r>
                <a:endParaRPr lang="hu-HU"/>
              </a:p>
              <a:p>
                <a:endParaRPr lang="hu-HU"/>
              </a:p>
              <a:p>
                <a:endParaRPr lang="hu-HU" sz="1200"/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  <a:p>
                <a:r>
                  <a:rPr lang="hu-HU"/>
                  <a:t>Táblaméretet célszerű prímszámnak választani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885958"/>
                <a:ext cx="10932583" cy="4872651"/>
              </a:xfrm>
              <a:blipFill>
                <a:blip r:embed="rId3"/>
                <a:stretch>
                  <a:fillRect l="-1394" t="-1000" b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440267" y="2912533"/>
          <a:ext cx="4097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1">
                  <a:extLst>
                    <a:ext uri="{9D8B030D-6E8A-4147-A177-3AD203B41FA5}">
                      <a16:colId xmlns:a16="http://schemas.microsoft.com/office/drawing/2014/main" val="1540362462"/>
                    </a:ext>
                  </a:extLst>
                </a:gridCol>
                <a:gridCol w="418505">
                  <a:extLst>
                    <a:ext uri="{9D8B030D-6E8A-4147-A177-3AD203B41FA5}">
                      <a16:colId xmlns:a16="http://schemas.microsoft.com/office/drawing/2014/main" val="2972390046"/>
                    </a:ext>
                  </a:extLst>
                </a:gridCol>
                <a:gridCol w="1011388">
                  <a:extLst>
                    <a:ext uri="{9D8B030D-6E8A-4147-A177-3AD203B41FA5}">
                      <a16:colId xmlns:a16="http://schemas.microsoft.com/office/drawing/2014/main" val="2748415893"/>
                    </a:ext>
                  </a:extLst>
                </a:gridCol>
                <a:gridCol w="1604271">
                  <a:extLst>
                    <a:ext uri="{9D8B030D-6E8A-4147-A177-3AD203B41FA5}">
                      <a16:colId xmlns:a16="http://schemas.microsoft.com/office/drawing/2014/main" val="10055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2160"/>
                  </a:ext>
                </a:extLst>
              </a:tr>
            </a:tbl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/>
        </p:nvGraphicFramePr>
        <p:xfrm>
          <a:off x="4389118" y="999065"/>
          <a:ext cx="6685283" cy="86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53">
                  <a:extLst>
                    <a:ext uri="{9D8B030D-6E8A-4147-A177-3AD203B41FA5}">
                      <a16:colId xmlns:a16="http://schemas.microsoft.com/office/drawing/2014/main" val="2538351587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581106803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1851550320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1437807383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2765059415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951163473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1582643428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1725952424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4014628455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1079529502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845457948"/>
                    </a:ext>
                  </a:extLst>
                </a:gridCol>
              </a:tblGrid>
              <a:tr h="430954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95575"/>
                  </a:ext>
                </a:extLst>
              </a:tr>
              <a:tr h="430954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7397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42401"/>
              </p:ext>
            </p:extLst>
          </p:nvPr>
        </p:nvGraphicFramePr>
        <p:xfrm>
          <a:off x="440267" y="3358924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85616"/>
              </p:ext>
            </p:extLst>
          </p:nvPr>
        </p:nvGraphicFramePr>
        <p:xfrm>
          <a:off x="440267" y="3792840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72754"/>
              </p:ext>
            </p:extLst>
          </p:nvPr>
        </p:nvGraphicFramePr>
        <p:xfrm>
          <a:off x="440267" y="4220196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,3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50107"/>
              </p:ext>
            </p:extLst>
          </p:nvPr>
        </p:nvGraphicFramePr>
        <p:xfrm>
          <a:off x="449913" y="4650170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53716"/>
              </p:ext>
            </p:extLst>
          </p:nvPr>
        </p:nvGraphicFramePr>
        <p:xfrm>
          <a:off x="440267" y="5061049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90407"/>
              </p:ext>
            </p:extLst>
          </p:nvPr>
        </p:nvGraphicFramePr>
        <p:xfrm>
          <a:off x="440267" y="5493343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Töröl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14420"/>
              </p:ext>
            </p:extLst>
          </p:nvPr>
        </p:nvGraphicFramePr>
        <p:xfrm>
          <a:off x="4755919" y="3425297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10, 0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3" name="Tábláza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67123"/>
              </p:ext>
            </p:extLst>
          </p:nvPr>
        </p:nvGraphicFramePr>
        <p:xfrm>
          <a:off x="4755918" y="3922570"/>
          <a:ext cx="443420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63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97510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Keres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4, 5, 6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✗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5" name="Tábláza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53042"/>
              </p:ext>
            </p:extLst>
          </p:nvPr>
        </p:nvGraphicFramePr>
        <p:xfrm>
          <a:off x="4755919" y="4926973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✗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6" name="Tábláza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23639"/>
              </p:ext>
            </p:extLst>
          </p:nvPr>
        </p:nvGraphicFramePr>
        <p:xfrm>
          <a:off x="4755919" y="5512605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Keres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10, 0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8" name="Táblázat 17"/>
          <p:cNvGraphicFramePr>
            <a:graphicFrameLocks noGrp="1"/>
          </p:cNvGraphicFramePr>
          <p:nvPr/>
        </p:nvGraphicFramePr>
        <p:xfrm>
          <a:off x="4755918" y="2913232"/>
          <a:ext cx="4097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1">
                  <a:extLst>
                    <a:ext uri="{9D8B030D-6E8A-4147-A177-3AD203B41FA5}">
                      <a16:colId xmlns:a16="http://schemas.microsoft.com/office/drawing/2014/main" val="1540362462"/>
                    </a:ext>
                  </a:extLst>
                </a:gridCol>
                <a:gridCol w="418505">
                  <a:extLst>
                    <a:ext uri="{9D8B030D-6E8A-4147-A177-3AD203B41FA5}">
                      <a16:colId xmlns:a16="http://schemas.microsoft.com/office/drawing/2014/main" val="2972390046"/>
                    </a:ext>
                  </a:extLst>
                </a:gridCol>
                <a:gridCol w="1011388">
                  <a:extLst>
                    <a:ext uri="{9D8B030D-6E8A-4147-A177-3AD203B41FA5}">
                      <a16:colId xmlns:a16="http://schemas.microsoft.com/office/drawing/2014/main" val="2748415893"/>
                    </a:ext>
                  </a:extLst>
                </a:gridCol>
                <a:gridCol w="1604271">
                  <a:extLst>
                    <a:ext uri="{9D8B030D-6E8A-4147-A177-3AD203B41FA5}">
                      <a16:colId xmlns:a16="http://schemas.microsoft.com/office/drawing/2014/main" val="10055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2160"/>
                  </a:ext>
                </a:extLst>
              </a:tr>
            </a:tbl>
          </a:graphicData>
        </a:graphic>
      </p:graphicFrame>
      <p:graphicFrame>
        <p:nvGraphicFramePr>
          <p:cNvPr id="19" name="Tábláza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81255"/>
              </p:ext>
            </p:extLst>
          </p:nvPr>
        </p:nvGraphicFramePr>
        <p:xfrm>
          <a:off x="4755918" y="4382565"/>
          <a:ext cx="443420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63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97510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4, 5, 6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sp>
        <p:nvSpPr>
          <p:cNvPr id="20" name="Folyamatábra: Feldolgozás 19"/>
          <p:cNvSpPr/>
          <p:nvPr/>
        </p:nvSpPr>
        <p:spPr>
          <a:xfrm>
            <a:off x="5621811" y="1473609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24</a:t>
            </a:r>
          </a:p>
        </p:txBody>
      </p:sp>
      <p:sp>
        <p:nvSpPr>
          <p:cNvPr id="21" name="Folyamatábra: Feldolgozás 20"/>
          <p:cNvSpPr/>
          <p:nvPr/>
        </p:nvSpPr>
        <p:spPr>
          <a:xfrm>
            <a:off x="4400971" y="1473200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21</a:t>
            </a:r>
          </a:p>
        </p:txBody>
      </p:sp>
      <p:sp>
        <p:nvSpPr>
          <p:cNvPr id="22" name="Folyamatábra: Feldolgozás 21"/>
          <p:cNvSpPr/>
          <p:nvPr/>
        </p:nvSpPr>
        <p:spPr>
          <a:xfrm>
            <a:off x="6235947" y="1473817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57</a:t>
            </a:r>
          </a:p>
        </p:txBody>
      </p:sp>
      <p:sp>
        <p:nvSpPr>
          <p:cNvPr id="24" name="Folyamatábra: Feldolgozás 23"/>
          <p:cNvSpPr/>
          <p:nvPr/>
        </p:nvSpPr>
        <p:spPr>
          <a:xfrm>
            <a:off x="6230831" y="1465416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D</a:t>
            </a:r>
          </a:p>
        </p:txBody>
      </p:sp>
      <p:sp>
        <p:nvSpPr>
          <p:cNvPr id="25" name="Folyamatábra: Feldolgozás 24"/>
          <p:cNvSpPr/>
          <p:nvPr/>
        </p:nvSpPr>
        <p:spPr>
          <a:xfrm>
            <a:off x="10492042" y="1473200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32</a:t>
            </a:r>
          </a:p>
        </p:txBody>
      </p:sp>
      <p:sp>
        <p:nvSpPr>
          <p:cNvPr id="26" name="Folyamatábra: Feldolgozás 25"/>
          <p:cNvSpPr/>
          <p:nvPr/>
        </p:nvSpPr>
        <p:spPr>
          <a:xfrm>
            <a:off x="7445132" y="1474175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16</a:t>
            </a:r>
          </a:p>
        </p:txBody>
      </p:sp>
      <p:sp>
        <p:nvSpPr>
          <p:cNvPr id="27" name="Folyamatábra: Feldolgozás 26"/>
          <p:cNvSpPr/>
          <p:nvPr/>
        </p:nvSpPr>
        <p:spPr>
          <a:xfrm>
            <a:off x="6838164" y="1473200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15</a:t>
            </a:r>
          </a:p>
        </p:txBody>
      </p:sp>
      <p:sp>
        <p:nvSpPr>
          <p:cNvPr id="28" name="Folyamatábra: Feldolgozás 27"/>
          <p:cNvSpPr/>
          <p:nvPr/>
        </p:nvSpPr>
        <p:spPr>
          <a:xfrm>
            <a:off x="8063678" y="1472225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Folyamatábra: Feldolgozás 22"/>
          <p:cNvSpPr/>
          <p:nvPr/>
        </p:nvSpPr>
        <p:spPr>
          <a:xfrm>
            <a:off x="6230722" y="1463466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Szövegdoboz 29"/>
              <p:cNvSpPr txBox="1"/>
              <p:nvPr/>
            </p:nvSpPr>
            <p:spPr>
              <a:xfrm>
                <a:off x="2489199" y="110692"/>
                <a:ext cx="7963593" cy="76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/>
                  <a:t>A kitöltöttségi arányszám: </a:t>
                </a:r>
                <a:r>
                  <a:rPr lang="en-US"/>
                  <a:t>α </a:t>
                </a:r>
                <a:r>
                  <a:rPr lang="de-DE"/>
                  <a:t>=</a:t>
                </a:r>
                <a:r>
                  <a:rPr lang="hu-HU"/>
                  <a:t>6/11</a:t>
                </a:r>
              </a:p>
              <a:p>
                <a:r>
                  <a:rPr lang="hu-HU"/>
                  <a:t>Sikeres keresés várható lépésszáma (egyenletes hasítás esetén):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ln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  <m:r>
                      <a:rPr lang="hu-H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≈1,73</m:t>
                    </m:r>
                  </m:oMath>
                </a14:m>
                <a:endParaRPr lang="hu-HU"/>
              </a:p>
            </p:txBody>
          </p:sp>
        </mc:Choice>
        <mc:Fallback>
          <p:sp>
            <p:nvSpPr>
              <p:cNvPr id="30" name="Szövegdoboz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199" y="110692"/>
                <a:ext cx="7963593" cy="761940"/>
              </a:xfrm>
              <a:prstGeom prst="rect">
                <a:avLst/>
              </a:prstGeom>
              <a:blipFill>
                <a:blip r:embed="rId4"/>
                <a:stretch>
                  <a:fillRect l="-612" t="-400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98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5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7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3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5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6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3" grpId="0" animBg="1"/>
      <p:bldP spid="23" grpId="1" animBg="1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A51EF8-A020-5C58-6426-D7ED7330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3CD8CAA-F95D-ABB7-C478-229FA3AC7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885958"/>
                <a:ext cx="10932583" cy="48726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/>
                  <a:t>h</a:t>
                </a:r>
                <a:r>
                  <a:rPr lang="en-US"/>
                  <a:t>(</a:t>
                </a:r>
                <a:r>
                  <a:rPr lang="en-US" i="1"/>
                  <a:t>k</a:t>
                </a:r>
                <a:r>
                  <a:rPr lang="en-US"/>
                  <a:t>, </a:t>
                </a:r>
                <a:r>
                  <a:rPr lang="hu-HU" i="1"/>
                  <a:t>i</a:t>
                </a:r>
                <a:r>
                  <a:rPr lang="en-US"/>
                  <a:t>) = </a:t>
                </a:r>
                <a:r>
                  <a:rPr lang="hu-HU"/>
                  <a:t>(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 +</a:t>
                </a:r>
                <a:r>
                  <a:rPr lang="hu-HU" i="1"/>
                  <a:t>i</a:t>
                </a:r>
                <a:r>
                  <a:rPr lang="en-US"/>
                  <a:t>) mod </a:t>
                </a:r>
                <a:r>
                  <a:rPr lang="en-US" i="1"/>
                  <a:t>m</a:t>
                </a:r>
                <a:r>
                  <a:rPr lang="hu-HU" i="1"/>
                  <a:t>		 </a:t>
                </a:r>
                <a:r>
                  <a:rPr lang="hu-HU"/>
                  <a:t>(</a:t>
                </a:r>
                <a:r>
                  <a:rPr lang="hu-HU" i="1"/>
                  <a:t>i</a:t>
                </a:r>
                <a:r>
                  <a:rPr lang="hu-HU"/>
                  <a:t> </a:t>
                </a:r>
                <a14:m>
                  <m:oMath xmlns:m="http://schemas.openxmlformats.org/officeDocument/2006/math">
                    <m:r>
                      <a:rPr lang="hu-HU" i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/>
                  <a:t> 0..</a:t>
                </a:r>
                <a:r>
                  <a:rPr lang="hu-HU" i="1"/>
                  <a:t>m</a:t>
                </a:r>
                <a:r>
                  <a:rPr lang="hu-HU"/>
                  <a:t>-1)</a:t>
                </a:r>
                <a:r>
                  <a:rPr lang="hu-HU" i="1"/>
                  <a:t> </a:t>
                </a:r>
                <a:endParaRPr lang="hu-HU"/>
              </a:p>
              <a:p>
                <a:r>
                  <a:rPr lang="en-US"/>
                  <a:t> P</a:t>
                </a:r>
                <a:r>
                  <a:rPr lang="hu-HU"/>
                  <a:t>é</a:t>
                </a:r>
                <a:r>
                  <a:rPr lang="en-US" err="1"/>
                  <a:t>lda</a:t>
                </a:r>
                <a:r>
                  <a:rPr lang="en-US"/>
                  <a:t>:</a:t>
                </a:r>
                <a:r>
                  <a:rPr lang="hu-HU"/>
                  <a:t> </a:t>
                </a:r>
                <a:r>
                  <a:rPr lang="en-US"/>
                  <a:t> </a:t>
                </a:r>
                <a:r>
                  <a:rPr lang="en-US" i="1"/>
                  <a:t>m</a:t>
                </a:r>
                <a:r>
                  <a:rPr lang="en-US"/>
                  <a:t> = 11, 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>
                    <a:latin typeface="CMR8"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hu-HU" i="1">
                    <a:latin typeface="CMMI12"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>
                    <a:latin typeface="CMMI12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>
                    <a:latin typeface="CMSY10"/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0</a:t>
                </a:r>
                <a:r>
                  <a:rPr lang="hu-HU">
                    <a:latin typeface="CMMI12"/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>
                    <a:latin typeface="CMMI12"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en-US">
                    <a:latin typeface="CMSY10"/>
                    <a:ea typeface="Calibri" panose="020F0502020204030204" pitchFamily="34" charset="0"/>
                    <a:cs typeface="CMSY10"/>
                  </a:rPr>
                  <a:t>−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1), 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(k)= </a:t>
                </a:r>
                <a:r>
                  <a:rPr lang="hu-HU" i="1">
                    <a:latin typeface="CMR12"/>
                    <a:ea typeface="Calibri" panose="020F0502020204030204" pitchFamily="34" charset="0"/>
                    <a:cs typeface="CMR12"/>
                  </a:rPr>
                  <a:t>k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err="1">
                    <a:latin typeface="CMR12"/>
                    <a:ea typeface="Calibri" panose="020F0502020204030204" pitchFamily="34" charset="0"/>
                    <a:cs typeface="CMR12"/>
                  </a:rPr>
                  <a:t>mod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i="1">
                    <a:latin typeface="CMR12"/>
                    <a:ea typeface="Calibri" panose="020F0502020204030204" pitchFamily="34" charset="0"/>
                    <a:cs typeface="CMR12"/>
                  </a:rPr>
                  <a:t>m</a:t>
                </a:r>
                <a:endParaRPr lang="hu-HU"/>
              </a:p>
              <a:p>
                <a:endParaRPr lang="hu-HU"/>
              </a:p>
              <a:p>
                <a:endParaRPr lang="hu-HU" sz="1200"/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  <a:p>
                <a:r>
                  <a:rPr lang="hu-HU"/>
                  <a:t>Táblaméretet célszerű prímszámnak választani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3CD8CAA-F95D-ABB7-C478-229FA3AC7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885958"/>
                <a:ext cx="10932583" cy="4872651"/>
              </a:xfrm>
              <a:blipFill>
                <a:blip r:embed="rId3"/>
                <a:stretch>
                  <a:fillRect l="-1394" t="-1000" b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Kép 1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9CC91E8-B718-8269-699C-899F6093C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557" y="4851499"/>
            <a:ext cx="57626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4CA8BCA-0A51-88F4-7F2B-E8A28863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37" y="4508599"/>
            <a:ext cx="57626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képen szöveg, képernyőkép, szám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0775692-134B-789E-3CED-84B58575B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37" y="4146649"/>
            <a:ext cx="57626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CC3FECEC-DCC9-3EE7-918A-BBACC4622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36" y="3822164"/>
            <a:ext cx="57626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D14095F-388D-EC72-7342-7A55DA03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789581"/>
            <a:ext cx="9262534" cy="990212"/>
          </a:xfrm>
        </p:spPr>
        <p:txBody>
          <a:bodyPr>
            <a:normAutofit/>
          </a:bodyPr>
          <a:lstStyle/>
          <a:p>
            <a:r>
              <a:rPr lang="hu-HU"/>
              <a:t>Lineáris próba nem animált változata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7DBCC31-4835-C0B7-48EA-E113231AF793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2912533"/>
          <a:ext cx="4097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1">
                  <a:extLst>
                    <a:ext uri="{9D8B030D-6E8A-4147-A177-3AD203B41FA5}">
                      <a16:colId xmlns:a16="http://schemas.microsoft.com/office/drawing/2014/main" val="1540362462"/>
                    </a:ext>
                  </a:extLst>
                </a:gridCol>
                <a:gridCol w="418505">
                  <a:extLst>
                    <a:ext uri="{9D8B030D-6E8A-4147-A177-3AD203B41FA5}">
                      <a16:colId xmlns:a16="http://schemas.microsoft.com/office/drawing/2014/main" val="2972390046"/>
                    </a:ext>
                  </a:extLst>
                </a:gridCol>
                <a:gridCol w="1011388">
                  <a:extLst>
                    <a:ext uri="{9D8B030D-6E8A-4147-A177-3AD203B41FA5}">
                      <a16:colId xmlns:a16="http://schemas.microsoft.com/office/drawing/2014/main" val="2748415893"/>
                    </a:ext>
                  </a:extLst>
                </a:gridCol>
                <a:gridCol w="1604271">
                  <a:extLst>
                    <a:ext uri="{9D8B030D-6E8A-4147-A177-3AD203B41FA5}">
                      <a16:colId xmlns:a16="http://schemas.microsoft.com/office/drawing/2014/main" val="10055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2160"/>
                  </a:ext>
                </a:extLst>
              </a:tr>
            </a:tbl>
          </a:graphicData>
        </a:graphic>
      </p:graphicFrame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4F17274F-7300-C6B6-79EE-F7128079A07A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3358924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2C3CD2A8-8F88-CD27-584D-C8EA39BB2A2D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3792840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579ED2E-9F3B-C27B-E008-737AF72B5AEB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4220196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,3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BE2D6A65-DA12-D878-44F5-362C8C497911}"/>
              </a:ext>
            </a:extLst>
          </p:cNvPr>
          <p:cNvGraphicFramePr>
            <a:graphicFrameLocks noGrp="1"/>
          </p:cNvGraphicFramePr>
          <p:nvPr/>
        </p:nvGraphicFramePr>
        <p:xfrm>
          <a:off x="449913" y="4650170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01CF3FAE-6F2B-48A4-FFAE-41B672E2B0A2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5061049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744EEE74-FA1B-636F-2687-25CEE531ACEE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5493343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Töröl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91D1CB8B-B277-89E6-06C2-F8D9E7C4E6C8}"/>
                  </a:ext>
                </a:extLst>
              </p:cNvPr>
              <p:cNvSpPr txBox="1"/>
              <p:nvPr/>
            </p:nvSpPr>
            <p:spPr>
              <a:xfrm>
                <a:off x="2489199" y="110692"/>
                <a:ext cx="7963593" cy="76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/>
                  <a:t>A kitöltöttségi arányszám: </a:t>
                </a:r>
                <a:r>
                  <a:rPr lang="en-US"/>
                  <a:t>α </a:t>
                </a:r>
                <a:r>
                  <a:rPr lang="de-DE"/>
                  <a:t>=</a:t>
                </a:r>
                <a:r>
                  <a:rPr lang="hu-HU"/>
                  <a:t>6/11</a:t>
                </a:r>
              </a:p>
              <a:p>
                <a:r>
                  <a:rPr lang="hu-HU"/>
                  <a:t>Sikeres keresés várható lépésszáma (egyenletes hasítás esetén):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ln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  <m:r>
                      <a:rPr lang="hu-H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≈1,73</m:t>
                    </m:r>
                  </m:oMath>
                </a14:m>
                <a:endParaRPr lang="hu-HU"/>
              </a:p>
            </p:txBody>
          </p:sp>
        </mc:Choice>
        <mc:Fallback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91D1CB8B-B277-89E6-06C2-F8D9E7C4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199" y="110692"/>
                <a:ext cx="7963593" cy="761940"/>
              </a:xfrm>
              <a:prstGeom prst="rect">
                <a:avLst/>
              </a:prstGeom>
              <a:blipFill>
                <a:blip r:embed="rId8"/>
                <a:stretch>
                  <a:fillRect l="-612" t="-400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7">
            <a:extLst>
              <a:ext uri="{FF2B5EF4-FFF2-40B4-BE49-F238E27FC236}">
                <a16:creationId xmlns:a16="http://schemas.microsoft.com/office/drawing/2014/main" id="{93A9491A-B29F-E82D-B1CC-00B3EE750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917" y="1346504"/>
            <a:ext cx="8973508" cy="19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1036" name="Picture 12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5DAABB9-BA5F-B07A-E3C1-B9D2826C0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749" y="3459579"/>
            <a:ext cx="57531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C59A206-93FA-2239-68CE-EDBDD204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17" y="3098218"/>
            <a:ext cx="57531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34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0855E2-5CB7-3C60-DE09-5D8B6E1BC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0D94E6-C856-F66D-37EE-5A74A7C7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789581"/>
            <a:ext cx="9262534" cy="990212"/>
          </a:xfrm>
        </p:spPr>
        <p:txBody>
          <a:bodyPr>
            <a:normAutofit/>
          </a:bodyPr>
          <a:lstStyle/>
          <a:p>
            <a:r>
              <a:rPr lang="hu-HU"/>
              <a:t>Lineáris próba nem animált változata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E03FBF3-64F2-2616-7D03-3D278476F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426112"/>
                <a:ext cx="10932583" cy="5332498"/>
              </a:xfrm>
            </p:spPr>
            <p:txBody>
              <a:bodyPr>
                <a:normAutofit/>
              </a:bodyPr>
              <a:lstStyle/>
              <a:p>
                <a:r>
                  <a:rPr lang="en-US" i="1"/>
                  <a:t>h</a:t>
                </a:r>
                <a:r>
                  <a:rPr lang="en-US"/>
                  <a:t>(</a:t>
                </a:r>
                <a:r>
                  <a:rPr lang="en-US" i="1"/>
                  <a:t>k</a:t>
                </a:r>
                <a:r>
                  <a:rPr lang="en-US"/>
                  <a:t>, </a:t>
                </a:r>
                <a:r>
                  <a:rPr lang="hu-HU" i="1"/>
                  <a:t>i</a:t>
                </a:r>
                <a:r>
                  <a:rPr lang="en-US"/>
                  <a:t>) = </a:t>
                </a:r>
                <a:r>
                  <a:rPr lang="hu-HU"/>
                  <a:t>(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 +</a:t>
                </a:r>
                <a:r>
                  <a:rPr lang="hu-HU" i="1"/>
                  <a:t>i</a:t>
                </a:r>
                <a:r>
                  <a:rPr lang="en-US"/>
                  <a:t>) mod </a:t>
                </a:r>
                <a:r>
                  <a:rPr lang="en-US" i="1"/>
                  <a:t>m</a:t>
                </a:r>
                <a:r>
                  <a:rPr lang="hu-HU" i="1"/>
                  <a:t>		 </a:t>
                </a:r>
                <a:r>
                  <a:rPr lang="hu-HU"/>
                  <a:t>(</a:t>
                </a:r>
                <a:r>
                  <a:rPr lang="hu-HU" i="1"/>
                  <a:t>i</a:t>
                </a:r>
                <a:r>
                  <a:rPr lang="hu-HU"/>
                  <a:t> </a:t>
                </a:r>
                <a14:m>
                  <m:oMath xmlns:m="http://schemas.openxmlformats.org/officeDocument/2006/math">
                    <m:r>
                      <a:rPr lang="hu-HU" i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/>
                  <a:t> 0..</a:t>
                </a:r>
                <a:r>
                  <a:rPr lang="hu-HU" i="1"/>
                  <a:t>m</a:t>
                </a:r>
                <a:r>
                  <a:rPr lang="hu-HU"/>
                  <a:t>-1)</a:t>
                </a:r>
                <a:r>
                  <a:rPr lang="hu-HU" i="1"/>
                  <a:t> </a:t>
                </a:r>
                <a:endParaRPr lang="hu-HU"/>
              </a:p>
              <a:p>
                <a:r>
                  <a:rPr lang="en-US"/>
                  <a:t> P</a:t>
                </a:r>
                <a:r>
                  <a:rPr lang="hu-HU"/>
                  <a:t>é</a:t>
                </a:r>
                <a:r>
                  <a:rPr lang="en-US" err="1"/>
                  <a:t>lda</a:t>
                </a:r>
                <a:r>
                  <a:rPr lang="en-US"/>
                  <a:t>:</a:t>
                </a:r>
                <a:r>
                  <a:rPr lang="hu-HU"/>
                  <a:t> </a:t>
                </a:r>
                <a:r>
                  <a:rPr lang="en-US"/>
                  <a:t> </a:t>
                </a:r>
                <a:r>
                  <a:rPr lang="en-US" i="1"/>
                  <a:t>m</a:t>
                </a:r>
                <a:r>
                  <a:rPr lang="en-US"/>
                  <a:t> = 11, 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>
                    <a:latin typeface="CMR8"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hu-HU" i="1">
                    <a:latin typeface="CMMI12"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>
                    <a:latin typeface="CMMI12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>
                    <a:latin typeface="CMSY10"/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0</a:t>
                </a:r>
                <a:r>
                  <a:rPr lang="hu-HU">
                    <a:latin typeface="CMMI12"/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>
                    <a:latin typeface="CMMI12"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en-US">
                    <a:latin typeface="CMSY10"/>
                    <a:ea typeface="Calibri" panose="020F0502020204030204" pitchFamily="34" charset="0"/>
                    <a:cs typeface="CMSY10"/>
                  </a:rPr>
                  <a:t>−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1), 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(k)= </a:t>
                </a:r>
                <a:r>
                  <a:rPr lang="hu-HU" i="1">
                    <a:latin typeface="CMR12"/>
                    <a:ea typeface="Calibri" panose="020F0502020204030204" pitchFamily="34" charset="0"/>
                    <a:cs typeface="CMR12"/>
                  </a:rPr>
                  <a:t>k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err="1">
                    <a:latin typeface="CMR12"/>
                    <a:ea typeface="Calibri" panose="020F0502020204030204" pitchFamily="34" charset="0"/>
                    <a:cs typeface="CMR12"/>
                  </a:rPr>
                  <a:t>mod</a:t>
                </a:r>
                <a:r>
                  <a:rPr lang="hu-HU">
                    <a:latin typeface="CMR12"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i="1">
                    <a:latin typeface="CMR12"/>
                    <a:ea typeface="Calibri" panose="020F0502020204030204" pitchFamily="34" charset="0"/>
                    <a:cs typeface="CMR12"/>
                  </a:rPr>
                  <a:t>m</a:t>
                </a:r>
                <a:endParaRPr lang="hu-HU"/>
              </a:p>
              <a:p>
                <a:endParaRPr lang="hu-HU"/>
              </a:p>
              <a:p>
                <a:endParaRPr lang="hu-HU" sz="1200"/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E03FBF3-64F2-2616-7D03-3D278476F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426112"/>
                <a:ext cx="10932583" cy="5332498"/>
              </a:xfrm>
              <a:blipFill>
                <a:blip r:embed="rId3"/>
                <a:stretch>
                  <a:fillRect l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CF957A49-49FA-E3FE-A7FD-065EECB31E37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2912533"/>
          <a:ext cx="4097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1">
                  <a:extLst>
                    <a:ext uri="{9D8B030D-6E8A-4147-A177-3AD203B41FA5}">
                      <a16:colId xmlns:a16="http://schemas.microsoft.com/office/drawing/2014/main" val="1540362462"/>
                    </a:ext>
                  </a:extLst>
                </a:gridCol>
                <a:gridCol w="418505">
                  <a:extLst>
                    <a:ext uri="{9D8B030D-6E8A-4147-A177-3AD203B41FA5}">
                      <a16:colId xmlns:a16="http://schemas.microsoft.com/office/drawing/2014/main" val="2972390046"/>
                    </a:ext>
                  </a:extLst>
                </a:gridCol>
                <a:gridCol w="1011388">
                  <a:extLst>
                    <a:ext uri="{9D8B030D-6E8A-4147-A177-3AD203B41FA5}">
                      <a16:colId xmlns:a16="http://schemas.microsoft.com/office/drawing/2014/main" val="2748415893"/>
                    </a:ext>
                  </a:extLst>
                </a:gridCol>
                <a:gridCol w="1604271">
                  <a:extLst>
                    <a:ext uri="{9D8B030D-6E8A-4147-A177-3AD203B41FA5}">
                      <a16:colId xmlns:a16="http://schemas.microsoft.com/office/drawing/2014/main" val="10055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2160"/>
                  </a:ext>
                </a:extLst>
              </a:tr>
            </a:tbl>
          </a:graphicData>
        </a:graphic>
      </p:graphicFrame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B97CF594-F5BF-F242-5092-EFFCE2E90D2F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3358924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0D2EDADF-8C6F-9A52-1879-BE55FD27ADDA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3792840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5545A3F8-2F8C-2A76-5DA0-ABF561EAF85E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4220196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,3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6B0CF280-6BC6-4899-785F-0819147A034B}"/>
              </a:ext>
            </a:extLst>
          </p:cNvPr>
          <p:cNvGraphicFramePr>
            <a:graphicFrameLocks noGrp="1"/>
          </p:cNvGraphicFramePr>
          <p:nvPr/>
        </p:nvGraphicFramePr>
        <p:xfrm>
          <a:off x="449913" y="4650170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0808D95D-BD48-88F4-8FB2-BFB07CCC8C2A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5061049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5B04E26C-0CFD-37A4-874F-D5C429BFA2BA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5493343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Töröl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90453801-1BF2-C889-4037-4DFD4190EACF}"/>
                  </a:ext>
                </a:extLst>
              </p:cNvPr>
              <p:cNvSpPr txBox="1"/>
              <p:nvPr/>
            </p:nvSpPr>
            <p:spPr>
              <a:xfrm>
                <a:off x="2489199" y="110692"/>
                <a:ext cx="7963593" cy="76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/>
                  <a:t>A kitöltöttségi arányszám: </a:t>
                </a:r>
                <a:r>
                  <a:rPr lang="en-US"/>
                  <a:t>α </a:t>
                </a:r>
                <a:r>
                  <a:rPr lang="de-DE"/>
                  <a:t>=</a:t>
                </a:r>
                <a:r>
                  <a:rPr lang="hu-HU"/>
                  <a:t>6/11</a:t>
                </a:r>
              </a:p>
              <a:p>
                <a:r>
                  <a:rPr lang="hu-HU"/>
                  <a:t>Sikeres keresés várható lépésszáma (egyenletes hasítás esetén):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ln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  <m:r>
                      <a:rPr lang="hu-H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≈1,73</m:t>
                    </m:r>
                  </m:oMath>
                </a14:m>
                <a:endParaRPr lang="hu-HU"/>
              </a:p>
            </p:txBody>
          </p:sp>
        </mc:Choice>
        <mc:Fallback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90453801-1BF2-C889-4037-4DFD4190E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199" y="110692"/>
                <a:ext cx="7963593" cy="761940"/>
              </a:xfrm>
              <a:prstGeom prst="rect">
                <a:avLst/>
              </a:prstGeom>
              <a:blipFill>
                <a:blip r:embed="rId4"/>
                <a:stretch>
                  <a:fillRect l="-612" t="-400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DB099BB-3F80-5DCC-CDED-E708E4ADA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13" y="2880158"/>
            <a:ext cx="5760720" cy="386715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426265E3-50F7-C731-D4D6-B145D1B58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897" y="3113071"/>
            <a:ext cx="5760720" cy="711835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7B75D0D4-7610-30CB-585A-D758303FC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1897" y="4042033"/>
            <a:ext cx="5760720" cy="705485"/>
          </a:xfrm>
          <a:prstGeom prst="rect">
            <a:avLst/>
          </a:prstGeom>
        </p:spPr>
      </p:pic>
      <p:pic>
        <p:nvPicPr>
          <p:cNvPr id="22" name="Kép 21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2A369D2-825D-4CE5-BD49-D8538727F9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6775" y="5384049"/>
            <a:ext cx="5760720" cy="732790"/>
          </a:xfrm>
          <a:prstGeom prst="rect">
            <a:avLst/>
          </a:prstGeom>
        </p:spPr>
      </p:pic>
      <p:sp>
        <p:nvSpPr>
          <p:cNvPr id="29" name="Jobb oldali kapcsos zárójel 28">
            <a:extLst>
              <a:ext uri="{FF2B5EF4-FFF2-40B4-BE49-F238E27FC236}">
                <a16:creationId xmlns:a16="http://schemas.microsoft.com/office/drawing/2014/main" id="{77723E83-B0E2-51DB-80D4-2F4431E8B34E}"/>
              </a:ext>
            </a:extLst>
          </p:cNvPr>
          <p:cNvSpPr/>
          <p:nvPr/>
        </p:nvSpPr>
        <p:spPr>
          <a:xfrm>
            <a:off x="5865226" y="5061049"/>
            <a:ext cx="345407" cy="1522631"/>
          </a:xfrm>
          <a:prstGeom prst="rightBrace">
            <a:avLst>
              <a:gd name="adj1" fmla="val 8333"/>
              <a:gd name="adj2" fmla="val 49333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8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91593" y="653742"/>
            <a:ext cx="8833735" cy="990212"/>
          </a:xfrm>
        </p:spPr>
        <p:txBody>
          <a:bodyPr/>
          <a:lstStyle/>
          <a:p>
            <a:r>
              <a:rPr lang="hu-HU"/>
              <a:t>Négyzetes próba (</a:t>
            </a:r>
            <a:r>
              <a:rPr lang="hu-HU" err="1"/>
              <a:t>quadratic</a:t>
            </a:r>
            <a:r>
              <a:rPr lang="hu-HU"/>
              <a:t> </a:t>
            </a:r>
            <a:r>
              <a:rPr lang="hu-HU" err="1"/>
              <a:t>probing</a:t>
            </a:r>
            <a:r>
              <a:rPr lang="hu-HU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567784" y="2184400"/>
                <a:ext cx="10160789" cy="4104968"/>
              </a:xfrm>
            </p:spPr>
            <p:txBody>
              <a:bodyPr>
                <a:normAutofit/>
              </a:bodyPr>
              <a:lstStyle/>
              <a:p>
                <a:r>
                  <a:rPr lang="en-US" sz="2800" i="1"/>
                  <a:t>h</a:t>
                </a:r>
                <a:r>
                  <a:rPr lang="en-US" sz="2800"/>
                  <a:t>(</a:t>
                </a:r>
                <a:r>
                  <a:rPr lang="en-US" sz="2800" i="1"/>
                  <a:t>k</a:t>
                </a:r>
                <a:r>
                  <a:rPr lang="en-US" sz="2800"/>
                  <a:t>, </a:t>
                </a:r>
                <a:r>
                  <a:rPr lang="hu-HU" sz="2800" i="1"/>
                  <a:t>i</a:t>
                </a:r>
                <a:r>
                  <a:rPr lang="en-US" sz="2800"/>
                  <a:t>) = </a:t>
                </a:r>
                <a:r>
                  <a:rPr lang="hu-HU" sz="2800"/>
                  <a:t>(</a:t>
                </a:r>
                <a:r>
                  <a:rPr lang="en-US" sz="2800" i="1"/>
                  <a:t>h</a:t>
                </a:r>
                <a:r>
                  <a:rPr lang="en-US" sz="2800"/>
                  <a:t>(</a:t>
                </a:r>
                <a:r>
                  <a:rPr lang="en-US" sz="2800" i="1"/>
                  <a:t>k</a:t>
                </a:r>
                <a:r>
                  <a:rPr lang="en-US" sz="2800"/>
                  <a:t>, 0) + </a:t>
                </a:r>
                <a:r>
                  <a:rPr lang="en-US" sz="2800" i="1"/>
                  <a:t>c</a:t>
                </a:r>
                <a:r>
                  <a:rPr lang="hu-HU" sz="2800" baseline="-25000"/>
                  <a:t>1</a:t>
                </a:r>
                <a:r>
                  <a:rPr lang="en-US" sz="2800"/>
                  <a:t>  · </a:t>
                </a:r>
                <a:r>
                  <a:rPr lang="hu-HU" sz="2800" i="1"/>
                  <a:t>i</a:t>
                </a:r>
                <a:r>
                  <a:rPr lang="en-US" sz="2800"/>
                  <a:t> + </a:t>
                </a:r>
                <a:r>
                  <a:rPr lang="en-US" sz="2800" i="1"/>
                  <a:t>c</a:t>
                </a:r>
                <a:r>
                  <a:rPr lang="hu-HU" sz="2800" baseline="-25000"/>
                  <a:t>2</a:t>
                </a:r>
                <a:r>
                  <a:rPr lang="en-US" sz="2800"/>
                  <a:t>  · </a:t>
                </a:r>
                <a:r>
                  <a:rPr lang="hu-HU" sz="2800" i="1"/>
                  <a:t>i</a:t>
                </a:r>
                <a:r>
                  <a:rPr lang="en-US" sz="2800" baseline="30000"/>
                  <a:t>2</a:t>
                </a:r>
                <a:r>
                  <a:rPr lang="en-US" sz="2800"/>
                  <a:t>)  mod  </a:t>
                </a:r>
                <a:r>
                  <a:rPr lang="en-US" sz="2800" i="1"/>
                  <a:t>m</a:t>
                </a:r>
                <a:r>
                  <a:rPr lang="en-US" sz="2800"/>
                  <a:t> </a:t>
                </a:r>
                <a:r>
                  <a:rPr lang="hu-HU" sz="2800"/>
                  <a:t>(</a:t>
                </a:r>
                <a:r>
                  <a:rPr lang="hu-HU" sz="2800" i="1"/>
                  <a:t>i</a:t>
                </a:r>
                <a:r>
                  <a:rPr lang="hu-HU" sz="2800"/>
                  <a:t> </a:t>
                </a:r>
                <a14:m>
                  <m:oMath xmlns:m="http://schemas.openxmlformats.org/officeDocument/2006/math">
                    <m:r>
                      <a:rPr lang="hu-HU" sz="28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2800"/>
                  <a:t> 0..</a:t>
                </a:r>
                <a:r>
                  <a:rPr lang="hu-HU" sz="2800" i="1"/>
                  <a:t>m</a:t>
                </a:r>
                <a:r>
                  <a:rPr lang="hu-HU" sz="2800"/>
                  <a:t>-1)</a:t>
                </a:r>
                <a:r>
                  <a:rPr lang="hu-HU" sz="2800" i="1"/>
                  <a:t> </a:t>
                </a:r>
                <a:endParaRPr lang="hu-HU" sz="2800"/>
              </a:p>
              <a:p>
                <a:pPr lvl="1"/>
                <a:r>
                  <a:rPr lang="hu-HU" sz="2400"/>
                  <a:t>(</a:t>
                </a:r>
                <a:r>
                  <a:rPr lang="hu-HU" sz="2400" i="1"/>
                  <a:t>h</a:t>
                </a:r>
                <a:r>
                  <a:rPr lang="hu-HU" sz="2400" baseline="-25000"/>
                  <a:t>1</a:t>
                </a:r>
                <a:r>
                  <a:rPr lang="hu-HU" sz="2400"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sz="2400"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hu-HU" sz="2400" i="1"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40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400"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 sz="2400">
                    <a:ea typeface="Calibri" panose="020F0502020204030204" pitchFamily="34" charset="0"/>
                    <a:cs typeface="CMR12"/>
                  </a:rPr>
                  <a:t>0</a:t>
                </a:r>
                <a:r>
                  <a:rPr lang="hu-HU" sz="2400"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 sz="2400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en-US" sz="2400">
                    <a:ea typeface="Calibri" panose="020F0502020204030204" pitchFamily="34" charset="0"/>
                    <a:cs typeface="CMSY10"/>
                  </a:rPr>
                  <a:t>−</a:t>
                </a:r>
                <a:r>
                  <a:rPr lang="hu-HU" sz="2400">
                    <a:ea typeface="Calibri" panose="020F0502020204030204" pitchFamily="34" charset="0"/>
                    <a:cs typeface="CMR12"/>
                  </a:rPr>
                  <a:t>1) hasító </a:t>
                </a:r>
                <a:r>
                  <a:rPr lang="hu-HU" sz="2400" err="1">
                    <a:ea typeface="Calibri" panose="020F0502020204030204" pitchFamily="34" charset="0"/>
                    <a:cs typeface="CMR12"/>
                  </a:rPr>
                  <a:t>fv</a:t>
                </a:r>
                <a:r>
                  <a:rPr lang="hu-HU" sz="2400">
                    <a:ea typeface="Calibri" panose="020F0502020204030204" pitchFamily="34" charset="0"/>
                    <a:cs typeface="CMR12"/>
                  </a:rPr>
                  <a:t>.), </a:t>
                </a:r>
                <a:r>
                  <a:rPr lang="hu-HU" i="1">
                    <a:effectLst/>
                    <a:ea typeface="CMMI12"/>
                  </a:rPr>
                  <a:t>c</a:t>
                </a:r>
                <a:r>
                  <a:rPr lang="hu-HU" baseline="-25000">
                    <a:effectLst/>
                    <a:ea typeface="CMR8"/>
                  </a:rPr>
                  <a:t>1</a:t>
                </a:r>
                <a:r>
                  <a:rPr lang="hu-HU">
                    <a:effectLst/>
                    <a:ea typeface="CMMI12"/>
                  </a:rPr>
                  <a:t>, </a:t>
                </a:r>
                <a:r>
                  <a:rPr lang="hu-HU" i="1">
                    <a:effectLst/>
                    <a:ea typeface="CMMI12"/>
                  </a:rPr>
                  <a:t>c</a:t>
                </a:r>
                <a:r>
                  <a:rPr lang="hu-HU" baseline="-25000">
                    <a:effectLst/>
                    <a:ea typeface="CMR8"/>
                  </a:rPr>
                  <a:t>2</a:t>
                </a:r>
                <a:r>
                  <a:rPr lang="hu-HU">
                    <a:effectLst/>
                    <a:ea typeface="CMR8"/>
                  </a:rPr>
                  <a:t> </a:t>
                </a:r>
                <a:r>
                  <a:rPr lang="hu-HU">
                    <a:effectLst/>
                    <a:ea typeface="CMSY10"/>
                    <a:cs typeface="Cambria Math" panose="02040503050406030204" pitchFamily="18" charset="0"/>
                  </a:rPr>
                  <a:t>∈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hu-HU">
                    <a:effectLst/>
                    <a:ea typeface="CMR12"/>
                  </a:rPr>
                  <a:t>; </a:t>
                </a:r>
                <a:r>
                  <a:rPr lang="hu-HU" i="1">
                    <a:effectLst/>
                    <a:ea typeface="CMMI12"/>
                  </a:rPr>
                  <a:t>c</a:t>
                </a:r>
                <a:r>
                  <a:rPr lang="hu-HU" baseline="-25000">
                    <a:effectLst/>
                    <a:ea typeface="CMR8"/>
                  </a:rPr>
                  <a:t>2</a:t>
                </a:r>
                <a:r>
                  <a:rPr lang="hu-HU">
                    <a:effectLst/>
                    <a:ea typeface="CMR12"/>
                  </a:rPr>
                  <a:t> ≠ 0</a:t>
                </a:r>
                <a:endParaRPr lang="hu-HU" sz="2400"/>
              </a:p>
              <a:p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A különböző próbasorozatok nem kapcsolódnak össze</a:t>
                </a:r>
              </a:p>
              <a:p>
                <a:r>
                  <a:rPr lang="hu-HU"/>
                  <a:t>Másodlagos csomósodás (</a:t>
                </a:r>
                <a:r>
                  <a:rPr lang="hu-HU" err="1"/>
                  <a:t>secondary</a:t>
                </a:r>
                <a:r>
                  <a:rPr lang="hu-HU"/>
                  <a:t> </a:t>
                </a:r>
                <a:r>
                  <a:rPr lang="hu-HU" err="1"/>
                  <a:t>clustering</a:t>
                </a:r>
                <a:r>
                  <a:rPr lang="hu-HU"/>
                  <a:t>):</a:t>
                </a:r>
              </a:p>
              <a:p>
                <a:pPr lvl="1"/>
                <a:r>
                  <a:rPr lang="hu-HU" sz="2400"/>
                  <a:t>Ha két kulcsra h(</a:t>
                </a:r>
                <a:r>
                  <a:rPr lang="hu-HU" sz="2400" i="1"/>
                  <a:t>k</a:t>
                </a:r>
                <a:r>
                  <a:rPr lang="hu-HU" sz="2400" baseline="-25000"/>
                  <a:t>1</a:t>
                </a:r>
                <a:r>
                  <a:rPr lang="hu-HU" sz="2400"/>
                  <a:t>, 0) = </a:t>
                </a:r>
                <a:r>
                  <a:rPr lang="hu-HU" sz="2400" i="1"/>
                  <a:t>h</a:t>
                </a:r>
                <a:r>
                  <a:rPr lang="hu-HU" sz="2400"/>
                  <a:t>(</a:t>
                </a:r>
                <a:r>
                  <a:rPr lang="hu-HU" sz="2400" i="1"/>
                  <a:t>k</a:t>
                </a:r>
                <a:r>
                  <a:rPr lang="hu-HU" sz="2400" baseline="-25000"/>
                  <a:t>2 </a:t>
                </a:r>
                <a:r>
                  <a:rPr lang="hu-HU" sz="2400"/>
                  <a:t>, 0) -&gt; az egész próba sorozatuk megegyezik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hu-HU"/>
                  <a:t>Itt is csak </a:t>
                </a:r>
                <a:r>
                  <a:rPr lang="hu-HU" i="1"/>
                  <a:t>m</a:t>
                </a:r>
                <a:r>
                  <a:rPr lang="hu-HU"/>
                  <a:t> db különböző próbasorozat</a:t>
                </a:r>
              </a:p>
              <a:p>
                <a:pPr lvl="1"/>
                <a:r>
                  <a:rPr lang="hu-HU" sz="2400"/>
                  <a:t> (az egyenletes hasításhoz szükséges </a:t>
                </a:r>
                <a:r>
                  <a:rPr lang="hu-HU" sz="2400" i="1"/>
                  <a:t>m</a:t>
                </a:r>
                <a:r>
                  <a:rPr lang="hu-HU" sz="2400"/>
                  <a:t>! db próbasorozathoz képest)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7784" y="2184400"/>
                <a:ext cx="10160789" cy="4104968"/>
              </a:xfrm>
              <a:blipFill>
                <a:blip r:embed="rId2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871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7C91-15B4-E65E-A34A-458A09903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AD7C30-0FFF-CDDF-D693-9E2CE792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93" y="836622"/>
            <a:ext cx="8833735" cy="990212"/>
          </a:xfrm>
        </p:spPr>
        <p:txBody>
          <a:bodyPr/>
          <a:lstStyle/>
          <a:p>
            <a:r>
              <a:rPr lang="hu-HU"/>
              <a:t>Négyzetes próba (</a:t>
            </a:r>
            <a:r>
              <a:rPr lang="hu-HU" err="1"/>
              <a:t>quadratic</a:t>
            </a:r>
            <a:r>
              <a:rPr lang="hu-HU"/>
              <a:t> </a:t>
            </a:r>
            <a:r>
              <a:rPr lang="hu-HU" err="1"/>
              <a:t>probing</a:t>
            </a:r>
            <a:r>
              <a:rPr lang="hu-HU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58281B4-1A5A-36C2-12E2-71EBCAD84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464" y="2052320"/>
                <a:ext cx="10160789" cy="4308168"/>
              </a:xfrm>
            </p:spPr>
            <p:txBody>
              <a:bodyPr>
                <a:normAutofit/>
              </a:bodyPr>
              <a:lstStyle/>
              <a:p>
                <a:r>
                  <a:rPr lang="hu-HU" sz="2800" i="1">
                    <a:effectLst/>
                    <a:ea typeface="CMMI12"/>
                  </a:rPr>
                  <a:t>c</a:t>
                </a:r>
                <a:r>
                  <a:rPr lang="hu-HU" sz="2800" baseline="-25000">
                    <a:effectLst/>
                    <a:ea typeface="CMR8"/>
                  </a:rPr>
                  <a:t>1</a:t>
                </a:r>
                <a:r>
                  <a:rPr lang="hu-HU" sz="2800">
                    <a:effectLst/>
                    <a:ea typeface="CMMI12"/>
                  </a:rPr>
                  <a:t>, </a:t>
                </a:r>
                <a:r>
                  <a:rPr lang="hu-HU" sz="2800" i="1">
                    <a:effectLst/>
                    <a:ea typeface="CMMI12"/>
                  </a:rPr>
                  <a:t>c</a:t>
                </a:r>
                <a:r>
                  <a:rPr lang="hu-HU" sz="2800" baseline="-25000">
                    <a:effectLst/>
                    <a:ea typeface="CMR8"/>
                  </a:rPr>
                  <a:t>2</a:t>
                </a:r>
                <a:r>
                  <a:rPr lang="hu-HU" sz="2800">
                    <a:effectLst/>
                    <a:ea typeface="CMR8"/>
                  </a:rPr>
                  <a:t> </a:t>
                </a:r>
                <a:r>
                  <a:rPr lang="hu-HU" sz="2800"/>
                  <a:t>konstansok megválasztása:</a:t>
                </a:r>
              </a:p>
              <a:p>
                <a:pPr lvl="1"/>
                <a:r>
                  <a:rPr lang="hu-HU" sz="2400" i="1"/>
                  <a:t>m</a:t>
                </a:r>
                <a:r>
                  <a:rPr lang="hu-HU" sz="2400"/>
                  <a:t> kettőhatvány -&gt; </a:t>
                </a:r>
                <a:r>
                  <a:rPr lang="hu-HU" sz="2400" i="1">
                    <a:effectLst/>
                    <a:ea typeface="CMMI12"/>
                  </a:rPr>
                  <a:t>c</a:t>
                </a:r>
                <a:r>
                  <a:rPr lang="hu-HU" sz="2400" baseline="-25000">
                    <a:effectLst/>
                    <a:ea typeface="CMR8"/>
                  </a:rPr>
                  <a:t>1</a:t>
                </a:r>
                <a:r>
                  <a:rPr lang="hu-HU" sz="2400"/>
                  <a:t> =</a:t>
                </a:r>
                <a:r>
                  <a:rPr lang="hu-HU" sz="2400">
                    <a:effectLst/>
                    <a:ea typeface="CMMI12"/>
                  </a:rPr>
                  <a:t> </a:t>
                </a:r>
                <a:r>
                  <a:rPr lang="hu-HU" sz="2400" i="1">
                    <a:effectLst/>
                    <a:ea typeface="CMMI12"/>
                  </a:rPr>
                  <a:t>c</a:t>
                </a:r>
                <a:r>
                  <a:rPr lang="hu-HU" sz="2400" baseline="-25000">
                    <a:effectLst/>
                    <a:ea typeface="CMR8"/>
                  </a:rPr>
                  <a:t>2</a:t>
                </a:r>
                <a:r>
                  <a:rPr lang="en-US" sz="2400"/>
                  <a:t> </a:t>
                </a:r>
                <a:r>
                  <a:rPr lang="hu-HU" sz="2400"/>
                  <a:t>=1/2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h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  <a:cs typeface="F29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𝑘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,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=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  <a:cs typeface="F2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000" i="1">
                                <a:latin typeface="Cambria Math" panose="02040503050406030204" pitchFamily="18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h</m:t>
                            </m:r>
                          </m:e>
                          <m:sub>
                            <m:r>
                              <a:rPr lang="hu-H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hu-HU" sz="2000" i="1">
                                <a:latin typeface="Cambria Math" panose="02040503050406030204" pitchFamily="18" charset="0"/>
                                <a:cs typeface="F29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𝑘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+</m:t>
                        </m:r>
                        <m:f>
                          <m:fPr>
                            <m:ctrlPr>
                              <a:rPr lang="hu-HU" sz="2000" i="1">
                                <a:latin typeface="Cambria Math" panose="02040503050406030204" pitchFamily="18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𝑖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  <a:cs typeface="F29"/>
                                  </a:rPr>
                                </m:ctrlPr>
                              </m:sSupP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29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hu-H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29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hu-H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𝑚𝑜𝑑</m:t>
                    </m:r>
                    <m:r>
                      <a:rPr lang="hu-H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  <m:r>
                      <a:rPr lang="hu-H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𝑚</m:t>
                    </m:r>
                    <m:r>
                      <a:rPr lang="hu-H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         </m:t>
                    </m:r>
                    <m:r>
                      <m:rPr>
                        <m:nor/>
                      </m:rPr>
                      <a:rPr lang="hu-HU" sz="2000" dirty="0"/>
                      <m:t>(</m:t>
                    </m:r>
                    <m:r>
                      <m:rPr>
                        <m:nor/>
                      </m:rPr>
                      <a:rPr lang="hu-HU" sz="2000" i="1" dirty="0"/>
                      <m:t>i</m:t>
                    </m:r>
                    <m:r>
                      <m:rPr>
                        <m:nor/>
                      </m:rPr>
                      <a:rPr lang="hu-HU" sz="2000" dirty="0"/>
                      <m:t> </m:t>
                    </m:r>
                    <m:r>
                      <a:rPr lang="hu-HU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hu-HU" sz="2000" dirty="0"/>
                      <m:t> 0..</m:t>
                    </m:r>
                    <m:r>
                      <m:rPr>
                        <m:nor/>
                      </m:rPr>
                      <a:rPr lang="hu-HU" sz="2000" i="1" dirty="0"/>
                      <m:t>m</m:t>
                    </m:r>
                    <m:r>
                      <m:rPr>
                        <m:nor/>
                      </m:rPr>
                      <a:rPr lang="hu-HU" sz="2000" dirty="0"/>
                      <m:t>−1)</m:t>
                    </m:r>
                  </m:oMath>
                </a14:m>
                <a:endParaRPr lang="hu-HU" sz="2000"/>
              </a:p>
              <a:p>
                <a:pPr lvl="2"/>
                <a14:m>
                  <m:oMath xmlns:m="http://schemas.openxmlformats.org/officeDocument/2006/math">
                    <m:r>
                      <a:rPr lang="hu-HU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(</m:t>
                    </m:r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h</m:t>
                    </m:r>
                    <m:d>
                      <m:d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cs typeface="F29"/>
                          </a:rPr>
                        </m:ctrlPr>
                      </m:dPr>
                      <m:e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𝑘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,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+1</m:t>
                        </m:r>
                      </m:e>
                    </m:d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−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h</m:t>
                    </m:r>
                    <m:d>
                      <m:d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cs typeface="F29"/>
                          </a:rPr>
                        </m:ctrlPr>
                      </m:dPr>
                      <m:e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𝑘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,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</m:e>
                    </m:d>
                    <m:r>
                      <a:rPr lang="hu-HU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)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𝑚𝑜𝑑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𝑚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=</m:t>
                    </m:r>
                    <m:d>
                      <m:d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cs typeface="F29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cs typeface="F29"/>
                                  </a:rPr>
                                </m:ctrlPr>
                              </m:dPr>
                              <m:e>
                                <m: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29"/>
                                  </a:rPr>
                                  <m:t>𝑖</m:t>
                                </m:r>
                                <m: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29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cs typeface="F29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hu-HU" sz="2000" i="1">
                                        <a:effectLst/>
                                        <a:latin typeface="Cambria Math" panose="02040503050406030204" pitchFamily="18" charset="0"/>
                                        <a:cs typeface="F29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F29"/>
                                      </a:rPr>
                                      <m:t>𝑖</m:t>
                                    </m:r>
                                    <m:r>
                                      <a:rPr lang="hu-HU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F29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29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− </m:t>
                        </m:r>
                        <m:f>
                          <m:f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𝑖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cs typeface="F29"/>
                                  </a:rPr>
                                </m:ctrlPr>
                              </m:sSupPr>
                              <m:e>
                                <m: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29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29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𝑚𝑜𝑑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𝑚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=</m:t>
                    </m:r>
                    <m:d>
                      <m:d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cs typeface="F29"/>
                          </a:rPr>
                        </m:ctrlPr>
                      </m:dPr>
                      <m:e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+1</m:t>
                        </m:r>
                      </m:e>
                    </m:d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𝑚𝑜𝑑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𝑚</m:t>
                    </m:r>
                  </m:oMath>
                </a14:m>
                <a:endParaRPr lang="hu-HU" sz="1600"/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hu-H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h</m:t>
                    </m:r>
                    <m:d>
                      <m:d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cs typeface="F29"/>
                          </a:rPr>
                        </m:ctrlPr>
                      </m:d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𝑘</m:t>
                        </m:r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,</m:t>
                        </m:r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+1</m:t>
                        </m:r>
                      </m:e>
                    </m:d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=(</m:t>
                    </m:r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h</m:t>
                    </m:r>
                    <m:d>
                      <m:d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cs typeface="F29"/>
                          </a:rPr>
                        </m:ctrlPr>
                      </m:d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𝑘</m:t>
                        </m:r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,</m:t>
                        </m:r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</m:e>
                    </m:d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+</m:t>
                    </m:r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𝑖</m:t>
                    </m:r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+1) </m:t>
                    </m:r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𝑚𝑜𝑑</m:t>
                    </m:r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𝑚</m:t>
                    </m:r>
                  </m:oMath>
                </a14:m>
                <a:endParaRPr lang="hu-HU" sz="160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58281B4-1A5A-36C2-12E2-71EBCAD84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464" y="2052320"/>
                <a:ext cx="10160789" cy="4308168"/>
              </a:xfrm>
              <a:blipFill>
                <a:blip r:embed="rId2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839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lyamatábra: Feldolgozás 32"/>
          <p:cNvSpPr/>
          <p:nvPr/>
        </p:nvSpPr>
        <p:spPr>
          <a:xfrm>
            <a:off x="6253379" y="1459651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14" name="Táblázat 13"/>
          <p:cNvGraphicFramePr>
            <a:graphicFrameLocks noGrp="1"/>
          </p:cNvGraphicFramePr>
          <p:nvPr/>
        </p:nvGraphicFramePr>
        <p:xfrm>
          <a:off x="4403278" y="1010567"/>
          <a:ext cx="4856368" cy="856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46">
                  <a:extLst>
                    <a:ext uri="{9D8B030D-6E8A-4147-A177-3AD203B41FA5}">
                      <a16:colId xmlns:a16="http://schemas.microsoft.com/office/drawing/2014/main" val="1539220463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3985253597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1235555896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788788296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923440203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3127607781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3253742140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220913237"/>
                    </a:ext>
                  </a:extLst>
                </a:gridCol>
              </a:tblGrid>
              <a:tr h="428419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165411"/>
                  </a:ext>
                </a:extLst>
              </a:tr>
              <a:tr h="42841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55271"/>
                  </a:ext>
                </a:extLst>
              </a:tr>
            </a:tbl>
          </a:graphicData>
        </a:graphic>
      </p:graphicFrame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0268" y="940188"/>
            <a:ext cx="4097864" cy="990212"/>
          </a:xfrm>
        </p:spPr>
        <p:txBody>
          <a:bodyPr/>
          <a:lstStyle/>
          <a:p>
            <a:r>
              <a:rPr lang="hu-HU"/>
              <a:t>Négyzetes próba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3143" y="1860972"/>
            <a:ext cx="8620859" cy="4801085"/>
          </a:xfrm>
        </p:spPr>
        <p:txBody>
          <a:bodyPr>
            <a:normAutofit/>
          </a:bodyPr>
          <a:lstStyle/>
          <a:p>
            <a:r>
              <a:rPr lang="en-US"/>
              <a:t>P</a:t>
            </a:r>
            <a:r>
              <a:rPr lang="hu-HU"/>
              <a:t>é</a:t>
            </a:r>
            <a:r>
              <a:rPr lang="en-US" err="1"/>
              <a:t>lda</a:t>
            </a:r>
            <a:r>
              <a:rPr lang="en-US"/>
              <a:t>:</a:t>
            </a:r>
            <a:r>
              <a:rPr lang="hu-HU"/>
              <a:t> </a:t>
            </a:r>
            <a:r>
              <a:rPr lang="en-US"/>
              <a:t> </a:t>
            </a:r>
            <a:r>
              <a:rPr lang="en-US" i="1"/>
              <a:t>m</a:t>
            </a:r>
            <a:r>
              <a:rPr lang="en-US"/>
              <a:t> = </a:t>
            </a:r>
            <a:r>
              <a:rPr lang="hu-HU"/>
              <a:t>8</a:t>
            </a:r>
            <a:r>
              <a:rPr lang="en-US"/>
              <a:t>, P</a:t>
            </a:r>
            <a:r>
              <a:rPr lang="hu-HU"/>
              <a:t>é</a:t>
            </a:r>
            <a:r>
              <a:rPr lang="en-US" err="1"/>
              <a:t>lda</a:t>
            </a:r>
            <a:r>
              <a:rPr lang="en-US"/>
              <a:t>:</a:t>
            </a:r>
            <a:r>
              <a:rPr lang="hu-HU"/>
              <a:t> </a:t>
            </a:r>
            <a:r>
              <a:rPr lang="en-US"/>
              <a:t> </a:t>
            </a:r>
            <a:r>
              <a:rPr lang="en-US" i="1"/>
              <a:t>m</a:t>
            </a:r>
            <a:r>
              <a:rPr lang="en-US"/>
              <a:t> = 11, </a:t>
            </a:r>
            <a:r>
              <a:rPr lang="hu-HU" i="1"/>
              <a:t>h</a:t>
            </a:r>
            <a:r>
              <a:rPr lang="hu-HU" baseline="-25000"/>
              <a:t>1</a:t>
            </a:r>
            <a:r>
              <a:rPr lang="hu-HU">
                <a:latin typeface="CMR8"/>
                <a:ea typeface="Calibri" panose="020F0502020204030204" pitchFamily="34" charset="0"/>
                <a:cs typeface="CMR8"/>
              </a:rPr>
              <a:t> 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: </a:t>
            </a:r>
            <a:r>
              <a:rPr lang="hu-HU" i="1">
                <a:latin typeface="CMMI12"/>
                <a:ea typeface="Calibri" panose="020F0502020204030204" pitchFamily="34" charset="0"/>
                <a:cs typeface="CMMI12"/>
              </a:rPr>
              <a:t>U</a:t>
            </a:r>
            <a:r>
              <a:rPr lang="hu-HU"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en-US">
                <a:latin typeface="CMSY10"/>
                <a:ea typeface="Calibri" panose="020F0502020204030204" pitchFamily="34" charset="0"/>
                <a:cs typeface="CMSY10"/>
              </a:rPr>
              <a:t>→ 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0</a:t>
            </a:r>
            <a:r>
              <a:rPr lang="hu-HU">
                <a:latin typeface="CMMI12"/>
                <a:ea typeface="Calibri" panose="020F0502020204030204" pitchFamily="34" charset="0"/>
                <a:cs typeface="CMMI12"/>
              </a:rPr>
              <a:t>..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latin typeface="CMMI12"/>
                <a:ea typeface="Calibri" panose="020F0502020204030204" pitchFamily="34" charset="0"/>
                <a:cs typeface="CMMI12"/>
              </a:rPr>
              <a:t>m</a:t>
            </a:r>
            <a:r>
              <a:rPr lang="en-US">
                <a:latin typeface="CMSY10"/>
                <a:ea typeface="Calibri" panose="020F0502020204030204" pitchFamily="34" charset="0"/>
                <a:cs typeface="CMSY10"/>
              </a:rPr>
              <a:t>−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1), </a:t>
            </a:r>
            <a:r>
              <a:rPr lang="hu-HU" i="1"/>
              <a:t>h</a:t>
            </a:r>
            <a:r>
              <a:rPr lang="hu-HU" baseline="-25000"/>
              <a:t>1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(k)= </a:t>
            </a:r>
            <a:r>
              <a:rPr lang="hu-HU" i="1">
                <a:latin typeface="CMR12"/>
                <a:ea typeface="Calibri" panose="020F0502020204030204" pitchFamily="34" charset="0"/>
                <a:cs typeface="CMR12"/>
              </a:rPr>
              <a:t>k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 </a:t>
            </a:r>
            <a:r>
              <a:rPr lang="hu-HU" err="1">
                <a:latin typeface="CMR12"/>
                <a:ea typeface="Calibri" panose="020F0502020204030204" pitchFamily="34" charset="0"/>
                <a:cs typeface="CMR12"/>
              </a:rPr>
              <a:t>mod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 </a:t>
            </a:r>
            <a:r>
              <a:rPr lang="hu-HU" i="1">
                <a:latin typeface="CMR12"/>
                <a:ea typeface="Calibri" panose="020F0502020204030204" pitchFamily="34" charset="0"/>
                <a:cs typeface="CMR12"/>
              </a:rPr>
              <a:t>m</a:t>
            </a:r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440267" y="3143704"/>
          <a:ext cx="4097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1">
                  <a:extLst>
                    <a:ext uri="{9D8B030D-6E8A-4147-A177-3AD203B41FA5}">
                      <a16:colId xmlns:a16="http://schemas.microsoft.com/office/drawing/2014/main" val="1540362462"/>
                    </a:ext>
                  </a:extLst>
                </a:gridCol>
                <a:gridCol w="418505">
                  <a:extLst>
                    <a:ext uri="{9D8B030D-6E8A-4147-A177-3AD203B41FA5}">
                      <a16:colId xmlns:a16="http://schemas.microsoft.com/office/drawing/2014/main" val="2972390046"/>
                    </a:ext>
                  </a:extLst>
                </a:gridCol>
                <a:gridCol w="1011388">
                  <a:extLst>
                    <a:ext uri="{9D8B030D-6E8A-4147-A177-3AD203B41FA5}">
                      <a16:colId xmlns:a16="http://schemas.microsoft.com/office/drawing/2014/main" val="2748415893"/>
                    </a:ext>
                  </a:extLst>
                </a:gridCol>
                <a:gridCol w="1604271">
                  <a:extLst>
                    <a:ext uri="{9D8B030D-6E8A-4147-A177-3AD203B41FA5}">
                      <a16:colId xmlns:a16="http://schemas.microsoft.com/office/drawing/2014/main" val="10055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2160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50337"/>
              </p:ext>
            </p:extLst>
          </p:nvPr>
        </p:nvGraphicFramePr>
        <p:xfrm>
          <a:off x="440267" y="3577029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67196"/>
              </p:ext>
            </p:extLst>
          </p:nvPr>
        </p:nvGraphicFramePr>
        <p:xfrm>
          <a:off x="440267" y="3993447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77772"/>
              </p:ext>
            </p:extLst>
          </p:nvPr>
        </p:nvGraphicFramePr>
        <p:xfrm>
          <a:off x="440267" y="4403887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3555"/>
              </p:ext>
            </p:extLst>
          </p:nvPr>
        </p:nvGraphicFramePr>
        <p:xfrm>
          <a:off x="440267" y="4826349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7, 0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88307"/>
              </p:ext>
            </p:extLst>
          </p:nvPr>
        </p:nvGraphicFramePr>
        <p:xfrm>
          <a:off x="440267" y="5248620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4, 5, 7, 2 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70800"/>
              </p:ext>
            </p:extLst>
          </p:nvPr>
        </p:nvGraphicFramePr>
        <p:xfrm>
          <a:off x="440267" y="5664386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Töröl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67186"/>
              </p:ext>
            </p:extLst>
          </p:nvPr>
        </p:nvGraphicFramePr>
        <p:xfrm>
          <a:off x="5089294" y="3587222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Keres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4,5,7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,2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3" name="Tábláza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88046"/>
              </p:ext>
            </p:extLst>
          </p:nvPr>
        </p:nvGraphicFramePr>
        <p:xfrm>
          <a:off x="5089292" y="4000516"/>
          <a:ext cx="443420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63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87809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965704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Keres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0, 2, 5, 1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✗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5" name="Tábláza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37635"/>
              </p:ext>
            </p:extLst>
          </p:nvPr>
        </p:nvGraphicFramePr>
        <p:xfrm>
          <a:off x="5089294" y="4836961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Töröl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✗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8" name="Táblázat 17"/>
          <p:cNvGraphicFramePr>
            <a:graphicFrameLocks noGrp="1"/>
          </p:cNvGraphicFramePr>
          <p:nvPr/>
        </p:nvGraphicFramePr>
        <p:xfrm>
          <a:off x="5089293" y="3155015"/>
          <a:ext cx="4097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1">
                  <a:extLst>
                    <a:ext uri="{9D8B030D-6E8A-4147-A177-3AD203B41FA5}">
                      <a16:colId xmlns:a16="http://schemas.microsoft.com/office/drawing/2014/main" val="1540362462"/>
                    </a:ext>
                  </a:extLst>
                </a:gridCol>
                <a:gridCol w="418505">
                  <a:extLst>
                    <a:ext uri="{9D8B030D-6E8A-4147-A177-3AD203B41FA5}">
                      <a16:colId xmlns:a16="http://schemas.microsoft.com/office/drawing/2014/main" val="2972390046"/>
                    </a:ext>
                  </a:extLst>
                </a:gridCol>
                <a:gridCol w="1011388">
                  <a:extLst>
                    <a:ext uri="{9D8B030D-6E8A-4147-A177-3AD203B41FA5}">
                      <a16:colId xmlns:a16="http://schemas.microsoft.com/office/drawing/2014/main" val="2748415893"/>
                    </a:ext>
                  </a:extLst>
                </a:gridCol>
                <a:gridCol w="1604271">
                  <a:extLst>
                    <a:ext uri="{9D8B030D-6E8A-4147-A177-3AD203B41FA5}">
                      <a16:colId xmlns:a16="http://schemas.microsoft.com/office/drawing/2014/main" val="10055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2160"/>
                  </a:ext>
                </a:extLst>
              </a:tr>
            </a:tbl>
          </a:graphicData>
        </a:graphic>
      </p:graphicFrame>
      <p:graphicFrame>
        <p:nvGraphicFramePr>
          <p:cNvPr id="19" name="Tábláza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56489"/>
              </p:ext>
            </p:extLst>
          </p:nvPr>
        </p:nvGraphicFramePr>
        <p:xfrm>
          <a:off x="5089293" y="4413856"/>
          <a:ext cx="443420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63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97510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4, 5, 7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2, 6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sp>
        <p:nvSpPr>
          <p:cNvPr id="20" name="Folyamatábra: Feldolgozás 19"/>
          <p:cNvSpPr/>
          <p:nvPr/>
        </p:nvSpPr>
        <p:spPr>
          <a:xfrm>
            <a:off x="5621811" y="1473609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4</a:t>
            </a:r>
          </a:p>
        </p:txBody>
      </p:sp>
      <p:sp>
        <p:nvSpPr>
          <p:cNvPr id="21" name="Folyamatábra: Feldolgozás 20"/>
          <p:cNvSpPr/>
          <p:nvPr/>
        </p:nvSpPr>
        <p:spPr>
          <a:xfrm>
            <a:off x="4400971" y="1473200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79</a:t>
            </a:r>
          </a:p>
        </p:txBody>
      </p:sp>
      <p:sp>
        <p:nvSpPr>
          <p:cNvPr id="26" name="Folyamatábra: Feldolgozás 25"/>
          <p:cNvSpPr/>
          <p:nvPr/>
        </p:nvSpPr>
        <p:spPr>
          <a:xfrm>
            <a:off x="7445132" y="1474175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21</a:t>
            </a:r>
          </a:p>
        </p:txBody>
      </p:sp>
      <p:sp>
        <p:nvSpPr>
          <p:cNvPr id="27" name="Folyamatábra: Feldolgozás 26"/>
          <p:cNvSpPr/>
          <p:nvPr/>
        </p:nvSpPr>
        <p:spPr>
          <a:xfrm>
            <a:off x="6838164" y="1473200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12</a:t>
            </a:r>
          </a:p>
        </p:txBody>
      </p:sp>
      <p:sp>
        <p:nvSpPr>
          <p:cNvPr id="28" name="Folyamatábra: Feldolgozás 27"/>
          <p:cNvSpPr/>
          <p:nvPr/>
        </p:nvSpPr>
        <p:spPr>
          <a:xfrm>
            <a:off x="5025421" y="1463157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olyamatábra: Feldolgozás 24"/>
          <p:cNvSpPr/>
          <p:nvPr/>
        </p:nvSpPr>
        <p:spPr>
          <a:xfrm>
            <a:off x="8669688" y="1473200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39</a:t>
            </a:r>
          </a:p>
        </p:txBody>
      </p:sp>
      <p:sp>
        <p:nvSpPr>
          <p:cNvPr id="24" name="Folyamatábra: Feldolgozás 23"/>
          <p:cNvSpPr/>
          <p:nvPr/>
        </p:nvSpPr>
        <p:spPr>
          <a:xfrm>
            <a:off x="8669688" y="1480031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D</a:t>
            </a:r>
          </a:p>
        </p:txBody>
      </p:sp>
      <p:sp>
        <p:nvSpPr>
          <p:cNvPr id="23" name="Folyamatábra: Feldolgozás 22"/>
          <p:cNvSpPr/>
          <p:nvPr/>
        </p:nvSpPr>
        <p:spPr>
          <a:xfrm>
            <a:off x="8669687" y="1477912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28</a:t>
            </a:r>
          </a:p>
        </p:txBody>
      </p:sp>
      <p:sp>
        <p:nvSpPr>
          <p:cNvPr id="32" name="Folyamatábra: Feldolgozás 31"/>
          <p:cNvSpPr/>
          <p:nvPr/>
        </p:nvSpPr>
        <p:spPr>
          <a:xfrm>
            <a:off x="8077913" y="1474065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olyamatábra: Feldolgozás 4">
            <a:extLst>
              <a:ext uri="{FF2B5EF4-FFF2-40B4-BE49-F238E27FC236}">
                <a16:creationId xmlns:a16="http://schemas.microsoft.com/office/drawing/2014/main" id="{0819A0C9-BC0C-8A8C-90B9-4EF051109807}"/>
              </a:ext>
            </a:extLst>
          </p:cNvPr>
          <p:cNvSpPr/>
          <p:nvPr/>
        </p:nvSpPr>
        <p:spPr>
          <a:xfrm>
            <a:off x="6269875" y="1473200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585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1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3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3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0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5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1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2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3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5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3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7" grpId="0" animBg="1"/>
      <p:bldP spid="27" grpId="1" animBg="1"/>
      <p:bldP spid="27" grpId="2" animBg="1"/>
      <p:bldP spid="27" grpId="3" animBg="1"/>
      <p:bldP spid="28" grpId="0" animBg="1"/>
      <p:bldP spid="25" grpId="0" animBg="1"/>
      <p:bldP spid="25" grpId="1" animBg="1"/>
      <p:bldP spid="25" grpId="2" animBg="1"/>
      <p:bldP spid="25" grpId="3" animBg="1"/>
      <p:bldP spid="25" grpId="4" animBg="1"/>
      <p:bldP spid="24" grpId="0" animBg="1"/>
      <p:bldP spid="24" grpId="1" animBg="1"/>
      <p:bldP spid="24" grpId="2" animBg="1"/>
      <p:bldP spid="24" grpId="3" animBg="1"/>
      <p:bldP spid="23" grpId="0" animBg="1"/>
      <p:bldP spid="32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A98A4-3D74-ADF1-21BB-C5630F145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A7B722-7500-0A3B-6169-C2AAEA8C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8" y="940188"/>
            <a:ext cx="9973732" cy="990212"/>
          </a:xfrm>
        </p:spPr>
        <p:txBody>
          <a:bodyPr/>
          <a:lstStyle/>
          <a:p>
            <a:r>
              <a:rPr lang="hu-HU"/>
              <a:t>Négyzetes próba nem animált változata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F9ADC2-C6A2-C347-6E0C-09B7DC6C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860972"/>
            <a:ext cx="8620859" cy="4801085"/>
          </a:xfrm>
        </p:spPr>
        <p:txBody>
          <a:bodyPr>
            <a:normAutofit/>
          </a:bodyPr>
          <a:lstStyle/>
          <a:p>
            <a:r>
              <a:rPr lang="en-US"/>
              <a:t>P</a:t>
            </a:r>
            <a:r>
              <a:rPr lang="hu-HU"/>
              <a:t>é</a:t>
            </a:r>
            <a:r>
              <a:rPr lang="en-US" err="1"/>
              <a:t>lda</a:t>
            </a:r>
            <a:r>
              <a:rPr lang="en-US"/>
              <a:t>:</a:t>
            </a:r>
            <a:r>
              <a:rPr lang="hu-HU"/>
              <a:t> </a:t>
            </a:r>
            <a:r>
              <a:rPr lang="en-US"/>
              <a:t> </a:t>
            </a:r>
            <a:r>
              <a:rPr lang="en-US" i="1"/>
              <a:t>m</a:t>
            </a:r>
            <a:r>
              <a:rPr lang="en-US"/>
              <a:t> = </a:t>
            </a:r>
            <a:r>
              <a:rPr lang="hu-HU"/>
              <a:t>8</a:t>
            </a:r>
            <a:r>
              <a:rPr lang="en-US"/>
              <a:t>, P</a:t>
            </a:r>
            <a:r>
              <a:rPr lang="hu-HU"/>
              <a:t>é</a:t>
            </a:r>
            <a:r>
              <a:rPr lang="en-US" err="1"/>
              <a:t>lda</a:t>
            </a:r>
            <a:r>
              <a:rPr lang="en-US"/>
              <a:t>:</a:t>
            </a:r>
            <a:r>
              <a:rPr lang="hu-HU"/>
              <a:t> </a:t>
            </a:r>
            <a:r>
              <a:rPr lang="en-US"/>
              <a:t> </a:t>
            </a:r>
            <a:r>
              <a:rPr lang="en-US" i="1"/>
              <a:t>m</a:t>
            </a:r>
            <a:r>
              <a:rPr lang="en-US"/>
              <a:t> = 11, </a:t>
            </a:r>
            <a:r>
              <a:rPr lang="hu-HU" i="1"/>
              <a:t>h</a:t>
            </a:r>
            <a:r>
              <a:rPr lang="hu-HU" baseline="-25000"/>
              <a:t>1</a:t>
            </a:r>
            <a:r>
              <a:rPr lang="hu-HU">
                <a:latin typeface="CMR8"/>
                <a:ea typeface="Calibri" panose="020F0502020204030204" pitchFamily="34" charset="0"/>
                <a:cs typeface="CMR8"/>
              </a:rPr>
              <a:t> 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: </a:t>
            </a:r>
            <a:r>
              <a:rPr lang="hu-HU" i="1">
                <a:latin typeface="CMMI12"/>
                <a:ea typeface="Calibri" panose="020F0502020204030204" pitchFamily="34" charset="0"/>
                <a:cs typeface="CMMI12"/>
              </a:rPr>
              <a:t>U</a:t>
            </a:r>
            <a:r>
              <a:rPr lang="hu-HU"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en-US">
                <a:latin typeface="CMSY10"/>
                <a:ea typeface="Calibri" panose="020F0502020204030204" pitchFamily="34" charset="0"/>
                <a:cs typeface="CMSY10"/>
              </a:rPr>
              <a:t>→ 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0</a:t>
            </a:r>
            <a:r>
              <a:rPr lang="hu-HU">
                <a:latin typeface="CMMI12"/>
                <a:ea typeface="Calibri" panose="020F0502020204030204" pitchFamily="34" charset="0"/>
                <a:cs typeface="CMMI12"/>
              </a:rPr>
              <a:t>..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latin typeface="CMMI12"/>
                <a:ea typeface="Calibri" panose="020F0502020204030204" pitchFamily="34" charset="0"/>
                <a:cs typeface="CMMI12"/>
              </a:rPr>
              <a:t>m</a:t>
            </a:r>
            <a:r>
              <a:rPr lang="en-US">
                <a:latin typeface="CMSY10"/>
                <a:ea typeface="Calibri" panose="020F0502020204030204" pitchFamily="34" charset="0"/>
                <a:cs typeface="CMSY10"/>
              </a:rPr>
              <a:t>−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1), </a:t>
            </a:r>
            <a:r>
              <a:rPr lang="hu-HU" i="1"/>
              <a:t>h</a:t>
            </a:r>
            <a:r>
              <a:rPr lang="hu-HU" baseline="-25000"/>
              <a:t>1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(k)= </a:t>
            </a:r>
            <a:r>
              <a:rPr lang="hu-HU" i="1">
                <a:latin typeface="CMR12"/>
                <a:ea typeface="Calibri" panose="020F0502020204030204" pitchFamily="34" charset="0"/>
                <a:cs typeface="CMR12"/>
              </a:rPr>
              <a:t>k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 </a:t>
            </a:r>
            <a:r>
              <a:rPr lang="hu-HU" err="1">
                <a:latin typeface="CMR12"/>
                <a:ea typeface="Calibri" panose="020F0502020204030204" pitchFamily="34" charset="0"/>
                <a:cs typeface="CMR12"/>
              </a:rPr>
              <a:t>mod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 </a:t>
            </a:r>
            <a:r>
              <a:rPr lang="hu-HU" i="1">
                <a:latin typeface="CMR12"/>
                <a:ea typeface="Calibri" panose="020F0502020204030204" pitchFamily="34" charset="0"/>
                <a:cs typeface="CMR12"/>
              </a:rPr>
              <a:t>m</a:t>
            </a:r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F7E8311B-3504-B7AD-56B8-52C378923D49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3143704"/>
          <a:ext cx="4097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1">
                  <a:extLst>
                    <a:ext uri="{9D8B030D-6E8A-4147-A177-3AD203B41FA5}">
                      <a16:colId xmlns:a16="http://schemas.microsoft.com/office/drawing/2014/main" val="1540362462"/>
                    </a:ext>
                  </a:extLst>
                </a:gridCol>
                <a:gridCol w="418505">
                  <a:extLst>
                    <a:ext uri="{9D8B030D-6E8A-4147-A177-3AD203B41FA5}">
                      <a16:colId xmlns:a16="http://schemas.microsoft.com/office/drawing/2014/main" val="2972390046"/>
                    </a:ext>
                  </a:extLst>
                </a:gridCol>
                <a:gridCol w="1011388">
                  <a:extLst>
                    <a:ext uri="{9D8B030D-6E8A-4147-A177-3AD203B41FA5}">
                      <a16:colId xmlns:a16="http://schemas.microsoft.com/office/drawing/2014/main" val="2748415893"/>
                    </a:ext>
                  </a:extLst>
                </a:gridCol>
                <a:gridCol w="1604271">
                  <a:extLst>
                    <a:ext uri="{9D8B030D-6E8A-4147-A177-3AD203B41FA5}">
                      <a16:colId xmlns:a16="http://schemas.microsoft.com/office/drawing/2014/main" val="10055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2160"/>
                  </a:ext>
                </a:extLst>
              </a:tr>
            </a:tbl>
          </a:graphicData>
        </a:graphic>
      </p:graphicFrame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1770A02-BE79-444A-9C5E-B6FA4FBCD547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3577029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FFE7D5CE-46CC-0FF3-71E3-D9B70F42810F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3993447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66AD9594-1148-4196-3267-8B395FE1E58B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4403887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5B66C061-B312-AD66-28B0-40AFB6013815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4826349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7, 0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A3366CA4-2D2C-F7B9-2511-723B1F29E204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5248620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4, 5, 7, 2 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C5D2A1D7-DCE0-4A89-7392-0DF9C17EB8C1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5664386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Töröl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pic>
        <p:nvPicPr>
          <p:cNvPr id="16" name="Kép 15" descr="A képen képernyőkép, szöveg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A5FFEEB-6051-8195-899D-3DFDB1FE7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73" y="3219723"/>
            <a:ext cx="4384017" cy="725906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EC178CC8-EDA0-CF85-2604-F4D93312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252" y="4000781"/>
            <a:ext cx="4366870" cy="38295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3E4B32F9-8C72-366C-FFE0-7B2F31850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092" y="4450670"/>
            <a:ext cx="4366870" cy="354379"/>
          </a:xfrm>
          <a:prstGeom prst="rect">
            <a:avLst/>
          </a:prstGeom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F6B64CC5-DAAD-9BF7-C837-0F7BCDD04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773" y="4859975"/>
            <a:ext cx="4378301" cy="371527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F9BF8714-EC0F-7925-79B5-F4930B9562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2933" y="5324312"/>
            <a:ext cx="4378301" cy="320084"/>
          </a:xfrm>
          <a:prstGeom prst="rect">
            <a:avLst/>
          </a:prstGeom>
        </p:spPr>
      </p:pic>
      <p:pic>
        <p:nvPicPr>
          <p:cNvPr id="31" name="Kép 30">
            <a:extLst>
              <a:ext uri="{FF2B5EF4-FFF2-40B4-BE49-F238E27FC236}">
                <a16:creationId xmlns:a16="http://schemas.microsoft.com/office/drawing/2014/main" id="{0CE75C5D-D4D4-DE4B-9488-4F1B0DBE83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3092" y="5699838"/>
            <a:ext cx="4395448" cy="3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1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56B368-37F8-C5C8-5A02-ED351FDE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18" y="274428"/>
            <a:ext cx="10018713" cy="1026268"/>
          </a:xfrm>
        </p:spPr>
        <p:txBody>
          <a:bodyPr/>
          <a:lstStyle/>
          <a:p>
            <a:r>
              <a:rPr lang="hu-HU"/>
              <a:t>Jelölések: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B6A7E78-320C-B130-1BCF-6E0E99990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720" y="1483468"/>
            <a:ext cx="9298303" cy="461253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 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a hasító tábla mérete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[0..</a:t>
            </a:r>
            <a:r>
              <a:rPr lang="hu-HU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: a hasító tábla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[0], </a:t>
            </a:r>
            <a:r>
              <a:rPr lang="hu-HU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[1],…,</a:t>
            </a:r>
            <a:r>
              <a:rPr lang="hu-HU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hu-HU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-1] : a hasító tábla rései (</a:t>
            </a:r>
            <a:r>
              <a:rPr lang="hu-HU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slot-jai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: üres rés a hasító táblában (direkt címzésnél és a kulcsütközések láncolással való feloldása esetén)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E: üres rés (</a:t>
            </a:r>
            <a:r>
              <a:rPr lang="hu-HU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empty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slot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kulcsa a hasító táblában (nyílt címzésnél)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D: </a:t>
            </a:r>
            <a:r>
              <a:rPr lang="hu-HU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törölt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rés (</a:t>
            </a:r>
            <a:r>
              <a:rPr lang="hu-HU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deleted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slot</a:t>
            </a: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kulcsa a hasító táblában (nyílt címzésnél)</a:t>
            </a:r>
          </a:p>
        </p:txBody>
      </p:sp>
      <p:sp>
        <p:nvSpPr>
          <p:cNvPr id="3" name="Tekercs: függőleges 2">
            <a:extLst>
              <a:ext uri="{FF2B5EF4-FFF2-40B4-BE49-F238E27FC236}">
                <a16:creationId xmlns:a16="http://schemas.microsoft.com/office/drawing/2014/main" id="{20165883-9F8E-26E9-C208-F3FA2AD3F9AA}"/>
              </a:ext>
            </a:extLst>
          </p:cNvPr>
          <p:cNvSpPr/>
          <p:nvPr/>
        </p:nvSpPr>
        <p:spPr>
          <a:xfrm>
            <a:off x="1564640" y="1300696"/>
            <a:ext cx="10261600" cy="4896904"/>
          </a:xfrm>
          <a:prstGeom prst="verticalScroll">
            <a:avLst>
              <a:gd name="adj" fmla="val 106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53EE5E3-7EE3-4CB6-5FB5-18CC0615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06" y="3749148"/>
            <a:ext cx="34294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9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B7902-0C50-0145-FBDB-B2AF1EF2C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329050-B958-2AF5-1746-9AF200A9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8" y="940188"/>
            <a:ext cx="9973732" cy="990212"/>
          </a:xfrm>
        </p:spPr>
        <p:txBody>
          <a:bodyPr/>
          <a:lstStyle/>
          <a:p>
            <a:r>
              <a:rPr lang="hu-HU"/>
              <a:t>Négyzetes próba nem animált változata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45F03A-67A5-6DEC-4089-666EA914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860972"/>
            <a:ext cx="8620859" cy="4801085"/>
          </a:xfrm>
        </p:spPr>
        <p:txBody>
          <a:bodyPr>
            <a:normAutofit/>
          </a:bodyPr>
          <a:lstStyle/>
          <a:p>
            <a:r>
              <a:rPr lang="en-US"/>
              <a:t>P</a:t>
            </a:r>
            <a:r>
              <a:rPr lang="hu-HU"/>
              <a:t>é</a:t>
            </a:r>
            <a:r>
              <a:rPr lang="en-US" err="1"/>
              <a:t>lda</a:t>
            </a:r>
            <a:r>
              <a:rPr lang="en-US"/>
              <a:t>:</a:t>
            </a:r>
            <a:r>
              <a:rPr lang="hu-HU"/>
              <a:t> </a:t>
            </a:r>
            <a:r>
              <a:rPr lang="en-US"/>
              <a:t> </a:t>
            </a:r>
            <a:r>
              <a:rPr lang="en-US" i="1"/>
              <a:t>m</a:t>
            </a:r>
            <a:r>
              <a:rPr lang="en-US"/>
              <a:t> = </a:t>
            </a:r>
            <a:r>
              <a:rPr lang="hu-HU"/>
              <a:t>8</a:t>
            </a:r>
            <a:r>
              <a:rPr lang="en-US"/>
              <a:t>, P</a:t>
            </a:r>
            <a:r>
              <a:rPr lang="hu-HU"/>
              <a:t>é</a:t>
            </a:r>
            <a:r>
              <a:rPr lang="en-US" err="1"/>
              <a:t>lda</a:t>
            </a:r>
            <a:r>
              <a:rPr lang="en-US"/>
              <a:t>:</a:t>
            </a:r>
            <a:r>
              <a:rPr lang="hu-HU"/>
              <a:t> </a:t>
            </a:r>
            <a:r>
              <a:rPr lang="en-US"/>
              <a:t> </a:t>
            </a:r>
            <a:r>
              <a:rPr lang="en-US" i="1"/>
              <a:t>m</a:t>
            </a:r>
            <a:r>
              <a:rPr lang="en-US"/>
              <a:t> = 11, </a:t>
            </a:r>
            <a:r>
              <a:rPr lang="hu-HU" i="1"/>
              <a:t>h</a:t>
            </a:r>
            <a:r>
              <a:rPr lang="hu-HU" baseline="-25000"/>
              <a:t>1</a:t>
            </a:r>
            <a:r>
              <a:rPr lang="hu-HU">
                <a:latin typeface="CMR8"/>
                <a:ea typeface="Calibri" panose="020F0502020204030204" pitchFamily="34" charset="0"/>
                <a:cs typeface="CMR8"/>
              </a:rPr>
              <a:t> 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: </a:t>
            </a:r>
            <a:r>
              <a:rPr lang="hu-HU" i="1">
                <a:latin typeface="CMMI12"/>
                <a:ea typeface="Calibri" panose="020F0502020204030204" pitchFamily="34" charset="0"/>
                <a:cs typeface="CMMI12"/>
              </a:rPr>
              <a:t>U</a:t>
            </a:r>
            <a:r>
              <a:rPr lang="hu-HU"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en-US">
                <a:latin typeface="CMSY10"/>
                <a:ea typeface="Calibri" panose="020F0502020204030204" pitchFamily="34" charset="0"/>
                <a:cs typeface="CMSY10"/>
              </a:rPr>
              <a:t>→ 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0</a:t>
            </a:r>
            <a:r>
              <a:rPr lang="hu-HU">
                <a:latin typeface="CMMI12"/>
                <a:ea typeface="Calibri" panose="020F0502020204030204" pitchFamily="34" charset="0"/>
                <a:cs typeface="CMMI12"/>
              </a:rPr>
              <a:t>..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latin typeface="CMMI12"/>
                <a:ea typeface="Calibri" panose="020F0502020204030204" pitchFamily="34" charset="0"/>
                <a:cs typeface="CMMI12"/>
              </a:rPr>
              <a:t>m</a:t>
            </a:r>
            <a:r>
              <a:rPr lang="en-US">
                <a:latin typeface="CMSY10"/>
                <a:ea typeface="Calibri" panose="020F0502020204030204" pitchFamily="34" charset="0"/>
                <a:cs typeface="CMSY10"/>
              </a:rPr>
              <a:t>−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1), </a:t>
            </a:r>
            <a:r>
              <a:rPr lang="hu-HU" i="1"/>
              <a:t>h</a:t>
            </a:r>
            <a:r>
              <a:rPr lang="hu-HU" baseline="-25000"/>
              <a:t>1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(k)= </a:t>
            </a:r>
            <a:r>
              <a:rPr lang="hu-HU" i="1">
                <a:latin typeface="CMR12"/>
                <a:ea typeface="Calibri" panose="020F0502020204030204" pitchFamily="34" charset="0"/>
                <a:cs typeface="CMR12"/>
              </a:rPr>
              <a:t>k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 </a:t>
            </a:r>
            <a:r>
              <a:rPr lang="hu-HU" err="1">
                <a:latin typeface="CMR12"/>
                <a:ea typeface="Calibri" panose="020F0502020204030204" pitchFamily="34" charset="0"/>
                <a:cs typeface="CMR12"/>
              </a:rPr>
              <a:t>mod</a:t>
            </a:r>
            <a:r>
              <a:rPr lang="hu-HU">
                <a:latin typeface="CMR12"/>
                <a:ea typeface="Calibri" panose="020F0502020204030204" pitchFamily="34" charset="0"/>
                <a:cs typeface="CMR12"/>
              </a:rPr>
              <a:t> </a:t>
            </a:r>
            <a:r>
              <a:rPr lang="hu-HU" i="1">
                <a:latin typeface="CMR12"/>
                <a:ea typeface="Calibri" panose="020F0502020204030204" pitchFamily="34" charset="0"/>
                <a:cs typeface="CMR12"/>
              </a:rPr>
              <a:t>m</a:t>
            </a:r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</p:txBody>
      </p:sp>
      <p:graphicFrame>
        <p:nvGraphicFramePr>
          <p:cNvPr id="12" name="Táblázat 11">
            <a:extLst>
              <a:ext uri="{FF2B5EF4-FFF2-40B4-BE49-F238E27FC236}">
                <a16:creationId xmlns:a16="http://schemas.microsoft.com/office/drawing/2014/main" id="{94A599C7-78A4-1D1D-FD15-B0E596AE2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23038"/>
              </p:ext>
            </p:extLst>
          </p:nvPr>
        </p:nvGraphicFramePr>
        <p:xfrm>
          <a:off x="964334" y="4003782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Keres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4,5,7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,2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F3683C9F-349E-2D65-9A10-16C77D6B7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52094"/>
              </p:ext>
            </p:extLst>
          </p:nvPr>
        </p:nvGraphicFramePr>
        <p:xfrm>
          <a:off x="964332" y="4417076"/>
          <a:ext cx="443420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63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87809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965704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Keres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0, 2, 5, 1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✗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5" name="Táblázat 14">
            <a:extLst>
              <a:ext uri="{FF2B5EF4-FFF2-40B4-BE49-F238E27FC236}">
                <a16:creationId xmlns:a16="http://schemas.microsoft.com/office/drawing/2014/main" id="{21C23BDA-9F99-7A67-51AD-567C58A4B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21568"/>
              </p:ext>
            </p:extLst>
          </p:nvPr>
        </p:nvGraphicFramePr>
        <p:xfrm>
          <a:off x="964334" y="5253521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Töröl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✗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8" name="Táblázat 17">
            <a:extLst>
              <a:ext uri="{FF2B5EF4-FFF2-40B4-BE49-F238E27FC236}">
                <a16:creationId xmlns:a16="http://schemas.microsoft.com/office/drawing/2014/main" id="{A004311C-CF54-2D8B-4096-65FAE42CB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13267"/>
              </p:ext>
            </p:extLst>
          </p:nvPr>
        </p:nvGraphicFramePr>
        <p:xfrm>
          <a:off x="964333" y="3571575"/>
          <a:ext cx="4097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1">
                  <a:extLst>
                    <a:ext uri="{9D8B030D-6E8A-4147-A177-3AD203B41FA5}">
                      <a16:colId xmlns:a16="http://schemas.microsoft.com/office/drawing/2014/main" val="1540362462"/>
                    </a:ext>
                  </a:extLst>
                </a:gridCol>
                <a:gridCol w="418505">
                  <a:extLst>
                    <a:ext uri="{9D8B030D-6E8A-4147-A177-3AD203B41FA5}">
                      <a16:colId xmlns:a16="http://schemas.microsoft.com/office/drawing/2014/main" val="2972390046"/>
                    </a:ext>
                  </a:extLst>
                </a:gridCol>
                <a:gridCol w="1011388">
                  <a:extLst>
                    <a:ext uri="{9D8B030D-6E8A-4147-A177-3AD203B41FA5}">
                      <a16:colId xmlns:a16="http://schemas.microsoft.com/office/drawing/2014/main" val="2748415893"/>
                    </a:ext>
                  </a:extLst>
                </a:gridCol>
                <a:gridCol w="1604271">
                  <a:extLst>
                    <a:ext uri="{9D8B030D-6E8A-4147-A177-3AD203B41FA5}">
                      <a16:colId xmlns:a16="http://schemas.microsoft.com/office/drawing/2014/main" val="10055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2160"/>
                  </a:ext>
                </a:extLst>
              </a:tr>
            </a:tbl>
          </a:graphicData>
        </a:graphic>
      </p:graphicFrame>
      <p:graphicFrame>
        <p:nvGraphicFramePr>
          <p:cNvPr id="19" name="Táblázat 18">
            <a:extLst>
              <a:ext uri="{FF2B5EF4-FFF2-40B4-BE49-F238E27FC236}">
                <a16:creationId xmlns:a16="http://schemas.microsoft.com/office/drawing/2014/main" id="{EB20B18E-03BF-712E-EA23-EEF6373B2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82024"/>
              </p:ext>
            </p:extLst>
          </p:nvPr>
        </p:nvGraphicFramePr>
        <p:xfrm>
          <a:off x="964333" y="4830416"/>
          <a:ext cx="443420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63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97510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4, 5, 7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2, 6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pic>
        <p:nvPicPr>
          <p:cNvPr id="2052" name="Picture 4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71B50AC-31DD-6A0F-C00E-71E55FE4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93" y="3545143"/>
            <a:ext cx="5033683" cy="85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A389468-9B97-1469-3D50-0236018DA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92" y="4462420"/>
            <a:ext cx="5042017" cy="3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338720C-F974-D8DB-A513-6CF88301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27" y="4921836"/>
            <a:ext cx="5033683" cy="40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Kép 1">
            <a:extLst>
              <a:ext uri="{FF2B5EF4-FFF2-40B4-BE49-F238E27FC236}">
                <a16:creationId xmlns:a16="http://schemas.microsoft.com/office/drawing/2014/main" id="{92C2756F-CC11-BF62-0827-80CB9067C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58" y="5389669"/>
            <a:ext cx="5042017" cy="3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8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C2BCB2-57F2-4546-12DE-2ED9E353A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lyamatábra: Feldolgozás 32">
            <a:extLst>
              <a:ext uri="{FF2B5EF4-FFF2-40B4-BE49-F238E27FC236}">
                <a16:creationId xmlns:a16="http://schemas.microsoft.com/office/drawing/2014/main" id="{43CC66BF-3ADA-3056-F36B-9B562101A898}"/>
              </a:ext>
            </a:extLst>
          </p:cNvPr>
          <p:cNvSpPr/>
          <p:nvPr/>
        </p:nvSpPr>
        <p:spPr>
          <a:xfrm>
            <a:off x="6253379" y="1459651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3972DE6D-B771-0BB3-E7C3-B4D6E6B21F94}"/>
              </a:ext>
            </a:extLst>
          </p:cNvPr>
          <p:cNvGraphicFramePr>
            <a:graphicFrameLocks noGrp="1"/>
          </p:cNvGraphicFramePr>
          <p:nvPr/>
        </p:nvGraphicFramePr>
        <p:xfrm>
          <a:off x="4403278" y="1010567"/>
          <a:ext cx="4856368" cy="856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46">
                  <a:extLst>
                    <a:ext uri="{9D8B030D-6E8A-4147-A177-3AD203B41FA5}">
                      <a16:colId xmlns:a16="http://schemas.microsoft.com/office/drawing/2014/main" val="1539220463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3985253597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1235555896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788788296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923440203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3127607781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3253742140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220913237"/>
                    </a:ext>
                  </a:extLst>
                </a:gridCol>
              </a:tblGrid>
              <a:tr h="428419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165411"/>
                  </a:ext>
                </a:extLst>
              </a:tr>
              <a:tr h="42841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55271"/>
                  </a:ext>
                </a:extLst>
              </a:tr>
            </a:tbl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C33D735A-FA38-D5C2-FB38-A5518743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8" y="940188"/>
            <a:ext cx="4097864" cy="990212"/>
          </a:xfrm>
        </p:spPr>
        <p:txBody>
          <a:bodyPr/>
          <a:lstStyle/>
          <a:p>
            <a:r>
              <a:rPr lang="hu-HU"/>
              <a:t>Négyzetes próba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6FDC073-8A4D-7484-C23B-06C4A2A45A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143" y="1860972"/>
                <a:ext cx="8620859" cy="4801085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P</a:t>
                </a:r>
                <a:r>
                  <a:rPr lang="hu-HU"/>
                  <a:t>é</a:t>
                </a:r>
                <a:r>
                  <a:rPr lang="en-US" err="1"/>
                  <a:t>lda</a:t>
                </a:r>
                <a:r>
                  <a:rPr lang="en-US"/>
                  <a:t>:</a:t>
                </a:r>
                <a:r>
                  <a:rPr lang="hu-HU"/>
                  <a:t> </a:t>
                </a:r>
                <a:r>
                  <a:rPr lang="en-US"/>
                  <a:t> </a:t>
                </a:r>
                <a:r>
                  <a:rPr lang="en-US" i="1"/>
                  <a:t>m</a:t>
                </a:r>
                <a:r>
                  <a:rPr lang="en-US"/>
                  <a:t> = </a:t>
                </a:r>
                <a:r>
                  <a:rPr lang="hu-HU"/>
                  <a:t>8</a:t>
                </a:r>
                <a:r>
                  <a:rPr lang="en-US"/>
                  <a:t>, </a:t>
                </a:r>
                <a:r>
                  <a:rPr lang="en-US" i="1"/>
                  <a:t>h</a:t>
                </a:r>
                <a:r>
                  <a:rPr lang="en-US"/>
                  <a:t> : N → 0..</a:t>
                </a:r>
                <a:r>
                  <a:rPr lang="hu-HU"/>
                  <a:t>7</a:t>
                </a:r>
                <a:r>
                  <a:rPr lang="en-US"/>
                  <a:t>, </a:t>
                </a:r>
                <a:r>
                  <a:rPr lang="en-US" i="1"/>
                  <a:t>h</a:t>
                </a:r>
                <a:r>
                  <a:rPr lang="en-US"/>
                  <a:t>(</a:t>
                </a:r>
                <a:r>
                  <a:rPr lang="en-US" i="1"/>
                  <a:t>k</a:t>
                </a:r>
                <a:r>
                  <a:rPr lang="en-US"/>
                  <a:t>, </a:t>
                </a:r>
                <a:r>
                  <a:rPr lang="en-US" i="1"/>
                  <a:t>n</a:t>
                </a:r>
                <a:r>
                  <a:rPr lang="en-US"/>
                  <a:t>) = (</a:t>
                </a:r>
                <a:r>
                  <a:rPr lang="en-US" i="1"/>
                  <a:t>k</a:t>
                </a:r>
                <a:r>
                  <a:rPr lang="en-US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/>
                  <a:t>) </a:t>
                </a:r>
                <a:r>
                  <a:rPr lang="en-US"/>
                  <a:t>mod </a:t>
                </a:r>
                <a:r>
                  <a:rPr lang="hu-HU"/>
                  <a:t>8</a:t>
                </a:r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  <a:p>
                <a:endParaRPr lang="hu-HU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6FDC073-8A4D-7484-C23B-06C4A2A45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3" y="1860972"/>
                <a:ext cx="8620859" cy="4801085"/>
              </a:xfrm>
              <a:blipFill>
                <a:blip r:embed="rId3"/>
                <a:stretch>
                  <a:fillRect l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73A3DC4-A4B0-0B68-210C-F797C00AFDE0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3143704"/>
          <a:ext cx="4097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1">
                  <a:extLst>
                    <a:ext uri="{9D8B030D-6E8A-4147-A177-3AD203B41FA5}">
                      <a16:colId xmlns:a16="http://schemas.microsoft.com/office/drawing/2014/main" val="1540362462"/>
                    </a:ext>
                  </a:extLst>
                </a:gridCol>
                <a:gridCol w="418505">
                  <a:extLst>
                    <a:ext uri="{9D8B030D-6E8A-4147-A177-3AD203B41FA5}">
                      <a16:colId xmlns:a16="http://schemas.microsoft.com/office/drawing/2014/main" val="2972390046"/>
                    </a:ext>
                  </a:extLst>
                </a:gridCol>
                <a:gridCol w="1011388">
                  <a:extLst>
                    <a:ext uri="{9D8B030D-6E8A-4147-A177-3AD203B41FA5}">
                      <a16:colId xmlns:a16="http://schemas.microsoft.com/office/drawing/2014/main" val="2748415893"/>
                    </a:ext>
                  </a:extLst>
                </a:gridCol>
                <a:gridCol w="1604271">
                  <a:extLst>
                    <a:ext uri="{9D8B030D-6E8A-4147-A177-3AD203B41FA5}">
                      <a16:colId xmlns:a16="http://schemas.microsoft.com/office/drawing/2014/main" val="10055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2160"/>
                  </a:ext>
                </a:extLst>
              </a:tr>
            </a:tbl>
          </a:graphicData>
        </a:graphic>
      </p:graphicFrame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66F48AF2-AC0E-23E4-91BA-E794ABCCE8EF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3577029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615CA301-9FE9-27A4-A6C4-E2AD797995FD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3993447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C7F4C74C-A2C6-B730-5C5B-BC37E15EA8E3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4403887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3759419D-F6A3-B08E-6707-F7A4EE8CA355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4826349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7, 0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12ED6EE-5277-036E-940E-6308F2DC3122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5248620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4, 5, 7, 2 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18E3F19F-6B75-01C0-63B2-4FE3F26D6310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5664386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Töröl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2" name="Táblázat 11">
            <a:extLst>
              <a:ext uri="{FF2B5EF4-FFF2-40B4-BE49-F238E27FC236}">
                <a16:creationId xmlns:a16="http://schemas.microsoft.com/office/drawing/2014/main" id="{C019FC2F-C30A-4E58-2CB0-53B267BC209A}"/>
              </a:ext>
            </a:extLst>
          </p:cNvPr>
          <p:cNvGraphicFramePr>
            <a:graphicFrameLocks noGrp="1"/>
          </p:cNvGraphicFramePr>
          <p:nvPr/>
        </p:nvGraphicFramePr>
        <p:xfrm>
          <a:off x="5089294" y="3587222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Keres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4,5,7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,2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931BE7AA-A327-0014-0B06-DDC49795E5AC}"/>
              </a:ext>
            </a:extLst>
          </p:cNvPr>
          <p:cNvGraphicFramePr>
            <a:graphicFrameLocks noGrp="1"/>
          </p:cNvGraphicFramePr>
          <p:nvPr/>
        </p:nvGraphicFramePr>
        <p:xfrm>
          <a:off x="5089292" y="4000516"/>
          <a:ext cx="443420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63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87809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965704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Keres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0, 2, 5, 1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✗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5" name="Táblázat 14">
            <a:extLst>
              <a:ext uri="{FF2B5EF4-FFF2-40B4-BE49-F238E27FC236}">
                <a16:creationId xmlns:a16="http://schemas.microsoft.com/office/drawing/2014/main" id="{876320F2-5881-25DE-BAF0-C6C84C3C6C5D}"/>
              </a:ext>
            </a:extLst>
          </p:cNvPr>
          <p:cNvGraphicFramePr>
            <a:graphicFrameLocks noGrp="1"/>
          </p:cNvGraphicFramePr>
          <p:nvPr/>
        </p:nvGraphicFramePr>
        <p:xfrm>
          <a:off x="5089294" y="4836961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Töröl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✗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6" name="Táblázat 15">
            <a:extLst>
              <a:ext uri="{FF2B5EF4-FFF2-40B4-BE49-F238E27FC236}">
                <a16:creationId xmlns:a16="http://schemas.microsoft.com/office/drawing/2014/main" id="{174569F9-A93E-10DE-9582-178F5EDB4FC3}"/>
              </a:ext>
            </a:extLst>
          </p:cNvPr>
          <p:cNvGraphicFramePr>
            <a:graphicFrameLocks noGrp="1"/>
          </p:cNvGraphicFramePr>
          <p:nvPr/>
        </p:nvGraphicFramePr>
        <p:xfrm>
          <a:off x="5089294" y="5254635"/>
          <a:ext cx="40978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466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5165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63914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Töröl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4, 5, 7, 2 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graphicFrame>
        <p:nvGraphicFramePr>
          <p:cNvPr id="18" name="Táblázat 17">
            <a:extLst>
              <a:ext uri="{FF2B5EF4-FFF2-40B4-BE49-F238E27FC236}">
                <a16:creationId xmlns:a16="http://schemas.microsoft.com/office/drawing/2014/main" id="{7052C2A6-9C11-90CE-7349-A6F704656E27}"/>
              </a:ext>
            </a:extLst>
          </p:cNvPr>
          <p:cNvGraphicFramePr>
            <a:graphicFrameLocks noGrp="1"/>
          </p:cNvGraphicFramePr>
          <p:nvPr/>
        </p:nvGraphicFramePr>
        <p:xfrm>
          <a:off x="5089293" y="3155015"/>
          <a:ext cx="4097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1">
                  <a:extLst>
                    <a:ext uri="{9D8B030D-6E8A-4147-A177-3AD203B41FA5}">
                      <a16:colId xmlns:a16="http://schemas.microsoft.com/office/drawing/2014/main" val="1540362462"/>
                    </a:ext>
                  </a:extLst>
                </a:gridCol>
                <a:gridCol w="418505">
                  <a:extLst>
                    <a:ext uri="{9D8B030D-6E8A-4147-A177-3AD203B41FA5}">
                      <a16:colId xmlns:a16="http://schemas.microsoft.com/office/drawing/2014/main" val="2972390046"/>
                    </a:ext>
                  </a:extLst>
                </a:gridCol>
                <a:gridCol w="1011388">
                  <a:extLst>
                    <a:ext uri="{9D8B030D-6E8A-4147-A177-3AD203B41FA5}">
                      <a16:colId xmlns:a16="http://schemas.microsoft.com/office/drawing/2014/main" val="2748415893"/>
                    </a:ext>
                  </a:extLst>
                </a:gridCol>
                <a:gridCol w="1604271">
                  <a:extLst>
                    <a:ext uri="{9D8B030D-6E8A-4147-A177-3AD203B41FA5}">
                      <a16:colId xmlns:a16="http://schemas.microsoft.com/office/drawing/2014/main" val="10055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2160"/>
                  </a:ext>
                </a:extLst>
              </a:tr>
            </a:tbl>
          </a:graphicData>
        </a:graphic>
      </p:graphicFrame>
      <p:graphicFrame>
        <p:nvGraphicFramePr>
          <p:cNvPr id="19" name="Táblázat 18">
            <a:extLst>
              <a:ext uri="{FF2B5EF4-FFF2-40B4-BE49-F238E27FC236}">
                <a16:creationId xmlns:a16="http://schemas.microsoft.com/office/drawing/2014/main" id="{0EBF4B52-FBFA-C26A-235B-30A95EEF94C9}"/>
              </a:ext>
            </a:extLst>
          </p:cNvPr>
          <p:cNvGraphicFramePr>
            <a:graphicFrameLocks noGrp="1"/>
          </p:cNvGraphicFramePr>
          <p:nvPr/>
        </p:nvGraphicFramePr>
        <p:xfrm>
          <a:off x="5089293" y="4413856"/>
          <a:ext cx="443420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6063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1975105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4, 5, 7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hu-HU" sz="18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2, 6</a:t>
                      </a:r>
                      <a:r>
                        <a:rPr lang="de-DE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sp>
        <p:nvSpPr>
          <p:cNvPr id="20" name="Folyamatábra: Feldolgozás 19">
            <a:extLst>
              <a:ext uri="{FF2B5EF4-FFF2-40B4-BE49-F238E27FC236}">
                <a16:creationId xmlns:a16="http://schemas.microsoft.com/office/drawing/2014/main" id="{809DDA8C-B2AA-EFA3-7895-A0C0D3CCEC7A}"/>
              </a:ext>
            </a:extLst>
          </p:cNvPr>
          <p:cNvSpPr/>
          <p:nvPr/>
        </p:nvSpPr>
        <p:spPr>
          <a:xfrm>
            <a:off x="5621811" y="1473609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4</a:t>
            </a:r>
          </a:p>
        </p:txBody>
      </p:sp>
      <p:sp>
        <p:nvSpPr>
          <p:cNvPr id="21" name="Folyamatábra: Feldolgozás 20">
            <a:extLst>
              <a:ext uri="{FF2B5EF4-FFF2-40B4-BE49-F238E27FC236}">
                <a16:creationId xmlns:a16="http://schemas.microsoft.com/office/drawing/2014/main" id="{C8C05D6A-D821-0DBE-1EBE-BFE88599F440}"/>
              </a:ext>
            </a:extLst>
          </p:cNvPr>
          <p:cNvSpPr/>
          <p:nvPr/>
        </p:nvSpPr>
        <p:spPr>
          <a:xfrm>
            <a:off x="4400971" y="1473200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79</a:t>
            </a:r>
          </a:p>
        </p:txBody>
      </p:sp>
      <p:sp>
        <p:nvSpPr>
          <p:cNvPr id="26" name="Folyamatábra: Feldolgozás 25">
            <a:extLst>
              <a:ext uri="{FF2B5EF4-FFF2-40B4-BE49-F238E27FC236}">
                <a16:creationId xmlns:a16="http://schemas.microsoft.com/office/drawing/2014/main" id="{D0ECEDD1-2A72-387F-5AC2-32B69928ABE3}"/>
              </a:ext>
            </a:extLst>
          </p:cNvPr>
          <p:cNvSpPr/>
          <p:nvPr/>
        </p:nvSpPr>
        <p:spPr>
          <a:xfrm>
            <a:off x="7445132" y="1474175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21</a:t>
            </a:r>
          </a:p>
        </p:txBody>
      </p:sp>
      <p:sp>
        <p:nvSpPr>
          <p:cNvPr id="27" name="Folyamatábra: Feldolgozás 26">
            <a:extLst>
              <a:ext uri="{FF2B5EF4-FFF2-40B4-BE49-F238E27FC236}">
                <a16:creationId xmlns:a16="http://schemas.microsoft.com/office/drawing/2014/main" id="{EDCB9AEA-D4AA-C31A-2587-844E3C16CA7E}"/>
              </a:ext>
            </a:extLst>
          </p:cNvPr>
          <p:cNvSpPr/>
          <p:nvPr/>
        </p:nvSpPr>
        <p:spPr>
          <a:xfrm>
            <a:off x="6838164" y="1473200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12</a:t>
            </a:r>
          </a:p>
        </p:txBody>
      </p:sp>
      <p:sp>
        <p:nvSpPr>
          <p:cNvPr id="28" name="Folyamatábra: Feldolgozás 27">
            <a:extLst>
              <a:ext uri="{FF2B5EF4-FFF2-40B4-BE49-F238E27FC236}">
                <a16:creationId xmlns:a16="http://schemas.microsoft.com/office/drawing/2014/main" id="{BF7D2090-EFD7-821E-404F-0B3F7861D512}"/>
              </a:ext>
            </a:extLst>
          </p:cNvPr>
          <p:cNvSpPr/>
          <p:nvPr/>
        </p:nvSpPr>
        <p:spPr>
          <a:xfrm>
            <a:off x="5025421" y="1463157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F0B75FCF-165E-E007-8D05-3264D222720B}"/>
              </a:ext>
            </a:extLst>
          </p:cNvPr>
          <p:cNvSpPr txBox="1"/>
          <p:nvPr/>
        </p:nvSpPr>
        <p:spPr>
          <a:xfrm>
            <a:off x="3928028" y="204702"/>
            <a:ext cx="575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A kitöltöttségi arányszám: </a:t>
            </a:r>
            <a:r>
              <a:rPr lang="en-US"/>
              <a:t>α </a:t>
            </a:r>
            <a:r>
              <a:rPr lang="de-DE"/>
              <a:t>=</a:t>
            </a:r>
            <a:r>
              <a:rPr lang="hu-HU"/>
              <a:t>5/8</a:t>
            </a:r>
          </a:p>
        </p:txBody>
      </p:sp>
      <p:graphicFrame>
        <p:nvGraphicFramePr>
          <p:cNvPr id="29" name="Táblázat 28">
            <a:extLst>
              <a:ext uri="{FF2B5EF4-FFF2-40B4-BE49-F238E27FC236}">
                <a16:creationId xmlns:a16="http://schemas.microsoft.com/office/drawing/2014/main" id="{079427CA-0DE9-156A-D70C-5AA1F8137319}"/>
              </a:ext>
            </a:extLst>
          </p:cNvPr>
          <p:cNvGraphicFramePr>
            <a:graphicFrameLocks noGrp="1"/>
          </p:cNvGraphicFramePr>
          <p:nvPr/>
        </p:nvGraphicFramePr>
        <p:xfrm>
          <a:off x="5080411" y="5673297"/>
          <a:ext cx="453012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1338">
                  <a:extLst>
                    <a:ext uri="{9D8B030D-6E8A-4147-A177-3AD203B41FA5}">
                      <a16:colId xmlns:a16="http://schemas.microsoft.com/office/drawing/2014/main" val="1777702737"/>
                    </a:ext>
                  </a:extLst>
                </a:gridCol>
                <a:gridCol w="475670">
                  <a:extLst>
                    <a:ext uri="{9D8B030D-6E8A-4147-A177-3AD203B41FA5}">
                      <a16:colId xmlns:a16="http://schemas.microsoft.com/office/drawing/2014/main" val="1626269624"/>
                    </a:ext>
                  </a:extLst>
                </a:gridCol>
                <a:gridCol w="913283">
                  <a:extLst>
                    <a:ext uri="{9D8B030D-6E8A-4147-A177-3AD203B41FA5}">
                      <a16:colId xmlns:a16="http://schemas.microsoft.com/office/drawing/2014/main" val="21316405"/>
                    </a:ext>
                  </a:extLst>
                </a:gridCol>
                <a:gridCol w="2089829">
                  <a:extLst>
                    <a:ext uri="{9D8B030D-6E8A-4147-A177-3AD203B41FA5}">
                      <a16:colId xmlns:a16="http://schemas.microsoft.com/office/drawing/2014/main" val="135427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>
                          <a:solidFill>
                            <a:schemeClr val="tx1"/>
                          </a:solidFill>
                        </a:rPr>
                        <a:t>Beszúr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3, 5, 0, 4, 1</a:t>
                      </a:r>
                      <a:r>
                        <a:rPr lang="hu-HU" sz="1800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✓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08274"/>
                  </a:ext>
                </a:extLst>
              </a:tr>
            </a:tbl>
          </a:graphicData>
        </a:graphic>
      </p:graphicFrame>
      <p:sp>
        <p:nvSpPr>
          <p:cNvPr id="25" name="Folyamatábra: Feldolgozás 24">
            <a:extLst>
              <a:ext uri="{FF2B5EF4-FFF2-40B4-BE49-F238E27FC236}">
                <a16:creationId xmlns:a16="http://schemas.microsoft.com/office/drawing/2014/main" id="{9456916F-FE2E-2ED3-0A35-331AF8446DDC}"/>
              </a:ext>
            </a:extLst>
          </p:cNvPr>
          <p:cNvSpPr/>
          <p:nvPr/>
        </p:nvSpPr>
        <p:spPr>
          <a:xfrm>
            <a:off x="8669688" y="1473200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39</a:t>
            </a:r>
          </a:p>
        </p:txBody>
      </p:sp>
      <p:sp>
        <p:nvSpPr>
          <p:cNvPr id="24" name="Folyamatábra: Feldolgozás 23">
            <a:extLst>
              <a:ext uri="{FF2B5EF4-FFF2-40B4-BE49-F238E27FC236}">
                <a16:creationId xmlns:a16="http://schemas.microsoft.com/office/drawing/2014/main" id="{6A027CFD-FEC3-C2C1-FD59-118F542EED85}"/>
              </a:ext>
            </a:extLst>
          </p:cNvPr>
          <p:cNvSpPr/>
          <p:nvPr/>
        </p:nvSpPr>
        <p:spPr>
          <a:xfrm>
            <a:off x="8669688" y="1480031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D</a:t>
            </a:r>
          </a:p>
        </p:txBody>
      </p:sp>
      <p:sp>
        <p:nvSpPr>
          <p:cNvPr id="22" name="Folyamatábra: Feldolgozás 21">
            <a:extLst>
              <a:ext uri="{FF2B5EF4-FFF2-40B4-BE49-F238E27FC236}">
                <a16:creationId xmlns:a16="http://schemas.microsoft.com/office/drawing/2014/main" id="{DDD4ED9B-56F2-115C-C163-A88AE533A7FB}"/>
              </a:ext>
            </a:extLst>
          </p:cNvPr>
          <p:cNvSpPr/>
          <p:nvPr/>
        </p:nvSpPr>
        <p:spPr>
          <a:xfrm>
            <a:off x="5631227" y="1469626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D</a:t>
            </a:r>
          </a:p>
        </p:txBody>
      </p:sp>
      <p:sp>
        <p:nvSpPr>
          <p:cNvPr id="23" name="Folyamatábra: Feldolgozás 22">
            <a:extLst>
              <a:ext uri="{FF2B5EF4-FFF2-40B4-BE49-F238E27FC236}">
                <a16:creationId xmlns:a16="http://schemas.microsoft.com/office/drawing/2014/main" id="{974F8AF1-634D-DCE1-38F5-ABDC68029894}"/>
              </a:ext>
            </a:extLst>
          </p:cNvPr>
          <p:cNvSpPr/>
          <p:nvPr/>
        </p:nvSpPr>
        <p:spPr>
          <a:xfrm>
            <a:off x="8669687" y="1477912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28</a:t>
            </a:r>
          </a:p>
        </p:txBody>
      </p:sp>
      <p:sp>
        <p:nvSpPr>
          <p:cNvPr id="32" name="Folyamatábra: Feldolgozás 31">
            <a:extLst>
              <a:ext uri="{FF2B5EF4-FFF2-40B4-BE49-F238E27FC236}">
                <a16:creationId xmlns:a16="http://schemas.microsoft.com/office/drawing/2014/main" id="{D82C7C4D-6828-607D-517F-E4295E588CD5}"/>
              </a:ext>
            </a:extLst>
          </p:cNvPr>
          <p:cNvSpPr/>
          <p:nvPr/>
        </p:nvSpPr>
        <p:spPr>
          <a:xfrm>
            <a:off x="8077913" y="1474065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Folyamatábra: Feldolgozás 30">
            <a:extLst>
              <a:ext uri="{FF2B5EF4-FFF2-40B4-BE49-F238E27FC236}">
                <a16:creationId xmlns:a16="http://schemas.microsoft.com/office/drawing/2014/main" id="{85D240AD-640B-AC81-A354-482EDF9A437A}"/>
              </a:ext>
            </a:extLst>
          </p:cNvPr>
          <p:cNvSpPr/>
          <p:nvPr/>
        </p:nvSpPr>
        <p:spPr>
          <a:xfrm>
            <a:off x="5621310" y="1477592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10</a:t>
            </a:r>
          </a:p>
        </p:txBody>
      </p:sp>
      <p:sp>
        <p:nvSpPr>
          <p:cNvPr id="5" name="Folyamatábra: Feldolgozás 4">
            <a:extLst>
              <a:ext uri="{FF2B5EF4-FFF2-40B4-BE49-F238E27FC236}">
                <a16:creationId xmlns:a16="http://schemas.microsoft.com/office/drawing/2014/main" id="{A2652D28-185E-7F76-428E-BD627416D48A}"/>
              </a:ext>
            </a:extLst>
          </p:cNvPr>
          <p:cNvSpPr/>
          <p:nvPr/>
        </p:nvSpPr>
        <p:spPr>
          <a:xfrm>
            <a:off x="6269875" y="1473200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91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30" grpId="0"/>
      <p:bldP spid="22" grpId="0" animBg="1"/>
      <p:bldP spid="22" grpId="1" animBg="1"/>
      <p:bldP spid="23" grpId="0" animBg="1"/>
      <p:bldP spid="31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6AE110-EDA6-3E16-893C-CDC0E515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9439"/>
            <a:ext cx="10018713" cy="887361"/>
          </a:xfrm>
        </p:spPr>
        <p:txBody>
          <a:bodyPr/>
          <a:lstStyle/>
          <a:p>
            <a:r>
              <a:rPr lang="hu-HU"/>
              <a:t>Kettős hasítás (</a:t>
            </a:r>
            <a:r>
              <a:rPr lang="hu-HU" err="1"/>
              <a:t>double</a:t>
            </a:r>
            <a:r>
              <a:rPr lang="hu-HU"/>
              <a:t> </a:t>
            </a:r>
            <a:r>
              <a:rPr lang="hu-HU" err="1"/>
              <a:t>hashing</a:t>
            </a:r>
            <a:r>
              <a:rPr lang="hu-HU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10EA2D5-2816-7B43-F83C-0F9D25FDB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282262"/>
                <a:ext cx="10018713" cy="4939862"/>
              </a:xfrm>
            </p:spPr>
            <p:txBody>
              <a:bodyPr>
                <a:normAutofit/>
              </a:bodyPr>
              <a:lstStyle/>
              <a:p>
                <a:r>
                  <a:rPr lang="hu-HU" i="1"/>
                  <a:t>h</a:t>
                </a:r>
                <a:r>
                  <a:rPr lang="hu-HU"/>
                  <a:t>(</a:t>
                </a:r>
                <a:r>
                  <a:rPr lang="hu-HU" i="1"/>
                  <a:t>k, i</a:t>
                </a:r>
                <a:r>
                  <a:rPr lang="hu-HU"/>
                  <a:t>) = (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)+ </a:t>
                </a:r>
                <a:r>
                  <a:rPr lang="hu-HU" i="1"/>
                  <a:t>i</a:t>
                </a:r>
                <a:r>
                  <a:rPr lang="hu-HU"/>
                  <a:t> · </a:t>
                </a:r>
                <a:r>
                  <a:rPr lang="hu-HU" i="1"/>
                  <a:t>h</a:t>
                </a:r>
                <a:r>
                  <a:rPr lang="hu-HU" baseline="-25000"/>
                  <a:t>2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)) </a:t>
                </a:r>
                <a:r>
                  <a:rPr lang="hu-HU" err="1"/>
                  <a:t>mod</a:t>
                </a:r>
                <a:r>
                  <a:rPr lang="hu-HU"/>
                  <a:t> </a:t>
                </a:r>
                <a:r>
                  <a:rPr lang="hu-HU" i="1"/>
                  <a:t>m</a:t>
                </a:r>
                <a:r>
                  <a:rPr lang="hu-HU"/>
                  <a:t>      (</a:t>
                </a:r>
                <a:r>
                  <a:rPr lang="hu-HU" i="1"/>
                  <a:t>i</a:t>
                </a:r>
                <a:r>
                  <a:rPr lang="hu-HU"/>
                  <a:t>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/>
                  <a:t> 0..</a:t>
                </a:r>
                <a:r>
                  <a:rPr lang="hu-HU" i="1"/>
                  <a:t>m</a:t>
                </a:r>
                <a:r>
                  <a:rPr lang="hu-HU"/>
                  <a:t>-1) </a:t>
                </a:r>
              </a:p>
              <a:p>
                <a:pPr lvl="1"/>
                <a:r>
                  <a:rPr lang="hu-HU"/>
                  <a:t>(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hu-HU" i="1"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>
                    <a:ea typeface="Calibri" panose="020F0502020204030204" pitchFamily="34" charset="0"/>
                    <a:cs typeface="CMR12"/>
                  </a:rPr>
                  <a:t>0</a:t>
                </a:r>
                <a:r>
                  <a:rPr lang="hu-HU"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en-US">
                    <a:ea typeface="Calibri" panose="020F0502020204030204" pitchFamily="34" charset="0"/>
                    <a:cs typeface="CMSY10"/>
                  </a:rPr>
                  <a:t>−</a:t>
                </a:r>
                <a:r>
                  <a:rPr lang="hu-HU">
                    <a:ea typeface="Calibri" panose="020F0502020204030204" pitchFamily="34" charset="0"/>
                    <a:cs typeface="CMR12"/>
                  </a:rPr>
                  <a:t>1) és </a:t>
                </a:r>
                <a:r>
                  <a:rPr lang="hu-HU" i="1"/>
                  <a:t>h</a:t>
                </a:r>
                <a:r>
                  <a:rPr lang="hu-HU" baseline="-25000"/>
                  <a:t>2</a:t>
                </a:r>
                <a:r>
                  <a:rPr lang="hu-HU"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hu-HU" i="1"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>
                    <a:ea typeface="Calibri" panose="020F0502020204030204" pitchFamily="34" charset="0"/>
                    <a:cs typeface="CMR12"/>
                  </a:rPr>
                  <a:t>0</a:t>
                </a:r>
                <a:r>
                  <a:rPr lang="hu-HU"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en-US">
                    <a:ea typeface="Calibri" panose="020F0502020204030204" pitchFamily="34" charset="0"/>
                    <a:cs typeface="CMSY10"/>
                  </a:rPr>
                  <a:t>−</a:t>
                </a:r>
                <a:r>
                  <a:rPr lang="hu-HU">
                    <a:ea typeface="Calibri" panose="020F0502020204030204" pitchFamily="34" charset="0"/>
                    <a:cs typeface="CMR12"/>
                  </a:rPr>
                  <a:t>1) hasító </a:t>
                </a:r>
                <a:r>
                  <a:rPr lang="hu-HU" err="1">
                    <a:ea typeface="Calibri" panose="020F0502020204030204" pitchFamily="34" charset="0"/>
                    <a:cs typeface="CMR12"/>
                  </a:rPr>
                  <a:t>fv</a:t>
                </a:r>
                <a:r>
                  <a:rPr lang="hu-HU">
                    <a:ea typeface="Calibri" panose="020F0502020204030204" pitchFamily="34" charset="0"/>
                    <a:cs typeface="CMR12"/>
                  </a:rPr>
                  <a:t>.-ek)</a:t>
                </a:r>
                <a:endParaRPr lang="hu-HU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A próbasorozat lefedi az egész hasító táblát </a:t>
                </a:r>
                <a:r>
                  <a:rPr lang="hu-HU" sz="2000">
                    <a:effectLst/>
                    <a:ea typeface="Calibri" panose="020F0502020204030204" pitchFamily="34" charset="0"/>
                    <a:cs typeface="F29"/>
                    <a:sym typeface="Wingdings" panose="05000000000000000000" pitchFamily="2" charset="2"/>
                  </a:rPr>
                  <a:t></a:t>
                </a: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F48"/>
                  </a:rPr>
                  <a:t>h</a:t>
                </a:r>
                <a:r>
                  <a:rPr lang="hu-HU" sz="2000" baseline="-25000">
                    <a:effectLst/>
                    <a:ea typeface="Calibri" panose="020F0502020204030204" pitchFamily="34" charset="0"/>
                    <a:cs typeface="F48"/>
                  </a:rPr>
                  <a:t>2</a:t>
                </a:r>
                <a:r>
                  <a:rPr lang="hu-HU" sz="20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200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és 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sz="20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relatív prímek</a:t>
                </a:r>
                <a:endParaRPr lang="hu-HU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kettő hatvány és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F48"/>
                  </a:rPr>
                  <a:t>h</a:t>
                </a:r>
                <a:r>
                  <a:rPr lang="hu-HU" sz="1800" baseline="-25000">
                    <a:effectLst/>
                    <a:ea typeface="Calibri" panose="020F0502020204030204" pitchFamily="34" charset="0"/>
                    <a:cs typeface="F48"/>
                  </a:rPr>
                  <a:t>2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minden lehetséges kulcsra páratlan szám </a:t>
                </a:r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ffectLst/>
                    <a:ea typeface="Calibri" panose="020F0502020204030204" pitchFamily="34" charset="0"/>
                    <a:cs typeface="CMMI12"/>
                  </a:rPr>
                  <a:t>m 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prímszám</a:t>
                </a:r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Példa</a:t>
                </a:r>
                <a:r>
                  <a:rPr lang="hu-HU" sz="2000">
                    <a:ea typeface="Calibri" panose="020F0502020204030204" pitchFamily="34" charset="0"/>
                    <a:cs typeface="F29"/>
                  </a:rPr>
                  <a:t>:</a:t>
                </a:r>
                <a:endParaRPr lang="hu-HU" sz="2000">
                  <a:effectLst/>
                  <a:ea typeface="Calibri" panose="020F0502020204030204" pitchFamily="34" charset="0"/>
                  <a:cs typeface="F29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ha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prímszám (ami lehetőleg ne essen kettő hatvány közelébe)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sz="1800" i="1">
                    <a:effectLst/>
                    <a:ea typeface="CMMI12"/>
                    <a:cs typeface="CMMI12"/>
                  </a:rPr>
                  <a:t>’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SY8"/>
                  </a:rPr>
                  <a:t> 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kicsit kisebb (mondjuk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en-US" sz="1800">
                    <a:effectLst/>
                    <a:ea typeface="Calibri" panose="020F0502020204030204" pitchFamily="34" charset="0"/>
                    <a:cs typeface="CMSY8"/>
                  </a:rPr>
                  <a:t>′ 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800">
                    <a:effectLst/>
                    <a:ea typeface="Calibri" panose="020F0502020204030204" pitchFamily="34" charset="0"/>
                    <a:cs typeface="CMSY10"/>
                  </a:rPr>
                  <a:t>− 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1 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vagy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en-US" sz="1800">
                    <a:effectLst/>
                    <a:ea typeface="Calibri" panose="020F0502020204030204" pitchFamily="34" charset="0"/>
                    <a:cs typeface="CMSY8"/>
                  </a:rPr>
                  <a:t>′ 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800">
                    <a:effectLst/>
                    <a:ea typeface="Calibri" panose="020F0502020204030204" pitchFamily="34" charset="0"/>
                    <a:cs typeface="CMSY10"/>
                  </a:rPr>
                  <a:t>− 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2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) </a:t>
                </a:r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i="1">
                    <a:effectLst/>
                    <a:ea typeface="Calibri" panose="020F0502020204030204" pitchFamily="34" charset="0"/>
                    <a:cs typeface="F48"/>
                  </a:rPr>
                  <a:t>h</a:t>
                </a:r>
                <a:r>
                  <a:rPr lang="hu-HU" sz="1800" baseline="-25000">
                    <a:effectLst/>
                    <a:ea typeface="Calibri" panose="020F0502020204030204" pitchFamily="34" charset="0"/>
                    <a:cs typeface="F48"/>
                  </a:rPr>
                  <a:t>1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err="1">
                    <a:effectLst/>
                    <a:ea typeface="Calibri" panose="020F0502020204030204" pitchFamily="34" charset="0"/>
                    <a:cs typeface="CMR12"/>
                  </a:rPr>
                  <a:t>mod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MI12"/>
                  </a:rPr>
                  <a:t> 	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F48"/>
                  </a:rPr>
                  <a:t>h</a:t>
                </a:r>
                <a:r>
                  <a:rPr lang="hu-HU" sz="1800" baseline="-25000">
                    <a:effectLst/>
                    <a:ea typeface="Calibri" panose="020F0502020204030204" pitchFamily="34" charset="0"/>
                    <a:cs typeface="F48"/>
                  </a:rPr>
                  <a:t>2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) = 1 + (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err="1">
                    <a:effectLst/>
                    <a:ea typeface="Calibri" panose="020F0502020204030204" pitchFamily="34" charset="0"/>
                    <a:cs typeface="CMR12"/>
                  </a:rPr>
                  <a:t>mod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en-US" sz="1800">
                    <a:effectLst/>
                    <a:ea typeface="Calibri" panose="020F0502020204030204" pitchFamily="34" charset="0"/>
                    <a:cs typeface="CMSY8"/>
                  </a:rPr>
                  <a:t>′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10EA2D5-2816-7B43-F83C-0F9D25FDB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282262"/>
                <a:ext cx="10018713" cy="4939862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750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0D5C-68D5-5B17-A07B-331A5C715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798DD-D461-3485-BFD0-C2B35AB3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9439"/>
            <a:ext cx="10018713" cy="887361"/>
          </a:xfrm>
        </p:spPr>
        <p:txBody>
          <a:bodyPr/>
          <a:lstStyle/>
          <a:p>
            <a:r>
              <a:rPr lang="hu-HU"/>
              <a:t>Kettős hasítás (</a:t>
            </a:r>
            <a:r>
              <a:rPr lang="hu-HU" err="1"/>
              <a:t>double</a:t>
            </a:r>
            <a:r>
              <a:rPr lang="hu-HU"/>
              <a:t> </a:t>
            </a:r>
            <a:r>
              <a:rPr lang="hu-HU" err="1"/>
              <a:t>hashing</a:t>
            </a:r>
            <a:r>
              <a:rPr lang="hu-HU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4160F5-E010-E802-AAD0-11B1CC14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82262"/>
            <a:ext cx="10018713" cy="493986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Minden különböző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F48"/>
              </a:rPr>
              <a:t>h</a:t>
            </a:r>
            <a:r>
              <a:rPr lang="hu-HU" baseline="-25000">
                <a:effectLst/>
                <a:ea typeface="Calibri" panose="020F0502020204030204" pitchFamily="34" charset="0"/>
                <a:cs typeface="F48"/>
              </a:rPr>
              <a:t>1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)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i="1">
                <a:effectLst/>
                <a:ea typeface="Calibri" panose="020F0502020204030204" pitchFamily="34" charset="0"/>
                <a:cs typeface="F48"/>
              </a:rPr>
              <a:t>h</a:t>
            </a:r>
            <a:r>
              <a:rPr lang="hu-HU" baseline="-25000">
                <a:effectLst/>
                <a:ea typeface="Calibri" panose="020F0502020204030204" pitchFamily="34" charset="0"/>
                <a:cs typeface="F48"/>
              </a:rPr>
              <a:t>2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))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pároshoz különböző próbasorozat tartozik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en-US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 baseline="30000">
                <a:effectLst/>
                <a:ea typeface="Calibri" panose="020F0502020204030204" pitchFamily="34" charset="0"/>
                <a:cs typeface="CMR8"/>
              </a:rPr>
              <a:t>2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különböző próbasorozat lehetséges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messze van az ideális </a:t>
            </a:r>
            <a:r>
              <a:rPr lang="hu-HU" sz="2000" i="1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 sz="2000">
                <a:effectLst/>
                <a:ea typeface="Calibri" panose="020F0502020204030204" pitchFamily="34" charset="0"/>
                <a:cs typeface="CMR12"/>
              </a:rPr>
              <a:t>! 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számú próbasorozattól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mégis jól közelíti annak működését</a:t>
            </a:r>
            <a:endParaRPr lang="hu-HU" sz="2000">
              <a:ea typeface="Calibri" panose="020F0502020204030204" pitchFamily="34" charset="0"/>
              <a:cs typeface="F29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a typeface="Calibri" panose="020F0502020204030204" pitchFamily="34" charset="0"/>
              </a:rPr>
              <a:t>Példa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a typeface="Calibri" panose="020F0502020204030204" pitchFamily="34" charset="0"/>
              </a:rPr>
              <a:t> </a:t>
            </a:r>
            <a:r>
              <a:rPr lang="hu-HU" sz="1800" i="1">
                <a:ea typeface="Calibri" panose="020F0502020204030204" pitchFamily="34" charset="0"/>
              </a:rPr>
              <a:t>m</a:t>
            </a:r>
            <a:r>
              <a:rPr lang="hu-HU" sz="1800">
                <a:ea typeface="Calibri" panose="020F0502020204030204" pitchFamily="34" charset="0"/>
              </a:rPr>
              <a:t>=1609 és </a:t>
            </a:r>
            <a:r>
              <a:rPr lang="hu-HU" sz="1800" i="1">
                <a:ea typeface="Calibri" panose="020F0502020204030204" pitchFamily="34" charset="0"/>
              </a:rPr>
              <a:t>m’</a:t>
            </a:r>
            <a:r>
              <a:rPr lang="hu-HU" sz="1800">
                <a:ea typeface="Calibri" panose="020F0502020204030204" pitchFamily="34" charset="0"/>
              </a:rPr>
              <a:t>=1607 (</a:t>
            </a:r>
            <a:r>
              <a:rPr lang="hu-HU" sz="1800" err="1">
                <a:ea typeface="Calibri" panose="020F0502020204030204" pitchFamily="34" charset="0"/>
              </a:rPr>
              <a:t>ikerpírmek</a:t>
            </a:r>
            <a:r>
              <a:rPr lang="hu-HU" sz="1800">
                <a:ea typeface="Calibri" panose="020F0502020204030204" pitchFamily="34" charset="0"/>
              </a:rPr>
              <a:t>)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>
                <a:ea typeface="Calibri" panose="020F0502020204030204" pitchFamily="34" charset="0"/>
              </a:rPr>
              <a:t>2.585.663 különböző </a:t>
            </a:r>
            <a:r>
              <a:rPr lang="hu-HU" sz="1800" b="0" i="0" u="none" strike="noStrike" baseline="0"/>
              <a:t>potenciális próbasorozat</a:t>
            </a:r>
          </a:p>
          <a:p>
            <a:pPr lvl="4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800">
                <a:ea typeface="Calibri" panose="020F0502020204030204" pitchFamily="34" charset="0"/>
              </a:rPr>
              <a:t>Lineáris és négyzetes próba estén: 1609</a:t>
            </a:r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198485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5432" y="562060"/>
            <a:ext cx="4108081" cy="1568419"/>
          </a:xfrm>
        </p:spPr>
        <p:txBody>
          <a:bodyPr>
            <a:normAutofit/>
          </a:bodyPr>
          <a:lstStyle/>
          <a:p>
            <a:r>
              <a:rPr lang="hu-HU"/>
              <a:t>Kettős hasítás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637750" y="-2046663"/>
                <a:ext cx="8596668" cy="4574908"/>
              </a:xfrm>
            </p:spPr>
            <p:txBody>
              <a:bodyPr/>
              <a:lstStyle/>
              <a:p>
                <a:endParaRPr lang="hu-HU"/>
              </a:p>
              <a:p>
                <a:r>
                  <a:rPr lang="hu-HU" i="1"/>
                  <a:t>h</a:t>
                </a:r>
                <a:r>
                  <a:rPr lang="hu-HU"/>
                  <a:t>(</a:t>
                </a:r>
                <a:r>
                  <a:rPr lang="hu-HU" i="1"/>
                  <a:t>k, i</a:t>
                </a:r>
                <a:r>
                  <a:rPr lang="hu-HU"/>
                  <a:t>) = (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)+ </a:t>
                </a:r>
                <a:r>
                  <a:rPr lang="hu-HU" i="1"/>
                  <a:t>i</a:t>
                </a:r>
                <a:r>
                  <a:rPr lang="hu-HU"/>
                  <a:t> · </a:t>
                </a:r>
                <a:r>
                  <a:rPr lang="hu-HU" i="1"/>
                  <a:t>h</a:t>
                </a:r>
                <a:r>
                  <a:rPr lang="hu-HU" baseline="-25000"/>
                  <a:t>2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)) </a:t>
                </a:r>
                <a:r>
                  <a:rPr lang="hu-HU" err="1"/>
                  <a:t>mod</a:t>
                </a:r>
                <a:r>
                  <a:rPr lang="hu-HU"/>
                  <a:t> </a:t>
                </a:r>
                <a:r>
                  <a:rPr lang="hu-HU" i="1"/>
                  <a:t>m</a:t>
                </a:r>
                <a:r>
                  <a:rPr lang="hu-HU"/>
                  <a:t> (</a:t>
                </a:r>
                <a:r>
                  <a:rPr lang="hu-HU" i="1"/>
                  <a:t>i</a:t>
                </a:r>
                <a:r>
                  <a:rPr lang="hu-HU"/>
                  <a:t>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/>
                  <a:t> 0..</a:t>
                </a:r>
                <a:r>
                  <a:rPr lang="hu-HU" i="1"/>
                  <a:t>m</a:t>
                </a:r>
                <a:r>
                  <a:rPr lang="hu-HU"/>
                  <a:t>-1) </a:t>
                </a:r>
              </a:p>
              <a:p>
                <a:r>
                  <a:rPr lang="en-US"/>
                  <a:t> P</a:t>
                </a:r>
                <a:r>
                  <a:rPr lang="hu-HU"/>
                  <a:t>é</a:t>
                </a:r>
                <a:r>
                  <a:rPr lang="en-US" err="1"/>
                  <a:t>lda</a:t>
                </a:r>
                <a:r>
                  <a:rPr lang="en-US"/>
                  <a:t>:</a:t>
                </a:r>
                <a:r>
                  <a:rPr lang="hu-HU"/>
                  <a:t> </a:t>
                </a:r>
                <a:r>
                  <a:rPr lang="en-US"/>
                  <a:t> </a:t>
                </a:r>
                <a:r>
                  <a:rPr lang="en-US" i="1"/>
                  <a:t>m</a:t>
                </a:r>
                <a:r>
                  <a:rPr lang="en-US"/>
                  <a:t> = 11, 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</a:t>
                </a:r>
                <a:r>
                  <a:rPr lang="en-US"/>
                  <a:t> = </a:t>
                </a:r>
                <a:r>
                  <a:rPr lang="en-US" i="1"/>
                  <a:t>k</a:t>
                </a:r>
                <a:r>
                  <a:rPr lang="en-US"/>
                  <a:t> mod 11</a:t>
                </a:r>
                <a:r>
                  <a:rPr lang="hu-HU"/>
                  <a:t>, </a:t>
                </a:r>
                <a:r>
                  <a:rPr lang="hu-HU" i="1"/>
                  <a:t>h</a:t>
                </a:r>
                <a:r>
                  <a:rPr lang="hu-HU" baseline="-25000"/>
                  <a:t>2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</a:t>
                </a:r>
                <a:r>
                  <a:rPr lang="en-US"/>
                  <a:t> =</a:t>
                </a:r>
                <a:r>
                  <a:rPr lang="hu-HU"/>
                  <a:t>1+ (</a:t>
                </a:r>
                <a:r>
                  <a:rPr lang="en-US" i="1"/>
                  <a:t>k</a:t>
                </a:r>
                <a:r>
                  <a:rPr lang="en-US"/>
                  <a:t> mod 1</a:t>
                </a:r>
                <a:r>
                  <a:rPr lang="hu-HU"/>
                  <a:t>0)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750" y="-2046663"/>
                <a:ext cx="8596668" cy="4574908"/>
              </a:xfrm>
              <a:blipFill>
                <a:blip r:embed="rId3"/>
                <a:stretch>
                  <a:fillRect l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áblázat 4"/>
          <p:cNvGraphicFramePr>
            <a:graphicFrameLocks noGrp="1"/>
          </p:cNvGraphicFramePr>
          <p:nvPr/>
        </p:nvGraphicFramePr>
        <p:xfrm>
          <a:off x="4389118" y="999065"/>
          <a:ext cx="6685283" cy="86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53">
                  <a:extLst>
                    <a:ext uri="{9D8B030D-6E8A-4147-A177-3AD203B41FA5}">
                      <a16:colId xmlns:a16="http://schemas.microsoft.com/office/drawing/2014/main" val="2538351587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581106803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1851550320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1437807383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2765059415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951163473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1582643428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1725952424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4014628455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1079529502"/>
                    </a:ext>
                  </a:extLst>
                </a:gridCol>
                <a:gridCol w="607753">
                  <a:extLst>
                    <a:ext uri="{9D8B030D-6E8A-4147-A177-3AD203B41FA5}">
                      <a16:colId xmlns:a16="http://schemas.microsoft.com/office/drawing/2014/main" val="845457948"/>
                    </a:ext>
                  </a:extLst>
                </a:gridCol>
              </a:tblGrid>
              <a:tr h="430954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95575"/>
                  </a:ext>
                </a:extLst>
              </a:tr>
              <a:tr h="430954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7397"/>
                  </a:ext>
                </a:extLst>
              </a:tr>
            </a:tbl>
          </a:graphicData>
        </a:graphic>
      </p:graphicFrame>
      <p:sp>
        <p:nvSpPr>
          <p:cNvPr id="20" name="Folyamatábra: Feldolgozás 19"/>
          <p:cNvSpPr/>
          <p:nvPr/>
        </p:nvSpPr>
        <p:spPr>
          <a:xfrm>
            <a:off x="5023228" y="1472225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34</a:t>
            </a:r>
          </a:p>
        </p:txBody>
      </p:sp>
      <p:sp>
        <p:nvSpPr>
          <p:cNvPr id="21" name="Folyamatábra: Feldolgozás 20"/>
          <p:cNvSpPr/>
          <p:nvPr/>
        </p:nvSpPr>
        <p:spPr>
          <a:xfrm>
            <a:off x="4400971" y="1473200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141</a:t>
            </a:r>
          </a:p>
        </p:txBody>
      </p:sp>
      <p:sp>
        <p:nvSpPr>
          <p:cNvPr id="22" name="Folyamatábra: Feldolgozás 21"/>
          <p:cNvSpPr/>
          <p:nvPr/>
        </p:nvSpPr>
        <p:spPr>
          <a:xfrm>
            <a:off x="6234446" y="1472225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25</a:t>
            </a:r>
          </a:p>
        </p:txBody>
      </p:sp>
      <p:sp>
        <p:nvSpPr>
          <p:cNvPr id="25" name="Folyamatábra: Feldolgozás 24"/>
          <p:cNvSpPr/>
          <p:nvPr/>
        </p:nvSpPr>
        <p:spPr>
          <a:xfrm>
            <a:off x="9883022" y="1472225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53</a:t>
            </a:r>
          </a:p>
        </p:txBody>
      </p:sp>
      <p:sp>
        <p:nvSpPr>
          <p:cNvPr id="26" name="Folyamatábra: Feldolgozás 25"/>
          <p:cNvSpPr/>
          <p:nvPr/>
        </p:nvSpPr>
        <p:spPr>
          <a:xfrm>
            <a:off x="8053791" y="1472225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55</a:t>
            </a:r>
          </a:p>
        </p:txBody>
      </p:sp>
      <p:sp>
        <p:nvSpPr>
          <p:cNvPr id="28" name="Folyamatábra: Feldolgozás 27"/>
          <p:cNvSpPr/>
          <p:nvPr/>
        </p:nvSpPr>
        <p:spPr>
          <a:xfrm>
            <a:off x="6869716" y="1466462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Folyamatábra: Feldolgozás 22"/>
          <p:cNvSpPr/>
          <p:nvPr/>
        </p:nvSpPr>
        <p:spPr>
          <a:xfrm>
            <a:off x="5625427" y="1472225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0</a:t>
            </a:r>
          </a:p>
        </p:txBody>
      </p:sp>
      <p:graphicFrame>
        <p:nvGraphicFramePr>
          <p:cNvPr id="14" name="Táblázat 13"/>
          <p:cNvGraphicFramePr>
            <a:graphicFrameLocks noGrp="1"/>
          </p:cNvGraphicFramePr>
          <p:nvPr/>
        </p:nvGraphicFramePr>
        <p:xfrm>
          <a:off x="440267" y="2950263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h</a:t>
                      </a:r>
                      <a:r>
                        <a:rPr lang="hu-HU" baseline="-25000"/>
                        <a:t>2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1" name="Táblázat 30"/>
          <p:cNvGraphicFramePr>
            <a:graphicFrameLocks noGrp="1"/>
          </p:cNvGraphicFramePr>
          <p:nvPr/>
        </p:nvGraphicFramePr>
        <p:xfrm>
          <a:off x="5393704" y="2967746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h</a:t>
                      </a:r>
                      <a:r>
                        <a:rPr lang="hu-HU" baseline="-25000"/>
                        <a:t>2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2" name="Tábláza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15309"/>
              </p:ext>
            </p:extLst>
          </p:nvPr>
        </p:nvGraphicFramePr>
        <p:xfrm>
          <a:off x="440267" y="3456513"/>
          <a:ext cx="4762671" cy="4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161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2710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474688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3" name="Tábláza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36455"/>
              </p:ext>
            </p:extLst>
          </p:nvPr>
        </p:nvGraphicFramePr>
        <p:xfrm>
          <a:off x="440267" y="3950548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161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2710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53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4" name="Tábláza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29962"/>
              </p:ext>
            </p:extLst>
          </p:nvPr>
        </p:nvGraphicFramePr>
        <p:xfrm>
          <a:off x="440266" y="4448818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605534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583186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141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9, 0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5" name="Táblázat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36440"/>
              </p:ext>
            </p:extLst>
          </p:nvPr>
        </p:nvGraphicFramePr>
        <p:xfrm>
          <a:off x="440266" y="4942853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564894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623826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0, 1, 2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6" name="Táblázat 35"/>
          <p:cNvGraphicFramePr>
            <a:graphicFrameLocks noGrp="1"/>
          </p:cNvGraphicFramePr>
          <p:nvPr/>
        </p:nvGraphicFramePr>
        <p:xfrm>
          <a:off x="440266" y="5436888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161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2710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55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0, 6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7" name="Táblázat 36"/>
          <p:cNvGraphicFramePr>
            <a:graphicFrameLocks noGrp="1"/>
          </p:cNvGraphicFramePr>
          <p:nvPr/>
        </p:nvGraphicFramePr>
        <p:xfrm>
          <a:off x="440266" y="5947373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161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2710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Töröl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55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0, 6</a:t>
                      </a:r>
                      <a:r>
                        <a:rPr lang="hu-HU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8" name="Táblázat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50342"/>
              </p:ext>
            </p:extLst>
          </p:nvPr>
        </p:nvGraphicFramePr>
        <p:xfrm>
          <a:off x="5393704" y="3456513"/>
          <a:ext cx="4808972" cy="38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3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46707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74859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769376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775200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8723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Keres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83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hu-HU" b="0" i="1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hu-HU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✗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9" name="Tábláza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03611"/>
              </p:ext>
            </p:extLst>
          </p:nvPr>
        </p:nvGraphicFramePr>
        <p:xfrm>
          <a:off x="5393703" y="3983381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161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2710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hu-HU" b="0" i="1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40" name="Táblázat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52292"/>
              </p:ext>
            </p:extLst>
          </p:nvPr>
        </p:nvGraphicFramePr>
        <p:xfrm>
          <a:off x="5428824" y="4931193"/>
          <a:ext cx="55663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297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Töröl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0, 3 , 6</a:t>
                      </a:r>
                      <a:r>
                        <a:rPr lang="hu-HU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9 , 1, 4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✗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41" name="Táblázat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17075"/>
              </p:ext>
            </p:extLst>
          </p:nvPr>
        </p:nvGraphicFramePr>
        <p:xfrm>
          <a:off x="5440005" y="5439283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633039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555681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Töröl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0, 1, 2</a:t>
                      </a:r>
                      <a:r>
                        <a:rPr lang="hu-HU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42" name="Táblázat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4569"/>
              </p:ext>
            </p:extLst>
          </p:nvPr>
        </p:nvGraphicFramePr>
        <p:xfrm>
          <a:off x="5440004" y="5947373"/>
          <a:ext cx="5258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24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509673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774015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982167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7, 1,6</a:t>
                      </a:r>
                      <a:r>
                        <a:rPr lang="hu-HU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,0,5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sp>
        <p:nvSpPr>
          <p:cNvPr id="43" name="Folyamatábra: Feldolgozás 42"/>
          <p:cNvSpPr/>
          <p:nvPr/>
        </p:nvSpPr>
        <p:spPr>
          <a:xfrm>
            <a:off x="8053790" y="1472759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D</a:t>
            </a:r>
          </a:p>
        </p:txBody>
      </p:sp>
      <p:sp>
        <p:nvSpPr>
          <p:cNvPr id="24" name="Folyamatábra: Feldolgozás 23"/>
          <p:cNvSpPr/>
          <p:nvPr/>
        </p:nvSpPr>
        <p:spPr>
          <a:xfrm>
            <a:off x="5625427" y="1473200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D</a:t>
            </a:r>
          </a:p>
        </p:txBody>
      </p:sp>
      <p:sp>
        <p:nvSpPr>
          <p:cNvPr id="44" name="Folyamatábra: Feldolgozás 43"/>
          <p:cNvSpPr/>
          <p:nvPr/>
        </p:nvSpPr>
        <p:spPr>
          <a:xfrm>
            <a:off x="10487328" y="1466453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olyamatábra: Feldolgozás 26"/>
          <p:cNvSpPr/>
          <p:nvPr/>
        </p:nvSpPr>
        <p:spPr>
          <a:xfrm>
            <a:off x="5623779" y="1446624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24</a:t>
            </a:r>
          </a:p>
        </p:txBody>
      </p:sp>
      <p:sp>
        <p:nvSpPr>
          <p:cNvPr id="45" name="Szövegdoboz 44"/>
          <p:cNvSpPr txBox="1"/>
          <p:nvPr/>
        </p:nvSpPr>
        <p:spPr>
          <a:xfrm>
            <a:off x="4224472" y="1889647"/>
            <a:ext cx="5703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Próbasorozat: számtani sorozat</a:t>
            </a:r>
          </a:p>
          <a:p>
            <a:pPr lvl="1"/>
            <a:r>
              <a:rPr lang="hu-HU"/>
              <a:t>Első elem:</a:t>
            </a:r>
            <a:r>
              <a:rPr lang="hu-HU" i="1"/>
              <a:t> </a:t>
            </a:r>
            <a:r>
              <a:rPr lang="en-US" i="1"/>
              <a:t>h</a:t>
            </a:r>
            <a:r>
              <a:rPr lang="hu-HU" baseline="-25000"/>
              <a:t>1</a:t>
            </a:r>
            <a:r>
              <a:rPr lang="en-US"/>
              <a:t> : N → 0..</a:t>
            </a:r>
            <a:r>
              <a:rPr lang="hu-HU" i="1"/>
              <a:t>m</a:t>
            </a:r>
            <a:r>
              <a:rPr lang="hu-HU"/>
              <a:t>-1</a:t>
            </a:r>
          </a:p>
          <a:p>
            <a:pPr lvl="1"/>
            <a:r>
              <a:rPr lang="hu-HU"/>
              <a:t>Differencia: kulcsonként eltérő: </a:t>
            </a:r>
            <a:r>
              <a:rPr lang="en-US" i="1"/>
              <a:t>h</a:t>
            </a:r>
            <a:r>
              <a:rPr lang="hu-HU" baseline="-25000"/>
              <a:t>2</a:t>
            </a:r>
            <a:r>
              <a:rPr lang="en-US"/>
              <a:t> : </a:t>
            </a:r>
            <a:r>
              <a:rPr lang="hu-HU"/>
              <a:t>U</a:t>
            </a:r>
            <a:r>
              <a:rPr lang="en-US"/>
              <a:t> → 0..</a:t>
            </a:r>
            <a:r>
              <a:rPr lang="hu-HU" i="1"/>
              <a:t>m</a:t>
            </a:r>
            <a:r>
              <a:rPr lang="hu-HU"/>
              <a:t>-1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A6D0EADD-59D9-BCA5-4E38-1D8244E4D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83383"/>
              </p:ext>
            </p:extLst>
          </p:nvPr>
        </p:nvGraphicFramePr>
        <p:xfrm>
          <a:off x="5411530" y="4436034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161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2710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1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sp>
        <p:nvSpPr>
          <p:cNvPr id="6" name="Folyamatábra: Feldolgozás 5">
            <a:extLst>
              <a:ext uri="{FF2B5EF4-FFF2-40B4-BE49-F238E27FC236}">
                <a16:creationId xmlns:a16="http://schemas.microsoft.com/office/drawing/2014/main" id="{A510C6FA-6C1D-E114-BB5D-F5377902B545}"/>
              </a:ext>
            </a:extLst>
          </p:cNvPr>
          <p:cNvSpPr/>
          <p:nvPr/>
        </p:nvSpPr>
        <p:spPr>
          <a:xfrm>
            <a:off x="8676531" y="1466453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29</a:t>
            </a:r>
          </a:p>
        </p:txBody>
      </p:sp>
      <p:sp>
        <p:nvSpPr>
          <p:cNvPr id="9" name="Folyamatábra: Feldolgozás 8">
            <a:extLst>
              <a:ext uri="{FF2B5EF4-FFF2-40B4-BE49-F238E27FC236}">
                <a16:creationId xmlns:a16="http://schemas.microsoft.com/office/drawing/2014/main" id="{F12858FC-75F4-8399-8762-D7BE2C65753E}"/>
              </a:ext>
            </a:extLst>
          </p:cNvPr>
          <p:cNvSpPr/>
          <p:nvPr/>
        </p:nvSpPr>
        <p:spPr>
          <a:xfrm>
            <a:off x="7440799" y="1477741"/>
            <a:ext cx="582359" cy="31073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526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4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5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0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00"/>
                            </p:stCondLst>
                            <p:childTnLst>
                              <p:par>
                                <p:cTn id="214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20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2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3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4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8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500"/>
                            </p:stCondLst>
                            <p:childTnLst>
                              <p:par>
                                <p:cTn id="294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5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7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2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3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500"/>
                            </p:stCondLst>
                            <p:childTnLst>
                              <p:par>
                                <p:cTn id="3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000"/>
                            </p:stCondLst>
                            <p:childTnLst>
                              <p:par>
                                <p:cTn id="31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500"/>
                            </p:stCondLst>
                            <p:childTnLst>
                              <p:par>
                                <p:cTn id="3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2" grpId="0" animBg="1"/>
      <p:bldP spid="22" grpId="1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8" grpId="0" animBg="1"/>
      <p:bldP spid="23" grpId="0" animBg="1"/>
      <p:bldP spid="23" grpId="1" animBg="1"/>
      <p:bldP spid="23" grpId="2" animBg="1"/>
      <p:bldP spid="43" grpId="0" animBg="1"/>
      <p:bldP spid="43" grpId="1" animBg="1"/>
      <p:bldP spid="43" grpId="2" animBg="1"/>
      <p:bldP spid="43" grpId="3" animBg="1"/>
      <p:bldP spid="24" grpId="0" animBg="1"/>
      <p:bldP spid="24" grpId="1" animBg="1"/>
      <p:bldP spid="24" grpId="2" animBg="1"/>
      <p:bldP spid="44" grpId="0" animBg="1"/>
      <p:bldP spid="27" grpId="0" animBg="1"/>
      <p:bldP spid="45" grpId="0"/>
      <p:bldP spid="6" grpId="0" animBg="1"/>
      <p:bldP spid="6" grpId="1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9F3E5-9E49-169E-B893-E5C0E192E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EB6CFE-BB00-D9CB-0644-3D760B58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72" y="306073"/>
            <a:ext cx="10360968" cy="1082602"/>
          </a:xfrm>
        </p:spPr>
        <p:txBody>
          <a:bodyPr>
            <a:normAutofit/>
          </a:bodyPr>
          <a:lstStyle/>
          <a:p>
            <a:r>
              <a:rPr lang="hu-HU"/>
              <a:t>Kettős hasítás nem animált változata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F186610-162D-4A19-A43C-27AFF553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6" y="1228560"/>
                <a:ext cx="8596668" cy="1723724"/>
              </a:xfrm>
            </p:spPr>
            <p:txBody>
              <a:bodyPr/>
              <a:lstStyle/>
              <a:p>
                <a:r>
                  <a:rPr lang="hu-HU" i="1"/>
                  <a:t>h</a:t>
                </a:r>
                <a:r>
                  <a:rPr lang="hu-HU"/>
                  <a:t>(</a:t>
                </a:r>
                <a:r>
                  <a:rPr lang="hu-HU" i="1"/>
                  <a:t>k, i</a:t>
                </a:r>
                <a:r>
                  <a:rPr lang="hu-HU"/>
                  <a:t>) = (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)+ </a:t>
                </a:r>
                <a:r>
                  <a:rPr lang="hu-HU" i="1"/>
                  <a:t>i</a:t>
                </a:r>
                <a:r>
                  <a:rPr lang="hu-HU"/>
                  <a:t> · </a:t>
                </a:r>
                <a:r>
                  <a:rPr lang="hu-HU" i="1"/>
                  <a:t>h</a:t>
                </a:r>
                <a:r>
                  <a:rPr lang="hu-HU" baseline="-25000"/>
                  <a:t>2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)) </a:t>
                </a:r>
                <a:r>
                  <a:rPr lang="hu-HU" err="1"/>
                  <a:t>mod</a:t>
                </a:r>
                <a:r>
                  <a:rPr lang="hu-HU"/>
                  <a:t> </a:t>
                </a:r>
                <a:r>
                  <a:rPr lang="hu-HU" i="1"/>
                  <a:t>m</a:t>
                </a:r>
                <a:r>
                  <a:rPr lang="hu-HU"/>
                  <a:t> (</a:t>
                </a:r>
                <a:r>
                  <a:rPr lang="hu-HU" i="1"/>
                  <a:t>i</a:t>
                </a:r>
                <a:r>
                  <a:rPr lang="hu-HU"/>
                  <a:t>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/>
                  <a:t> 0..</a:t>
                </a:r>
                <a:r>
                  <a:rPr lang="hu-HU" i="1"/>
                  <a:t>m</a:t>
                </a:r>
                <a:r>
                  <a:rPr lang="hu-HU"/>
                  <a:t>-1) </a:t>
                </a:r>
              </a:p>
              <a:p>
                <a:r>
                  <a:rPr lang="en-US"/>
                  <a:t> P</a:t>
                </a:r>
                <a:r>
                  <a:rPr lang="hu-HU"/>
                  <a:t>é</a:t>
                </a:r>
                <a:r>
                  <a:rPr lang="en-US" err="1"/>
                  <a:t>lda</a:t>
                </a:r>
                <a:r>
                  <a:rPr lang="en-US"/>
                  <a:t>:</a:t>
                </a:r>
                <a:r>
                  <a:rPr lang="hu-HU"/>
                  <a:t> </a:t>
                </a:r>
                <a:r>
                  <a:rPr lang="en-US"/>
                  <a:t> </a:t>
                </a:r>
                <a:r>
                  <a:rPr lang="en-US" i="1"/>
                  <a:t>m</a:t>
                </a:r>
                <a:r>
                  <a:rPr lang="en-US"/>
                  <a:t> = 11, 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</a:t>
                </a:r>
                <a:r>
                  <a:rPr lang="en-US"/>
                  <a:t> = </a:t>
                </a:r>
                <a:r>
                  <a:rPr lang="en-US" i="1"/>
                  <a:t>k</a:t>
                </a:r>
                <a:r>
                  <a:rPr lang="en-US"/>
                  <a:t> mod 11</a:t>
                </a:r>
                <a:r>
                  <a:rPr lang="hu-HU"/>
                  <a:t>, </a:t>
                </a:r>
                <a:r>
                  <a:rPr lang="hu-HU" i="1"/>
                  <a:t>h</a:t>
                </a:r>
                <a:r>
                  <a:rPr lang="hu-HU" baseline="-25000"/>
                  <a:t>2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</a:t>
                </a:r>
                <a:r>
                  <a:rPr lang="en-US"/>
                  <a:t> =</a:t>
                </a:r>
                <a:r>
                  <a:rPr lang="hu-HU"/>
                  <a:t>1+ (</a:t>
                </a:r>
                <a:r>
                  <a:rPr lang="en-US" i="1"/>
                  <a:t>k</a:t>
                </a:r>
                <a:r>
                  <a:rPr lang="en-US"/>
                  <a:t> mod 1</a:t>
                </a:r>
                <a:r>
                  <a:rPr lang="hu-HU"/>
                  <a:t>0)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F186610-162D-4A19-A43C-27AFF553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6" y="1228560"/>
                <a:ext cx="8596668" cy="1723724"/>
              </a:xfrm>
              <a:blipFill>
                <a:blip r:embed="rId3"/>
                <a:stretch>
                  <a:fillRect l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272C3DCC-6D56-DE38-318E-32AEE86E97F6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2950263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h</a:t>
                      </a:r>
                      <a:r>
                        <a:rPr lang="hu-HU" baseline="-25000"/>
                        <a:t>2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2" name="Táblázat 31">
            <a:extLst>
              <a:ext uri="{FF2B5EF4-FFF2-40B4-BE49-F238E27FC236}">
                <a16:creationId xmlns:a16="http://schemas.microsoft.com/office/drawing/2014/main" id="{1BC19A97-FBF1-7F61-30CB-6F4C88E69FA1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3456513"/>
          <a:ext cx="4762671" cy="4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161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2710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474688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3" name="Táblázat 32">
            <a:extLst>
              <a:ext uri="{FF2B5EF4-FFF2-40B4-BE49-F238E27FC236}">
                <a16:creationId xmlns:a16="http://schemas.microsoft.com/office/drawing/2014/main" id="{ABBCC1B1-EDAB-D322-ABD2-894B04B4BD10}"/>
              </a:ext>
            </a:extLst>
          </p:cNvPr>
          <p:cNvGraphicFramePr>
            <a:graphicFrameLocks noGrp="1"/>
          </p:cNvGraphicFramePr>
          <p:nvPr/>
        </p:nvGraphicFramePr>
        <p:xfrm>
          <a:off x="440267" y="3950548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161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2710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53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4" name="Táblázat 33">
            <a:extLst>
              <a:ext uri="{FF2B5EF4-FFF2-40B4-BE49-F238E27FC236}">
                <a16:creationId xmlns:a16="http://schemas.microsoft.com/office/drawing/2014/main" id="{4155A0D2-871D-827B-9CD2-59E7E898E0EA}"/>
              </a:ext>
            </a:extLst>
          </p:cNvPr>
          <p:cNvGraphicFramePr>
            <a:graphicFrameLocks noGrp="1"/>
          </p:cNvGraphicFramePr>
          <p:nvPr/>
        </p:nvGraphicFramePr>
        <p:xfrm>
          <a:off x="440266" y="4448818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605534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583186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141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9, 0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5" name="Táblázat 34">
            <a:extLst>
              <a:ext uri="{FF2B5EF4-FFF2-40B4-BE49-F238E27FC236}">
                <a16:creationId xmlns:a16="http://schemas.microsoft.com/office/drawing/2014/main" id="{ADFB7659-CF7C-94A8-6104-8FF07CE3F30C}"/>
              </a:ext>
            </a:extLst>
          </p:cNvPr>
          <p:cNvGraphicFramePr>
            <a:graphicFrameLocks noGrp="1"/>
          </p:cNvGraphicFramePr>
          <p:nvPr/>
        </p:nvGraphicFramePr>
        <p:xfrm>
          <a:off x="440266" y="4942853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564894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623826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0, 1, 2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6" name="Táblázat 35">
            <a:extLst>
              <a:ext uri="{FF2B5EF4-FFF2-40B4-BE49-F238E27FC236}">
                <a16:creationId xmlns:a16="http://schemas.microsoft.com/office/drawing/2014/main" id="{06563A7A-BC59-E68F-BFBC-C15DA7F78190}"/>
              </a:ext>
            </a:extLst>
          </p:cNvPr>
          <p:cNvGraphicFramePr>
            <a:graphicFrameLocks noGrp="1"/>
          </p:cNvGraphicFramePr>
          <p:nvPr/>
        </p:nvGraphicFramePr>
        <p:xfrm>
          <a:off x="440266" y="5436888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161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2710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55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0, 6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7" name="Táblázat 36">
            <a:extLst>
              <a:ext uri="{FF2B5EF4-FFF2-40B4-BE49-F238E27FC236}">
                <a16:creationId xmlns:a16="http://schemas.microsoft.com/office/drawing/2014/main" id="{34A4C89A-6BCA-FD64-FF24-2CBCF3E76A5E}"/>
              </a:ext>
            </a:extLst>
          </p:cNvPr>
          <p:cNvGraphicFramePr>
            <a:graphicFrameLocks noGrp="1"/>
          </p:cNvGraphicFramePr>
          <p:nvPr/>
        </p:nvGraphicFramePr>
        <p:xfrm>
          <a:off x="440266" y="5947373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161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2710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Töröl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55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0, 6</a:t>
                      </a:r>
                      <a:r>
                        <a:rPr lang="hu-HU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pic>
        <p:nvPicPr>
          <p:cNvPr id="7" name="Kép 6">
            <a:extLst>
              <a:ext uri="{FF2B5EF4-FFF2-40B4-BE49-F238E27FC236}">
                <a16:creationId xmlns:a16="http://schemas.microsoft.com/office/drawing/2014/main" id="{962E311B-D1ED-61C3-E19A-ECB2D7492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320" y="3043237"/>
            <a:ext cx="5760720" cy="71056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910D01E-A4AA-F023-6E92-9C870C8D6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320" y="3988117"/>
            <a:ext cx="5760720" cy="33591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AF7BE6B-AEFE-544A-6E61-E8D825933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320" y="4475797"/>
            <a:ext cx="5760720" cy="34480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80D6BF3-C085-0945-48BA-4E6D950A1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1320" y="4983797"/>
            <a:ext cx="5760720" cy="31623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8367D77E-DE7A-F20C-55B2-7A606FC0D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1320" y="5481637"/>
            <a:ext cx="5760720" cy="32956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2D3FEB9F-5DB1-AEDF-153D-2BACB8A878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1320" y="5898197"/>
            <a:ext cx="576072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57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B8E174-C607-136B-E61B-8FF1774F1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EEBDAE-23C1-182E-4559-F22E7FEE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70" y="34681"/>
            <a:ext cx="10360968" cy="1082602"/>
          </a:xfrm>
        </p:spPr>
        <p:txBody>
          <a:bodyPr>
            <a:normAutofit/>
          </a:bodyPr>
          <a:lstStyle/>
          <a:p>
            <a:r>
              <a:rPr lang="hu-HU"/>
              <a:t>Kettős hasítás nem animált változata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D232BD0-AF3F-2C80-D801-26D6B903C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183" y="1006920"/>
                <a:ext cx="8596668" cy="1169944"/>
              </a:xfrm>
            </p:spPr>
            <p:txBody>
              <a:bodyPr/>
              <a:lstStyle/>
              <a:p>
                <a:r>
                  <a:rPr lang="hu-HU" i="1"/>
                  <a:t>h</a:t>
                </a:r>
                <a:r>
                  <a:rPr lang="hu-HU"/>
                  <a:t>(</a:t>
                </a:r>
                <a:r>
                  <a:rPr lang="hu-HU" i="1"/>
                  <a:t>k, i</a:t>
                </a:r>
                <a:r>
                  <a:rPr lang="hu-HU"/>
                  <a:t>) = (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)+ </a:t>
                </a:r>
                <a:r>
                  <a:rPr lang="hu-HU" i="1"/>
                  <a:t>i</a:t>
                </a:r>
                <a:r>
                  <a:rPr lang="hu-HU"/>
                  <a:t> · </a:t>
                </a:r>
                <a:r>
                  <a:rPr lang="hu-HU" i="1"/>
                  <a:t>h</a:t>
                </a:r>
                <a:r>
                  <a:rPr lang="hu-HU" baseline="-25000"/>
                  <a:t>2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)) </a:t>
                </a:r>
                <a:r>
                  <a:rPr lang="hu-HU" err="1"/>
                  <a:t>mod</a:t>
                </a:r>
                <a:r>
                  <a:rPr lang="hu-HU"/>
                  <a:t> </a:t>
                </a:r>
                <a:r>
                  <a:rPr lang="hu-HU" i="1"/>
                  <a:t>m</a:t>
                </a:r>
                <a:r>
                  <a:rPr lang="hu-HU"/>
                  <a:t> (</a:t>
                </a:r>
                <a:r>
                  <a:rPr lang="hu-HU" i="1"/>
                  <a:t>i</a:t>
                </a:r>
                <a:r>
                  <a:rPr lang="hu-HU"/>
                  <a:t>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/>
                  <a:t> 0..</a:t>
                </a:r>
                <a:r>
                  <a:rPr lang="hu-HU" i="1"/>
                  <a:t>m</a:t>
                </a:r>
                <a:r>
                  <a:rPr lang="hu-HU"/>
                  <a:t>-1) </a:t>
                </a:r>
              </a:p>
              <a:p>
                <a:r>
                  <a:rPr lang="en-US"/>
                  <a:t> P</a:t>
                </a:r>
                <a:r>
                  <a:rPr lang="hu-HU"/>
                  <a:t>é</a:t>
                </a:r>
                <a:r>
                  <a:rPr lang="en-US" err="1"/>
                  <a:t>lda</a:t>
                </a:r>
                <a:r>
                  <a:rPr lang="en-US"/>
                  <a:t>:</a:t>
                </a:r>
                <a:r>
                  <a:rPr lang="hu-HU"/>
                  <a:t> </a:t>
                </a:r>
                <a:r>
                  <a:rPr lang="en-US"/>
                  <a:t> </a:t>
                </a:r>
                <a:r>
                  <a:rPr lang="en-US" i="1"/>
                  <a:t>m</a:t>
                </a:r>
                <a:r>
                  <a:rPr lang="en-US"/>
                  <a:t> = 11, </a:t>
                </a:r>
                <a:r>
                  <a:rPr lang="hu-HU" i="1"/>
                  <a:t>h</a:t>
                </a:r>
                <a:r>
                  <a:rPr lang="hu-HU" baseline="-25000"/>
                  <a:t>1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</a:t>
                </a:r>
                <a:r>
                  <a:rPr lang="en-US"/>
                  <a:t> = </a:t>
                </a:r>
                <a:r>
                  <a:rPr lang="en-US" i="1"/>
                  <a:t>k</a:t>
                </a:r>
                <a:r>
                  <a:rPr lang="en-US"/>
                  <a:t> mod 11</a:t>
                </a:r>
                <a:r>
                  <a:rPr lang="hu-HU"/>
                  <a:t>, </a:t>
                </a:r>
                <a:r>
                  <a:rPr lang="hu-HU" i="1"/>
                  <a:t>h</a:t>
                </a:r>
                <a:r>
                  <a:rPr lang="hu-HU" baseline="-25000"/>
                  <a:t>2</a:t>
                </a:r>
                <a:r>
                  <a:rPr lang="hu-HU"/>
                  <a:t>(</a:t>
                </a:r>
                <a:r>
                  <a:rPr lang="hu-HU" i="1"/>
                  <a:t>k</a:t>
                </a:r>
                <a:r>
                  <a:rPr lang="hu-HU"/>
                  <a:t>)</a:t>
                </a:r>
                <a:r>
                  <a:rPr lang="en-US"/>
                  <a:t> =</a:t>
                </a:r>
                <a:r>
                  <a:rPr lang="hu-HU"/>
                  <a:t>1+ (</a:t>
                </a:r>
                <a:r>
                  <a:rPr lang="en-US" i="1"/>
                  <a:t>k</a:t>
                </a:r>
                <a:r>
                  <a:rPr lang="en-US"/>
                  <a:t> mod 1</a:t>
                </a:r>
                <a:r>
                  <a:rPr lang="hu-HU"/>
                  <a:t>0)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D232BD0-AF3F-2C80-D801-26D6B903C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183" y="1006920"/>
                <a:ext cx="8596668" cy="1169944"/>
              </a:xfrm>
              <a:blipFill>
                <a:blip r:embed="rId3"/>
                <a:stretch>
                  <a:fillRect l="-1773" t="-781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áblázat 30">
            <a:extLst>
              <a:ext uri="{FF2B5EF4-FFF2-40B4-BE49-F238E27FC236}">
                <a16:creationId xmlns:a16="http://schemas.microsoft.com/office/drawing/2014/main" id="{AC73704C-336F-49FF-9B78-5D1489CDC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2431"/>
              </p:ext>
            </p:extLst>
          </p:nvPr>
        </p:nvGraphicFramePr>
        <p:xfrm>
          <a:off x="598184" y="2124466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h</a:t>
                      </a:r>
                      <a:r>
                        <a:rPr lang="hu-HU" baseline="-25000"/>
                        <a:t>1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/>
                        <a:t>h</a:t>
                      </a:r>
                      <a:r>
                        <a:rPr lang="hu-HU" baseline="-25000"/>
                        <a:t>2</a:t>
                      </a:r>
                      <a:r>
                        <a:rPr lang="hu-HU"/>
                        <a:t>(</a:t>
                      </a:r>
                      <a:r>
                        <a:rPr lang="hu-HU" i="1"/>
                        <a:t>k</a:t>
                      </a:r>
                      <a:r>
                        <a:rPr lang="hu-HU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Próbasorozat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8" name="Táblázat 37">
            <a:extLst>
              <a:ext uri="{FF2B5EF4-FFF2-40B4-BE49-F238E27FC236}">
                <a16:creationId xmlns:a16="http://schemas.microsoft.com/office/drawing/2014/main" id="{9827890B-D8D8-EAD0-8542-7F86FEECB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55830"/>
              </p:ext>
            </p:extLst>
          </p:nvPr>
        </p:nvGraphicFramePr>
        <p:xfrm>
          <a:off x="598184" y="2613233"/>
          <a:ext cx="4808972" cy="38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3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46707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74859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769376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775200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8723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Keres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83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hu-HU" b="0" i="1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hu-HU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✗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39" name="Táblázat 38">
            <a:extLst>
              <a:ext uri="{FF2B5EF4-FFF2-40B4-BE49-F238E27FC236}">
                <a16:creationId xmlns:a16="http://schemas.microsoft.com/office/drawing/2014/main" id="{73304F59-9185-5185-E66B-4C3267139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12155"/>
              </p:ext>
            </p:extLst>
          </p:nvPr>
        </p:nvGraphicFramePr>
        <p:xfrm>
          <a:off x="598183" y="3140101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161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2710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hu-HU" b="0" i="1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40" name="Táblázat 39">
            <a:extLst>
              <a:ext uri="{FF2B5EF4-FFF2-40B4-BE49-F238E27FC236}">
                <a16:creationId xmlns:a16="http://schemas.microsoft.com/office/drawing/2014/main" id="{BC150FBC-A285-B5BF-03E1-43259CD2E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39316"/>
              </p:ext>
            </p:extLst>
          </p:nvPr>
        </p:nvGraphicFramePr>
        <p:xfrm>
          <a:off x="633304" y="4087913"/>
          <a:ext cx="55663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297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Töröl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0, 3 , 6</a:t>
                      </a:r>
                      <a:r>
                        <a:rPr lang="hu-HU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9 , 1, 4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✗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41" name="Táblázat 40">
            <a:extLst>
              <a:ext uri="{FF2B5EF4-FFF2-40B4-BE49-F238E27FC236}">
                <a16:creationId xmlns:a16="http://schemas.microsoft.com/office/drawing/2014/main" id="{34AE9683-3211-488C-5CA7-B8E234BDC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45656"/>
              </p:ext>
            </p:extLst>
          </p:nvPr>
        </p:nvGraphicFramePr>
        <p:xfrm>
          <a:off x="644485" y="4596003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633039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555681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Töröl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0, 1, 2</a:t>
                      </a:r>
                      <a:r>
                        <a:rPr lang="hu-HU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42" name="Táblázat 41">
            <a:extLst>
              <a:ext uri="{FF2B5EF4-FFF2-40B4-BE49-F238E27FC236}">
                <a16:creationId xmlns:a16="http://schemas.microsoft.com/office/drawing/2014/main" id="{A58F79C8-D31E-DB61-7A30-8DBC1BC5F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079689"/>
              </p:ext>
            </p:extLst>
          </p:nvPr>
        </p:nvGraphicFramePr>
        <p:xfrm>
          <a:off x="644484" y="5104093"/>
          <a:ext cx="5258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24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509673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802795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774015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982167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7, 1,6</a:t>
                      </a:r>
                      <a:r>
                        <a:rPr lang="hu-HU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hu-HU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,0,5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C9E1922A-1F1E-6EE0-3BDA-B1AD0C160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076644"/>
              </p:ext>
            </p:extLst>
          </p:nvPr>
        </p:nvGraphicFramePr>
        <p:xfrm>
          <a:off x="616010" y="3592754"/>
          <a:ext cx="4762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40">
                  <a:extLst>
                    <a:ext uri="{9D8B030D-6E8A-4147-A177-3AD203B41FA5}">
                      <a16:colId xmlns:a16="http://schemas.microsoft.com/office/drawing/2014/main" val="3243588853"/>
                    </a:ext>
                  </a:extLst>
                </a:gridCol>
                <a:gridCol w="461618">
                  <a:extLst>
                    <a:ext uri="{9D8B030D-6E8A-4147-A177-3AD203B41FA5}">
                      <a16:colId xmlns:a16="http://schemas.microsoft.com/office/drawing/2014/main" val="3715375163"/>
                    </a:ext>
                  </a:extLst>
                </a:gridCol>
                <a:gridCol w="727102">
                  <a:extLst>
                    <a:ext uri="{9D8B030D-6E8A-4147-A177-3AD203B41FA5}">
                      <a16:colId xmlns:a16="http://schemas.microsoft.com/office/drawing/2014/main" val="169493165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99353088"/>
                    </a:ext>
                  </a:extLst>
                </a:gridCol>
                <a:gridCol w="1627631">
                  <a:extLst>
                    <a:ext uri="{9D8B030D-6E8A-4147-A177-3AD203B41FA5}">
                      <a16:colId xmlns:a16="http://schemas.microsoft.com/office/drawing/2014/main" val="228207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>
                          <a:solidFill>
                            <a:schemeClr val="bg2"/>
                          </a:solidFill>
                        </a:rPr>
                        <a:t>Beszúr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i="1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baseline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de-DE" sz="1800" b="0" kern="1200" baseline="-250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1800" b="0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✓</a:t>
                      </a:r>
                      <a:endParaRPr lang="hu-HU" b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85804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3DA489B2-774E-DD44-91BA-2DB4C1BF3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79" y="2214191"/>
            <a:ext cx="5760720" cy="70802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EE8B11A-8BAB-7F2E-E514-65729B0F0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280" y="3098690"/>
            <a:ext cx="5760720" cy="3333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A36D21F-CDA7-4095-0BCF-B5D1EDAC9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280" y="3555890"/>
            <a:ext cx="5760720" cy="35115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E644D9D-73BD-050C-D3FF-87042FDF31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4280" y="4094370"/>
            <a:ext cx="5760720" cy="34417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25C7B08-3FAF-68A4-EAEA-B6E70A59A6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280" y="4663330"/>
            <a:ext cx="5760720" cy="35179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EBFA1EE-1883-A9E8-8D41-84891619B6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9134" y="5109173"/>
            <a:ext cx="5760720" cy="3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02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414D73-D68D-D3B0-52A8-24A6C60C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89453"/>
            <a:ext cx="10018713" cy="983974"/>
          </a:xfrm>
        </p:spPr>
        <p:txBody>
          <a:bodyPr/>
          <a:lstStyle/>
          <a:p>
            <a:r>
              <a:rPr lang="hu-HU"/>
              <a:t>A</a:t>
            </a:r>
            <a:r>
              <a:rPr lang="pt-BR"/>
              <a:t> kett</a:t>
            </a:r>
            <a:r>
              <a:rPr lang="hu-HU"/>
              <a:t>ő</a:t>
            </a:r>
            <a:r>
              <a:rPr lang="pt-BR"/>
              <a:t>s hasítás programozása</a:t>
            </a:r>
            <a:r>
              <a:rPr lang="hu-HU"/>
              <a:t> -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50F25C-91FF-AB77-7FEF-653979E5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626" y="884583"/>
            <a:ext cx="9972397" cy="575475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78"/>
              </a:rPr>
              <a:t>Írjuk meg a beszúrás, a keresés és a törlés </a:t>
            </a:r>
            <a:r>
              <a:rPr lang="hu-HU" err="1">
                <a:effectLst/>
                <a:ea typeface="Calibri" panose="020F0502020204030204" pitchFamily="34" charset="0"/>
                <a:cs typeface="F78"/>
              </a:rPr>
              <a:t>struktogramjait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CMMI12"/>
              </a:rPr>
              <a:t>Param</a:t>
            </a:r>
            <a:r>
              <a:rPr lang="hu-HU" sz="2000">
                <a:effectLst/>
                <a:ea typeface="CMMI12"/>
                <a:cs typeface="CMMI12"/>
              </a:rPr>
              <a:t>é</a:t>
            </a:r>
            <a:r>
              <a:rPr lang="hu-HU" sz="2000">
                <a:effectLst/>
                <a:ea typeface="Calibri" panose="020F0502020204030204" pitchFamily="34" charset="0"/>
                <a:cs typeface="CMMI12"/>
              </a:rPr>
              <a:t>terek:</a:t>
            </a:r>
            <a:endParaRPr lang="hu-HU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sz="1800">
                <a:effectLst/>
                <a:ea typeface="Calibri" panose="020F0502020204030204" pitchFamily="34" charset="0"/>
                <a:cs typeface="CMMI12"/>
              </a:rPr>
              <a:t>:</a:t>
            </a:r>
            <a:r>
              <a:rPr lang="hu-HU" sz="1800">
                <a:effectLst/>
                <a:ea typeface="Calibri" panose="020F0502020204030204" pitchFamily="34" charset="0"/>
                <a:cs typeface="F78"/>
              </a:rPr>
              <a:t> beszúrandó adat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sz="1800">
                <a:effectLst/>
                <a:ea typeface="Calibri" panose="020F0502020204030204" pitchFamily="34" charset="0"/>
                <a:cs typeface="CMMI12"/>
              </a:rPr>
              <a:t>: </a:t>
            </a:r>
            <a:r>
              <a:rPr lang="hu-HU" sz="1800">
                <a:effectLst/>
                <a:ea typeface="Calibri" panose="020F0502020204030204" pitchFamily="34" charset="0"/>
                <a:cs typeface="F78"/>
              </a:rPr>
              <a:t>a keresett kulcs,</a:t>
            </a:r>
            <a:br>
              <a:rPr lang="hu-HU" sz="1800">
                <a:effectLst/>
                <a:ea typeface="Calibri" panose="020F0502020204030204" pitchFamily="34" charset="0"/>
                <a:cs typeface="F78"/>
              </a:rPr>
            </a:br>
            <a:r>
              <a:rPr lang="hu-HU" sz="1800">
                <a:effectLst/>
                <a:ea typeface="Calibri" panose="020F0502020204030204" pitchFamily="34" charset="0"/>
                <a:cs typeface="F78"/>
              </a:rPr>
              <a:t>    illetve a törlendő adat kulcsa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F78"/>
              </a:rPr>
              <a:t>A hasító tábla: </a:t>
            </a:r>
            <a:r>
              <a:rPr lang="hu-HU" sz="1800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sz="1800">
                <a:effectLst/>
                <a:ea typeface="Calibri" panose="020F0502020204030204" pitchFamily="34" charset="0"/>
                <a:cs typeface="CMR12"/>
              </a:rPr>
              <a:t>[0</a:t>
            </a:r>
            <a:r>
              <a:rPr lang="hu-HU" sz="1800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sz="1800" i="1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 sz="1800">
                <a:effectLst/>
                <a:ea typeface="Calibri" panose="020F0502020204030204" pitchFamily="34" charset="0"/>
                <a:cs typeface="CMR12"/>
              </a:rPr>
              <a:t>)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>
                <a:effectLst/>
                <a:ea typeface="Calibri" panose="020F0502020204030204" pitchFamily="34" charset="0"/>
                <a:cs typeface="F78"/>
              </a:rPr>
              <a:t>nullától indexeljük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i="1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 sz="160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600">
                <a:effectLst/>
                <a:ea typeface="Calibri" panose="020F0502020204030204" pitchFamily="34" charset="0"/>
                <a:cs typeface="F78"/>
              </a:rPr>
              <a:t>a mérete</a:t>
            </a:r>
            <a:endParaRPr lang="hu-HU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>
              <a:effectLst/>
              <a:ea typeface="Calibri" panose="020F0502020204030204" pitchFamily="34" charset="0"/>
              <a:cs typeface="F78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>
              <a:ea typeface="Calibri" panose="020F0502020204030204" pitchFamily="34" charset="0"/>
              <a:cs typeface="F78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F78"/>
              </a:rPr>
              <a:t>A nyílt címzésű hasító tábla üresre inicializálásának és az adott kulcsú foglalt rés törlésének </a:t>
            </a:r>
            <a:r>
              <a:rPr lang="hu-HU" sz="1800" err="1">
                <a:effectLst/>
                <a:ea typeface="Calibri" panose="020F0502020204030204" pitchFamily="34" charset="0"/>
                <a:cs typeface="F78"/>
              </a:rPr>
              <a:t>struktogramja</a:t>
            </a:r>
            <a:r>
              <a:rPr lang="hu-HU" sz="1800">
                <a:effectLst/>
                <a:ea typeface="Calibri" panose="020F0502020204030204" pitchFamily="34" charset="0"/>
                <a:cs typeface="F78"/>
              </a:rPr>
              <a:t> nem függ attól, hogy a beszúrást és a keresést milyen stratégiával hajtjuk végre.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1D4D5663-4898-1D5B-19B6-4AFD9F48E880}"/>
              </a:ext>
            </a:extLst>
          </p:cNvPr>
          <p:cNvSpPr txBox="1">
            <a:spLocks/>
          </p:cNvSpPr>
          <p:nvPr/>
        </p:nvSpPr>
        <p:spPr>
          <a:xfrm>
            <a:off x="6096000" y="1646582"/>
            <a:ext cx="5691945" cy="4038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latin typeface="F78"/>
                <a:ea typeface="Calibri" panose="020F0502020204030204" pitchFamily="34" charset="0"/>
                <a:cs typeface="F78"/>
              </a:rPr>
              <a:t>Eredmény:</a:t>
            </a:r>
            <a:endParaRPr lang="hu-H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>
                <a:latin typeface="F78"/>
                <a:ea typeface="Calibri" panose="020F0502020204030204" pitchFamily="34" charset="0"/>
                <a:cs typeface="F78"/>
              </a:rPr>
              <a:t>Sikeres keresés: a keresett kulcsú adat pozíciója</a:t>
            </a:r>
            <a:endParaRPr lang="hu-HU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>
                <a:latin typeface="F78"/>
                <a:ea typeface="Calibri" panose="020F0502020204030204" pitchFamily="34" charset="0"/>
                <a:cs typeface="F78"/>
              </a:rPr>
              <a:t>Sikertelen keresés: -</a:t>
            </a:r>
            <a:r>
              <a:rPr lang="hu-HU" sz="1600">
                <a:latin typeface="CMR12"/>
                <a:ea typeface="Calibri" panose="020F0502020204030204" pitchFamily="34" charset="0"/>
                <a:cs typeface="CMR12"/>
              </a:rPr>
              <a:t>1</a:t>
            </a:r>
            <a:endParaRPr lang="hu-HU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>
                <a:latin typeface="F78"/>
                <a:ea typeface="Calibri" panose="020F0502020204030204" pitchFamily="34" charset="0"/>
                <a:cs typeface="F78"/>
              </a:rPr>
              <a:t>Sikeres beszúrás: a beszúrás pozíciója</a:t>
            </a:r>
            <a:endParaRPr lang="hu-HU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>
                <a:latin typeface="F78"/>
                <a:ea typeface="Calibri" panose="020F0502020204030204" pitchFamily="34" charset="0"/>
                <a:cs typeface="F78"/>
              </a:rPr>
              <a:t>Sikertelen beszúrás:</a:t>
            </a:r>
            <a:endParaRPr lang="hu-HU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>
                <a:latin typeface="F78"/>
                <a:ea typeface="Calibri" panose="020F0502020204030204" pitchFamily="34" charset="0"/>
                <a:cs typeface="F78"/>
              </a:rPr>
              <a:t>Ha nincs elég hely a táblában:-</a:t>
            </a:r>
            <a:r>
              <a:rPr lang="hu-HU" sz="1600"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sz="1600" i="1">
                <a:latin typeface="CMMI12"/>
                <a:ea typeface="Calibri" panose="020F0502020204030204" pitchFamily="34" charset="0"/>
                <a:cs typeface="CMMI12"/>
              </a:rPr>
              <a:t>m</a:t>
            </a:r>
            <a:r>
              <a:rPr lang="hu-HU" sz="1600">
                <a:latin typeface="CMR12"/>
                <a:ea typeface="Calibri" panose="020F0502020204030204" pitchFamily="34" charset="0"/>
                <a:cs typeface="CMR12"/>
              </a:rPr>
              <a:t>+1)</a:t>
            </a:r>
            <a:endParaRPr lang="hu-HU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>
                <a:latin typeface="F78"/>
                <a:ea typeface="Calibri" panose="020F0502020204030204" pitchFamily="34" charset="0"/>
                <a:cs typeface="F78"/>
              </a:rPr>
              <a:t>Ha a </a:t>
            </a:r>
            <a:r>
              <a:rPr lang="hu-HU" sz="1600" i="1">
                <a:latin typeface="CMMI12"/>
                <a:ea typeface="Calibri" panose="020F0502020204030204" pitchFamily="34" charset="0"/>
                <a:cs typeface="CMMI12"/>
              </a:rPr>
              <a:t>j</a:t>
            </a:r>
            <a:r>
              <a:rPr lang="hu-HU" sz="1600"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hu-HU" sz="1600">
                <a:latin typeface="F78"/>
                <a:ea typeface="Calibri" panose="020F0502020204030204" pitchFamily="34" charset="0"/>
                <a:cs typeface="F78"/>
              </a:rPr>
              <a:t>indexű résben megtaláljuk a táblában a beszúrandó adat kulcsát:</a:t>
            </a:r>
            <a:r>
              <a:rPr lang="en-US" sz="1600">
                <a:latin typeface="CMSY10"/>
                <a:ea typeface="Calibri" panose="020F0502020204030204" pitchFamily="34" charset="0"/>
                <a:cs typeface="CMSY10"/>
              </a:rPr>
              <a:t>−</a:t>
            </a:r>
            <a:r>
              <a:rPr lang="hu-HU" sz="1600"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sz="1600">
                <a:latin typeface="CMMI12"/>
                <a:ea typeface="Calibri" panose="020F0502020204030204" pitchFamily="34" charset="0"/>
                <a:cs typeface="CMMI12"/>
              </a:rPr>
              <a:t>j </a:t>
            </a:r>
            <a:r>
              <a:rPr lang="hu-HU" sz="1600">
                <a:latin typeface="CMR12"/>
                <a:ea typeface="Calibri" panose="020F0502020204030204" pitchFamily="34" charset="0"/>
                <a:cs typeface="CMR12"/>
              </a:rPr>
              <a:t>+ 1)</a:t>
            </a:r>
            <a:endParaRPr lang="hu-HU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>
                <a:latin typeface="F78"/>
                <a:ea typeface="Calibri" panose="020F0502020204030204" pitchFamily="34" charset="0"/>
                <a:cs typeface="F78"/>
              </a:rPr>
              <a:t>Sikeres törlés: a </a:t>
            </a:r>
            <a:r>
              <a:rPr lang="hu-HU" sz="1600" err="1">
                <a:latin typeface="F78"/>
                <a:ea typeface="Calibri" panose="020F0502020204030204" pitchFamily="34" charset="0"/>
                <a:cs typeface="F78"/>
              </a:rPr>
              <a:t>törölt</a:t>
            </a:r>
            <a:r>
              <a:rPr lang="hu-HU" sz="1600">
                <a:latin typeface="F78"/>
                <a:ea typeface="Calibri" panose="020F0502020204030204" pitchFamily="34" charset="0"/>
                <a:cs typeface="F78"/>
              </a:rPr>
              <a:t> adat pozíciója</a:t>
            </a:r>
            <a:endParaRPr lang="hu-HU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>
                <a:latin typeface="F78"/>
                <a:ea typeface="Calibri" panose="020F0502020204030204" pitchFamily="34" charset="0"/>
                <a:cs typeface="F78"/>
              </a:rPr>
              <a:t>Sikertelen törlés:</a:t>
            </a:r>
            <a:r>
              <a:rPr lang="en-US" sz="1600">
                <a:latin typeface="CMSY10"/>
                <a:ea typeface="Calibri" panose="020F0502020204030204" pitchFamily="34" charset="0"/>
                <a:cs typeface="CMSY10"/>
              </a:rPr>
              <a:t>−</a:t>
            </a:r>
            <a:r>
              <a:rPr lang="hu-HU" sz="1600">
                <a:latin typeface="CMR12"/>
                <a:ea typeface="Calibri" panose="020F0502020204030204" pitchFamily="34" charset="0"/>
                <a:cs typeface="CMR12"/>
              </a:rPr>
              <a:t>1</a:t>
            </a:r>
            <a:r>
              <a:rPr lang="hu-HU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136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52B39F-27FE-02A7-104A-5533C340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7879"/>
          </a:xfrm>
        </p:spPr>
        <p:txBody>
          <a:bodyPr/>
          <a:lstStyle/>
          <a:p>
            <a:r>
              <a:rPr lang="hu-HU"/>
              <a:t>A</a:t>
            </a:r>
            <a:r>
              <a:rPr lang="pt-BR"/>
              <a:t> kett</a:t>
            </a:r>
            <a:r>
              <a:rPr lang="hu-HU"/>
              <a:t>ő</a:t>
            </a:r>
            <a:r>
              <a:rPr lang="pt-BR"/>
              <a:t>s hasítás programozása</a:t>
            </a:r>
            <a:r>
              <a:rPr lang="hu-HU"/>
              <a:t> - megoldás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638515-5048-7D9C-86A6-2C110FFA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841" y="1739348"/>
            <a:ext cx="3431018" cy="466145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E5178CD-020C-433F-6EF3-8AC001AD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237" y="4721087"/>
            <a:ext cx="2792104" cy="167971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0D61458-EE4D-D9AA-94D2-6F274E5E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93" y="2247348"/>
            <a:ext cx="2931570" cy="32401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58554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67CBF3D-3054-CBD6-6FDE-1B29B76B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39298">
            <a:off x="1600182" y="337942"/>
            <a:ext cx="3705742" cy="5677692"/>
          </a:xfrm>
          <a:custGeom>
            <a:avLst/>
            <a:gdLst>
              <a:gd name="connsiteX0" fmla="*/ 0 w 3705742"/>
              <a:gd name="connsiteY0" fmla="*/ 0 h 5677692"/>
              <a:gd name="connsiteX1" fmla="*/ 418219 w 3705742"/>
              <a:gd name="connsiteY1" fmla="*/ 0 h 5677692"/>
              <a:gd name="connsiteX2" fmla="*/ 984669 w 3705742"/>
              <a:gd name="connsiteY2" fmla="*/ 0 h 5677692"/>
              <a:gd name="connsiteX3" fmla="*/ 1551118 w 3705742"/>
              <a:gd name="connsiteY3" fmla="*/ 0 h 5677692"/>
              <a:gd name="connsiteX4" fmla="*/ 2006395 w 3705742"/>
              <a:gd name="connsiteY4" fmla="*/ 0 h 5677692"/>
              <a:gd name="connsiteX5" fmla="*/ 2424614 w 3705742"/>
              <a:gd name="connsiteY5" fmla="*/ 0 h 5677692"/>
              <a:gd name="connsiteX6" fmla="*/ 2879891 w 3705742"/>
              <a:gd name="connsiteY6" fmla="*/ 0 h 5677692"/>
              <a:gd name="connsiteX7" fmla="*/ 3705742 w 3705742"/>
              <a:gd name="connsiteY7" fmla="*/ 0 h 5677692"/>
              <a:gd name="connsiteX8" fmla="*/ 3705742 w 3705742"/>
              <a:gd name="connsiteY8" fmla="*/ 397438 h 5677692"/>
              <a:gd name="connsiteX9" fmla="*/ 3705742 w 3705742"/>
              <a:gd name="connsiteY9" fmla="*/ 908431 h 5677692"/>
              <a:gd name="connsiteX10" fmla="*/ 3705742 w 3705742"/>
              <a:gd name="connsiteY10" fmla="*/ 1589754 h 5677692"/>
              <a:gd name="connsiteX11" fmla="*/ 3705742 w 3705742"/>
              <a:gd name="connsiteY11" fmla="*/ 2157523 h 5677692"/>
              <a:gd name="connsiteX12" fmla="*/ 3705742 w 3705742"/>
              <a:gd name="connsiteY12" fmla="*/ 2782069 h 5677692"/>
              <a:gd name="connsiteX13" fmla="*/ 3705742 w 3705742"/>
              <a:gd name="connsiteY13" fmla="*/ 3406615 h 5677692"/>
              <a:gd name="connsiteX14" fmla="*/ 3705742 w 3705742"/>
              <a:gd name="connsiteY14" fmla="*/ 3917607 h 5677692"/>
              <a:gd name="connsiteX15" fmla="*/ 3705742 w 3705742"/>
              <a:gd name="connsiteY15" fmla="*/ 4315046 h 5677692"/>
              <a:gd name="connsiteX16" fmla="*/ 3705742 w 3705742"/>
              <a:gd name="connsiteY16" fmla="*/ 4882815 h 5677692"/>
              <a:gd name="connsiteX17" fmla="*/ 3705742 w 3705742"/>
              <a:gd name="connsiteY17" fmla="*/ 5677692 h 5677692"/>
              <a:gd name="connsiteX18" fmla="*/ 3287523 w 3705742"/>
              <a:gd name="connsiteY18" fmla="*/ 5677692 h 5677692"/>
              <a:gd name="connsiteX19" fmla="*/ 2869303 w 3705742"/>
              <a:gd name="connsiteY19" fmla="*/ 5677692 h 5677692"/>
              <a:gd name="connsiteX20" fmla="*/ 2302854 w 3705742"/>
              <a:gd name="connsiteY20" fmla="*/ 5677692 h 5677692"/>
              <a:gd name="connsiteX21" fmla="*/ 1810520 w 3705742"/>
              <a:gd name="connsiteY21" fmla="*/ 5677692 h 5677692"/>
              <a:gd name="connsiteX22" fmla="*/ 1207013 w 3705742"/>
              <a:gd name="connsiteY22" fmla="*/ 5677692 h 5677692"/>
              <a:gd name="connsiteX23" fmla="*/ 677621 w 3705742"/>
              <a:gd name="connsiteY23" fmla="*/ 5677692 h 5677692"/>
              <a:gd name="connsiteX24" fmla="*/ 0 w 3705742"/>
              <a:gd name="connsiteY24" fmla="*/ 5677692 h 5677692"/>
              <a:gd name="connsiteX25" fmla="*/ 0 w 3705742"/>
              <a:gd name="connsiteY25" fmla="*/ 5053146 h 5677692"/>
              <a:gd name="connsiteX26" fmla="*/ 0 w 3705742"/>
              <a:gd name="connsiteY26" fmla="*/ 4542154 h 5677692"/>
              <a:gd name="connsiteX27" fmla="*/ 0 w 3705742"/>
              <a:gd name="connsiteY27" fmla="*/ 3917607 h 5677692"/>
              <a:gd name="connsiteX28" fmla="*/ 0 w 3705742"/>
              <a:gd name="connsiteY28" fmla="*/ 3293061 h 5677692"/>
              <a:gd name="connsiteX29" fmla="*/ 0 w 3705742"/>
              <a:gd name="connsiteY29" fmla="*/ 2895623 h 5677692"/>
              <a:gd name="connsiteX30" fmla="*/ 0 w 3705742"/>
              <a:gd name="connsiteY30" fmla="*/ 2498184 h 5677692"/>
              <a:gd name="connsiteX31" fmla="*/ 0 w 3705742"/>
              <a:gd name="connsiteY31" fmla="*/ 2043969 h 5677692"/>
              <a:gd name="connsiteX32" fmla="*/ 0 w 3705742"/>
              <a:gd name="connsiteY32" fmla="*/ 1362646 h 5677692"/>
              <a:gd name="connsiteX33" fmla="*/ 0 w 3705742"/>
              <a:gd name="connsiteY33" fmla="*/ 681323 h 5677692"/>
              <a:gd name="connsiteX34" fmla="*/ 0 w 3705742"/>
              <a:gd name="connsiteY34" fmla="*/ 0 h 567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705742" h="5677692" fill="none" extrusionOk="0">
                <a:moveTo>
                  <a:pt x="0" y="0"/>
                </a:moveTo>
                <a:cubicBezTo>
                  <a:pt x="136203" y="-8718"/>
                  <a:pt x="276166" y="37502"/>
                  <a:pt x="418219" y="0"/>
                </a:cubicBezTo>
                <a:cubicBezTo>
                  <a:pt x="560272" y="-37502"/>
                  <a:pt x="753235" y="34731"/>
                  <a:pt x="984669" y="0"/>
                </a:cubicBezTo>
                <a:cubicBezTo>
                  <a:pt x="1216103" y="-34731"/>
                  <a:pt x="1399740" y="60091"/>
                  <a:pt x="1551118" y="0"/>
                </a:cubicBezTo>
                <a:cubicBezTo>
                  <a:pt x="1702496" y="-60091"/>
                  <a:pt x="1899618" y="49814"/>
                  <a:pt x="2006395" y="0"/>
                </a:cubicBezTo>
                <a:cubicBezTo>
                  <a:pt x="2113172" y="-49814"/>
                  <a:pt x="2254326" y="9203"/>
                  <a:pt x="2424614" y="0"/>
                </a:cubicBezTo>
                <a:cubicBezTo>
                  <a:pt x="2594902" y="-9203"/>
                  <a:pt x="2768426" y="47050"/>
                  <a:pt x="2879891" y="0"/>
                </a:cubicBezTo>
                <a:cubicBezTo>
                  <a:pt x="2991356" y="-47050"/>
                  <a:pt x="3403978" y="18963"/>
                  <a:pt x="3705742" y="0"/>
                </a:cubicBezTo>
                <a:cubicBezTo>
                  <a:pt x="3750361" y="96592"/>
                  <a:pt x="3686506" y="273033"/>
                  <a:pt x="3705742" y="397438"/>
                </a:cubicBezTo>
                <a:cubicBezTo>
                  <a:pt x="3724978" y="521843"/>
                  <a:pt x="3686927" y="657654"/>
                  <a:pt x="3705742" y="908431"/>
                </a:cubicBezTo>
                <a:cubicBezTo>
                  <a:pt x="3724557" y="1159208"/>
                  <a:pt x="3658391" y="1402615"/>
                  <a:pt x="3705742" y="1589754"/>
                </a:cubicBezTo>
                <a:cubicBezTo>
                  <a:pt x="3753093" y="1776893"/>
                  <a:pt x="3691794" y="1919374"/>
                  <a:pt x="3705742" y="2157523"/>
                </a:cubicBezTo>
                <a:cubicBezTo>
                  <a:pt x="3719690" y="2395672"/>
                  <a:pt x="3633177" y="2584654"/>
                  <a:pt x="3705742" y="2782069"/>
                </a:cubicBezTo>
                <a:cubicBezTo>
                  <a:pt x="3778307" y="2979484"/>
                  <a:pt x="3688717" y="3199944"/>
                  <a:pt x="3705742" y="3406615"/>
                </a:cubicBezTo>
                <a:cubicBezTo>
                  <a:pt x="3722767" y="3613286"/>
                  <a:pt x="3663980" y="3748891"/>
                  <a:pt x="3705742" y="3917607"/>
                </a:cubicBezTo>
                <a:cubicBezTo>
                  <a:pt x="3747504" y="4086323"/>
                  <a:pt x="3696706" y="4182316"/>
                  <a:pt x="3705742" y="4315046"/>
                </a:cubicBezTo>
                <a:cubicBezTo>
                  <a:pt x="3714778" y="4447776"/>
                  <a:pt x="3690959" y="4731337"/>
                  <a:pt x="3705742" y="4882815"/>
                </a:cubicBezTo>
                <a:cubicBezTo>
                  <a:pt x="3720525" y="5034293"/>
                  <a:pt x="3674635" y="5494712"/>
                  <a:pt x="3705742" y="5677692"/>
                </a:cubicBezTo>
                <a:cubicBezTo>
                  <a:pt x="3590565" y="5723188"/>
                  <a:pt x="3495682" y="5653131"/>
                  <a:pt x="3287523" y="5677692"/>
                </a:cubicBezTo>
                <a:cubicBezTo>
                  <a:pt x="3079364" y="5702253"/>
                  <a:pt x="3041412" y="5657611"/>
                  <a:pt x="2869303" y="5677692"/>
                </a:cubicBezTo>
                <a:cubicBezTo>
                  <a:pt x="2697194" y="5697773"/>
                  <a:pt x="2574227" y="5663296"/>
                  <a:pt x="2302854" y="5677692"/>
                </a:cubicBezTo>
                <a:cubicBezTo>
                  <a:pt x="2031481" y="5692088"/>
                  <a:pt x="1910699" y="5675552"/>
                  <a:pt x="1810520" y="5677692"/>
                </a:cubicBezTo>
                <a:cubicBezTo>
                  <a:pt x="1710341" y="5679832"/>
                  <a:pt x="1381453" y="5672541"/>
                  <a:pt x="1207013" y="5677692"/>
                </a:cubicBezTo>
                <a:cubicBezTo>
                  <a:pt x="1032573" y="5682843"/>
                  <a:pt x="790054" y="5626221"/>
                  <a:pt x="677621" y="5677692"/>
                </a:cubicBezTo>
                <a:cubicBezTo>
                  <a:pt x="565188" y="5729163"/>
                  <a:pt x="164071" y="5677265"/>
                  <a:pt x="0" y="5677692"/>
                </a:cubicBezTo>
                <a:cubicBezTo>
                  <a:pt x="-7120" y="5454493"/>
                  <a:pt x="46563" y="5243025"/>
                  <a:pt x="0" y="5053146"/>
                </a:cubicBezTo>
                <a:cubicBezTo>
                  <a:pt x="-46563" y="4863267"/>
                  <a:pt x="38068" y="4730716"/>
                  <a:pt x="0" y="4542154"/>
                </a:cubicBezTo>
                <a:cubicBezTo>
                  <a:pt x="-38068" y="4353592"/>
                  <a:pt x="74605" y="4148758"/>
                  <a:pt x="0" y="3917607"/>
                </a:cubicBezTo>
                <a:cubicBezTo>
                  <a:pt x="-74605" y="3686456"/>
                  <a:pt x="60181" y="3563957"/>
                  <a:pt x="0" y="3293061"/>
                </a:cubicBezTo>
                <a:cubicBezTo>
                  <a:pt x="-60181" y="3022165"/>
                  <a:pt x="45698" y="3029931"/>
                  <a:pt x="0" y="2895623"/>
                </a:cubicBezTo>
                <a:cubicBezTo>
                  <a:pt x="-45698" y="2761315"/>
                  <a:pt x="8025" y="2614362"/>
                  <a:pt x="0" y="2498184"/>
                </a:cubicBezTo>
                <a:cubicBezTo>
                  <a:pt x="-8025" y="2382006"/>
                  <a:pt x="26651" y="2239715"/>
                  <a:pt x="0" y="2043969"/>
                </a:cubicBezTo>
                <a:cubicBezTo>
                  <a:pt x="-26651" y="1848223"/>
                  <a:pt x="21397" y="1658774"/>
                  <a:pt x="0" y="1362646"/>
                </a:cubicBezTo>
                <a:cubicBezTo>
                  <a:pt x="-21397" y="1066518"/>
                  <a:pt x="26105" y="956802"/>
                  <a:pt x="0" y="681323"/>
                </a:cubicBezTo>
                <a:cubicBezTo>
                  <a:pt x="-26105" y="405844"/>
                  <a:pt x="51811" y="159423"/>
                  <a:pt x="0" y="0"/>
                </a:cubicBezTo>
                <a:close/>
              </a:path>
              <a:path w="3705742" h="5677692" stroke="0" extrusionOk="0">
                <a:moveTo>
                  <a:pt x="0" y="0"/>
                </a:moveTo>
                <a:cubicBezTo>
                  <a:pt x="268401" y="-34512"/>
                  <a:pt x="449718" y="1344"/>
                  <a:pt x="603507" y="0"/>
                </a:cubicBezTo>
                <a:cubicBezTo>
                  <a:pt x="757296" y="-1344"/>
                  <a:pt x="954563" y="31480"/>
                  <a:pt x="1095841" y="0"/>
                </a:cubicBezTo>
                <a:cubicBezTo>
                  <a:pt x="1237119" y="-31480"/>
                  <a:pt x="1462291" y="62875"/>
                  <a:pt x="1625233" y="0"/>
                </a:cubicBezTo>
                <a:cubicBezTo>
                  <a:pt x="1788175" y="-62875"/>
                  <a:pt x="1998090" y="1220"/>
                  <a:pt x="2154624" y="0"/>
                </a:cubicBezTo>
                <a:cubicBezTo>
                  <a:pt x="2311158" y="-1220"/>
                  <a:pt x="2512812" y="34503"/>
                  <a:pt x="2758131" y="0"/>
                </a:cubicBezTo>
                <a:cubicBezTo>
                  <a:pt x="3003450" y="-34503"/>
                  <a:pt x="3346096" y="15392"/>
                  <a:pt x="3705742" y="0"/>
                </a:cubicBezTo>
                <a:cubicBezTo>
                  <a:pt x="3769418" y="248247"/>
                  <a:pt x="3634282" y="542052"/>
                  <a:pt x="3705742" y="681323"/>
                </a:cubicBezTo>
                <a:cubicBezTo>
                  <a:pt x="3777202" y="820594"/>
                  <a:pt x="3637612" y="1001810"/>
                  <a:pt x="3705742" y="1249092"/>
                </a:cubicBezTo>
                <a:cubicBezTo>
                  <a:pt x="3773872" y="1496374"/>
                  <a:pt x="3651958" y="1573781"/>
                  <a:pt x="3705742" y="1703308"/>
                </a:cubicBezTo>
                <a:cubicBezTo>
                  <a:pt x="3759526" y="1832835"/>
                  <a:pt x="3701865" y="1966408"/>
                  <a:pt x="3705742" y="2157523"/>
                </a:cubicBezTo>
                <a:cubicBezTo>
                  <a:pt x="3709619" y="2348639"/>
                  <a:pt x="3702860" y="2526980"/>
                  <a:pt x="3705742" y="2838846"/>
                </a:cubicBezTo>
                <a:cubicBezTo>
                  <a:pt x="3708624" y="3150712"/>
                  <a:pt x="3694629" y="3143893"/>
                  <a:pt x="3705742" y="3293061"/>
                </a:cubicBezTo>
                <a:cubicBezTo>
                  <a:pt x="3716855" y="3442230"/>
                  <a:pt x="3675967" y="3746572"/>
                  <a:pt x="3705742" y="3860831"/>
                </a:cubicBezTo>
                <a:cubicBezTo>
                  <a:pt x="3735517" y="3975090"/>
                  <a:pt x="3640192" y="4291551"/>
                  <a:pt x="3705742" y="4428600"/>
                </a:cubicBezTo>
                <a:cubicBezTo>
                  <a:pt x="3771292" y="4565649"/>
                  <a:pt x="3676001" y="4946597"/>
                  <a:pt x="3705742" y="5109923"/>
                </a:cubicBezTo>
                <a:cubicBezTo>
                  <a:pt x="3735483" y="5273249"/>
                  <a:pt x="3702180" y="5500918"/>
                  <a:pt x="3705742" y="5677692"/>
                </a:cubicBezTo>
                <a:cubicBezTo>
                  <a:pt x="3576951" y="5681983"/>
                  <a:pt x="3343385" y="5630194"/>
                  <a:pt x="3250465" y="5677692"/>
                </a:cubicBezTo>
                <a:cubicBezTo>
                  <a:pt x="3157545" y="5725190"/>
                  <a:pt x="2967557" y="5674559"/>
                  <a:pt x="2832246" y="5677692"/>
                </a:cubicBezTo>
                <a:cubicBezTo>
                  <a:pt x="2696935" y="5680825"/>
                  <a:pt x="2532925" y="5645291"/>
                  <a:pt x="2414026" y="5677692"/>
                </a:cubicBezTo>
                <a:cubicBezTo>
                  <a:pt x="2295127" y="5710093"/>
                  <a:pt x="2168574" y="5648646"/>
                  <a:pt x="1995807" y="5677692"/>
                </a:cubicBezTo>
                <a:cubicBezTo>
                  <a:pt x="1823040" y="5706738"/>
                  <a:pt x="1748066" y="5643861"/>
                  <a:pt x="1577587" y="5677692"/>
                </a:cubicBezTo>
                <a:cubicBezTo>
                  <a:pt x="1407108" y="5711523"/>
                  <a:pt x="1190991" y="5659804"/>
                  <a:pt x="1048196" y="5677692"/>
                </a:cubicBezTo>
                <a:cubicBezTo>
                  <a:pt x="905401" y="5695580"/>
                  <a:pt x="772685" y="5672696"/>
                  <a:pt x="518804" y="5677692"/>
                </a:cubicBezTo>
                <a:cubicBezTo>
                  <a:pt x="264923" y="5682688"/>
                  <a:pt x="172856" y="5660965"/>
                  <a:pt x="0" y="5677692"/>
                </a:cubicBezTo>
                <a:cubicBezTo>
                  <a:pt x="-37895" y="5572928"/>
                  <a:pt x="32276" y="5440140"/>
                  <a:pt x="0" y="5223477"/>
                </a:cubicBezTo>
                <a:cubicBezTo>
                  <a:pt x="-32276" y="5006815"/>
                  <a:pt x="46486" y="4751698"/>
                  <a:pt x="0" y="4598931"/>
                </a:cubicBezTo>
                <a:cubicBezTo>
                  <a:pt x="-46486" y="4446164"/>
                  <a:pt x="18262" y="4305927"/>
                  <a:pt x="0" y="4201492"/>
                </a:cubicBezTo>
                <a:cubicBezTo>
                  <a:pt x="-18262" y="4097057"/>
                  <a:pt x="21741" y="3778558"/>
                  <a:pt x="0" y="3633723"/>
                </a:cubicBezTo>
                <a:cubicBezTo>
                  <a:pt x="-21741" y="3488888"/>
                  <a:pt x="37909" y="3320149"/>
                  <a:pt x="0" y="3179508"/>
                </a:cubicBezTo>
                <a:cubicBezTo>
                  <a:pt x="-37909" y="3038867"/>
                  <a:pt x="70266" y="2828726"/>
                  <a:pt x="0" y="2554961"/>
                </a:cubicBezTo>
                <a:cubicBezTo>
                  <a:pt x="-70266" y="2281196"/>
                  <a:pt x="54881" y="2177204"/>
                  <a:pt x="0" y="1930415"/>
                </a:cubicBezTo>
                <a:cubicBezTo>
                  <a:pt x="-54881" y="1683626"/>
                  <a:pt x="54218" y="1571548"/>
                  <a:pt x="0" y="1249092"/>
                </a:cubicBezTo>
                <a:cubicBezTo>
                  <a:pt x="-54218" y="926636"/>
                  <a:pt x="26248" y="873482"/>
                  <a:pt x="0" y="738100"/>
                </a:cubicBezTo>
                <a:cubicBezTo>
                  <a:pt x="-26248" y="602718"/>
                  <a:pt x="16045" y="19086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C4748A8-CCAA-5D31-BDD4-892CEA58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315" y="2063948"/>
            <a:ext cx="3343742" cy="2419688"/>
          </a:xfrm>
          <a:custGeom>
            <a:avLst/>
            <a:gdLst>
              <a:gd name="connsiteX0" fmla="*/ 0 w 3343742"/>
              <a:gd name="connsiteY0" fmla="*/ 0 h 2419688"/>
              <a:gd name="connsiteX1" fmla="*/ 490415 w 3343742"/>
              <a:gd name="connsiteY1" fmla="*/ 0 h 2419688"/>
              <a:gd name="connsiteX2" fmla="*/ 1047706 w 3343742"/>
              <a:gd name="connsiteY2" fmla="*/ 0 h 2419688"/>
              <a:gd name="connsiteX3" fmla="*/ 1571559 w 3343742"/>
              <a:gd name="connsiteY3" fmla="*/ 0 h 2419688"/>
              <a:gd name="connsiteX4" fmla="*/ 2195724 w 3343742"/>
              <a:gd name="connsiteY4" fmla="*/ 0 h 2419688"/>
              <a:gd name="connsiteX5" fmla="*/ 2652702 w 3343742"/>
              <a:gd name="connsiteY5" fmla="*/ 0 h 2419688"/>
              <a:gd name="connsiteX6" fmla="*/ 3343742 w 3343742"/>
              <a:gd name="connsiteY6" fmla="*/ 0 h 2419688"/>
              <a:gd name="connsiteX7" fmla="*/ 3343742 w 3343742"/>
              <a:gd name="connsiteY7" fmla="*/ 508134 h 2419688"/>
              <a:gd name="connsiteX8" fmla="*/ 3343742 w 3343742"/>
              <a:gd name="connsiteY8" fmla="*/ 1016269 h 2419688"/>
              <a:gd name="connsiteX9" fmla="*/ 3343742 w 3343742"/>
              <a:gd name="connsiteY9" fmla="*/ 1476010 h 2419688"/>
              <a:gd name="connsiteX10" fmla="*/ 3343742 w 3343742"/>
              <a:gd name="connsiteY10" fmla="*/ 1887357 h 2419688"/>
              <a:gd name="connsiteX11" fmla="*/ 3343742 w 3343742"/>
              <a:gd name="connsiteY11" fmla="*/ 2419688 h 2419688"/>
              <a:gd name="connsiteX12" fmla="*/ 2853327 w 3343742"/>
              <a:gd name="connsiteY12" fmla="*/ 2419688 h 2419688"/>
              <a:gd name="connsiteX13" fmla="*/ 2396348 w 3343742"/>
              <a:gd name="connsiteY13" fmla="*/ 2419688 h 2419688"/>
              <a:gd name="connsiteX14" fmla="*/ 1805621 w 3343742"/>
              <a:gd name="connsiteY14" fmla="*/ 2419688 h 2419688"/>
              <a:gd name="connsiteX15" fmla="*/ 1248330 w 3343742"/>
              <a:gd name="connsiteY15" fmla="*/ 2419688 h 2419688"/>
              <a:gd name="connsiteX16" fmla="*/ 624165 w 3343742"/>
              <a:gd name="connsiteY16" fmla="*/ 2419688 h 2419688"/>
              <a:gd name="connsiteX17" fmla="*/ 0 w 3343742"/>
              <a:gd name="connsiteY17" fmla="*/ 2419688 h 2419688"/>
              <a:gd name="connsiteX18" fmla="*/ 0 w 3343742"/>
              <a:gd name="connsiteY18" fmla="*/ 2008341 h 2419688"/>
              <a:gd name="connsiteX19" fmla="*/ 0 w 3343742"/>
              <a:gd name="connsiteY19" fmla="*/ 1476010 h 2419688"/>
              <a:gd name="connsiteX20" fmla="*/ 0 w 3343742"/>
              <a:gd name="connsiteY20" fmla="*/ 1064663 h 2419688"/>
              <a:gd name="connsiteX21" fmla="*/ 0 w 3343742"/>
              <a:gd name="connsiteY21" fmla="*/ 629119 h 2419688"/>
              <a:gd name="connsiteX22" fmla="*/ 0 w 3343742"/>
              <a:gd name="connsiteY22" fmla="*/ 0 h 24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43742" h="2419688" fill="none" extrusionOk="0">
                <a:moveTo>
                  <a:pt x="0" y="0"/>
                </a:moveTo>
                <a:cubicBezTo>
                  <a:pt x="226195" y="-16494"/>
                  <a:pt x="276641" y="27204"/>
                  <a:pt x="490415" y="0"/>
                </a:cubicBezTo>
                <a:cubicBezTo>
                  <a:pt x="704189" y="-27204"/>
                  <a:pt x="906593" y="53829"/>
                  <a:pt x="1047706" y="0"/>
                </a:cubicBezTo>
                <a:cubicBezTo>
                  <a:pt x="1188819" y="-53829"/>
                  <a:pt x="1417889" y="8070"/>
                  <a:pt x="1571559" y="0"/>
                </a:cubicBezTo>
                <a:cubicBezTo>
                  <a:pt x="1725229" y="-8070"/>
                  <a:pt x="2053713" y="64701"/>
                  <a:pt x="2195724" y="0"/>
                </a:cubicBezTo>
                <a:cubicBezTo>
                  <a:pt x="2337736" y="-64701"/>
                  <a:pt x="2470934" y="30607"/>
                  <a:pt x="2652702" y="0"/>
                </a:cubicBezTo>
                <a:cubicBezTo>
                  <a:pt x="2834470" y="-30607"/>
                  <a:pt x="3181205" y="32626"/>
                  <a:pt x="3343742" y="0"/>
                </a:cubicBezTo>
                <a:cubicBezTo>
                  <a:pt x="3373897" y="201822"/>
                  <a:pt x="3305390" y="331489"/>
                  <a:pt x="3343742" y="508134"/>
                </a:cubicBezTo>
                <a:cubicBezTo>
                  <a:pt x="3382094" y="684779"/>
                  <a:pt x="3307605" y="793789"/>
                  <a:pt x="3343742" y="1016269"/>
                </a:cubicBezTo>
                <a:cubicBezTo>
                  <a:pt x="3379879" y="1238749"/>
                  <a:pt x="3331653" y="1264682"/>
                  <a:pt x="3343742" y="1476010"/>
                </a:cubicBezTo>
                <a:cubicBezTo>
                  <a:pt x="3355831" y="1687338"/>
                  <a:pt x="3336046" y="1712035"/>
                  <a:pt x="3343742" y="1887357"/>
                </a:cubicBezTo>
                <a:cubicBezTo>
                  <a:pt x="3351438" y="2062679"/>
                  <a:pt x="3328031" y="2210812"/>
                  <a:pt x="3343742" y="2419688"/>
                </a:cubicBezTo>
                <a:cubicBezTo>
                  <a:pt x="3212771" y="2470101"/>
                  <a:pt x="3020546" y="2411924"/>
                  <a:pt x="2853327" y="2419688"/>
                </a:cubicBezTo>
                <a:cubicBezTo>
                  <a:pt x="2686108" y="2427452"/>
                  <a:pt x="2616080" y="2393186"/>
                  <a:pt x="2396348" y="2419688"/>
                </a:cubicBezTo>
                <a:cubicBezTo>
                  <a:pt x="2176616" y="2446190"/>
                  <a:pt x="2022133" y="2358394"/>
                  <a:pt x="1805621" y="2419688"/>
                </a:cubicBezTo>
                <a:cubicBezTo>
                  <a:pt x="1589109" y="2480982"/>
                  <a:pt x="1497553" y="2381248"/>
                  <a:pt x="1248330" y="2419688"/>
                </a:cubicBezTo>
                <a:cubicBezTo>
                  <a:pt x="999107" y="2458128"/>
                  <a:pt x="798112" y="2375912"/>
                  <a:pt x="624165" y="2419688"/>
                </a:cubicBezTo>
                <a:cubicBezTo>
                  <a:pt x="450219" y="2463464"/>
                  <a:pt x="181502" y="2363333"/>
                  <a:pt x="0" y="2419688"/>
                </a:cubicBezTo>
                <a:cubicBezTo>
                  <a:pt x="-25839" y="2217235"/>
                  <a:pt x="22079" y="2190781"/>
                  <a:pt x="0" y="2008341"/>
                </a:cubicBezTo>
                <a:cubicBezTo>
                  <a:pt x="-22079" y="1825901"/>
                  <a:pt x="35930" y="1692960"/>
                  <a:pt x="0" y="1476010"/>
                </a:cubicBezTo>
                <a:cubicBezTo>
                  <a:pt x="-35930" y="1259060"/>
                  <a:pt x="24466" y="1237823"/>
                  <a:pt x="0" y="1064663"/>
                </a:cubicBezTo>
                <a:cubicBezTo>
                  <a:pt x="-24466" y="891503"/>
                  <a:pt x="32255" y="790837"/>
                  <a:pt x="0" y="629119"/>
                </a:cubicBezTo>
                <a:cubicBezTo>
                  <a:pt x="-32255" y="467401"/>
                  <a:pt x="1844" y="301508"/>
                  <a:pt x="0" y="0"/>
                </a:cubicBezTo>
                <a:close/>
              </a:path>
              <a:path w="3343742" h="2419688" stroke="0" extrusionOk="0">
                <a:moveTo>
                  <a:pt x="0" y="0"/>
                </a:moveTo>
                <a:cubicBezTo>
                  <a:pt x="153692" y="-18830"/>
                  <a:pt x="437983" y="34255"/>
                  <a:pt x="624165" y="0"/>
                </a:cubicBezTo>
                <a:cubicBezTo>
                  <a:pt x="810348" y="-34255"/>
                  <a:pt x="982256" y="20661"/>
                  <a:pt x="1148018" y="0"/>
                </a:cubicBezTo>
                <a:cubicBezTo>
                  <a:pt x="1313780" y="-20661"/>
                  <a:pt x="1447125" y="5047"/>
                  <a:pt x="1705308" y="0"/>
                </a:cubicBezTo>
                <a:cubicBezTo>
                  <a:pt x="1963491" y="-5047"/>
                  <a:pt x="2126289" y="9012"/>
                  <a:pt x="2262599" y="0"/>
                </a:cubicBezTo>
                <a:cubicBezTo>
                  <a:pt x="2398909" y="-9012"/>
                  <a:pt x="2985933" y="13207"/>
                  <a:pt x="3343742" y="0"/>
                </a:cubicBezTo>
                <a:cubicBezTo>
                  <a:pt x="3368865" y="256630"/>
                  <a:pt x="3340069" y="266689"/>
                  <a:pt x="3343742" y="532331"/>
                </a:cubicBezTo>
                <a:cubicBezTo>
                  <a:pt x="3347415" y="797973"/>
                  <a:pt x="3334827" y="800050"/>
                  <a:pt x="3343742" y="967875"/>
                </a:cubicBezTo>
                <a:cubicBezTo>
                  <a:pt x="3352657" y="1135700"/>
                  <a:pt x="3289185" y="1213738"/>
                  <a:pt x="3343742" y="1451813"/>
                </a:cubicBezTo>
                <a:cubicBezTo>
                  <a:pt x="3398299" y="1689888"/>
                  <a:pt x="3329326" y="1760713"/>
                  <a:pt x="3343742" y="1887357"/>
                </a:cubicBezTo>
                <a:cubicBezTo>
                  <a:pt x="3358158" y="2014001"/>
                  <a:pt x="3292606" y="2298928"/>
                  <a:pt x="3343742" y="2419688"/>
                </a:cubicBezTo>
                <a:cubicBezTo>
                  <a:pt x="3202563" y="2421118"/>
                  <a:pt x="2940963" y="2390129"/>
                  <a:pt x="2719577" y="2419688"/>
                </a:cubicBezTo>
                <a:cubicBezTo>
                  <a:pt x="2498191" y="2449247"/>
                  <a:pt x="2384903" y="2403694"/>
                  <a:pt x="2229161" y="2419688"/>
                </a:cubicBezTo>
                <a:cubicBezTo>
                  <a:pt x="2073419" y="2435682"/>
                  <a:pt x="1959415" y="2383589"/>
                  <a:pt x="1705308" y="2419688"/>
                </a:cubicBezTo>
                <a:cubicBezTo>
                  <a:pt x="1451201" y="2455787"/>
                  <a:pt x="1457445" y="2377642"/>
                  <a:pt x="1248330" y="2419688"/>
                </a:cubicBezTo>
                <a:cubicBezTo>
                  <a:pt x="1039215" y="2461734"/>
                  <a:pt x="929862" y="2359957"/>
                  <a:pt x="657603" y="2419688"/>
                </a:cubicBezTo>
                <a:cubicBezTo>
                  <a:pt x="385344" y="2479419"/>
                  <a:pt x="325382" y="2368709"/>
                  <a:pt x="0" y="2419688"/>
                </a:cubicBezTo>
                <a:cubicBezTo>
                  <a:pt x="-17258" y="2264497"/>
                  <a:pt x="453" y="2139434"/>
                  <a:pt x="0" y="1911554"/>
                </a:cubicBezTo>
                <a:cubicBezTo>
                  <a:pt x="-453" y="1683674"/>
                  <a:pt x="26861" y="1614368"/>
                  <a:pt x="0" y="1427616"/>
                </a:cubicBezTo>
                <a:cubicBezTo>
                  <a:pt x="-26861" y="1240864"/>
                  <a:pt x="56573" y="1019373"/>
                  <a:pt x="0" y="895285"/>
                </a:cubicBezTo>
                <a:cubicBezTo>
                  <a:pt x="-56573" y="771197"/>
                  <a:pt x="74241" y="27425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EC4BB8F-14DA-4DD8-4102-4A88785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352" y="418456"/>
            <a:ext cx="4957411" cy="1752599"/>
          </a:xfrm>
        </p:spPr>
        <p:txBody>
          <a:bodyPr/>
          <a:lstStyle/>
          <a:p>
            <a:r>
              <a:rPr lang="hu-HU"/>
              <a:t>K</a:t>
            </a:r>
            <a:r>
              <a:rPr lang="pt-BR"/>
              <a:t>ett</a:t>
            </a:r>
            <a:r>
              <a:rPr lang="hu-HU"/>
              <a:t>ő</a:t>
            </a:r>
            <a:r>
              <a:rPr lang="pt-BR"/>
              <a:t>s hasítás </a:t>
            </a:r>
            <a:br>
              <a:rPr lang="hu-HU"/>
            </a:br>
            <a:r>
              <a:rPr lang="hu-HU"/>
              <a:t>C# kód*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6B17211C-C3D3-5C30-FEBA-BF0AF7A09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90155">
            <a:off x="8389107" y="4103029"/>
            <a:ext cx="3524742" cy="2181529"/>
          </a:xfrm>
          <a:custGeom>
            <a:avLst/>
            <a:gdLst>
              <a:gd name="connsiteX0" fmla="*/ 0 w 3524742"/>
              <a:gd name="connsiteY0" fmla="*/ 0 h 2181529"/>
              <a:gd name="connsiteX1" fmla="*/ 622704 w 3524742"/>
              <a:gd name="connsiteY1" fmla="*/ 0 h 2181529"/>
              <a:gd name="connsiteX2" fmla="*/ 1245409 w 3524742"/>
              <a:gd name="connsiteY2" fmla="*/ 0 h 2181529"/>
              <a:gd name="connsiteX3" fmla="*/ 1832866 w 3524742"/>
              <a:gd name="connsiteY3" fmla="*/ 0 h 2181529"/>
              <a:gd name="connsiteX4" fmla="*/ 2385075 w 3524742"/>
              <a:gd name="connsiteY4" fmla="*/ 0 h 2181529"/>
              <a:gd name="connsiteX5" fmla="*/ 3524742 w 3524742"/>
              <a:gd name="connsiteY5" fmla="*/ 0 h 2181529"/>
              <a:gd name="connsiteX6" fmla="*/ 3524742 w 3524742"/>
              <a:gd name="connsiteY6" fmla="*/ 479936 h 2181529"/>
              <a:gd name="connsiteX7" fmla="*/ 3524742 w 3524742"/>
              <a:gd name="connsiteY7" fmla="*/ 1047134 h 2181529"/>
              <a:gd name="connsiteX8" fmla="*/ 3524742 w 3524742"/>
              <a:gd name="connsiteY8" fmla="*/ 1527070 h 2181529"/>
              <a:gd name="connsiteX9" fmla="*/ 3524742 w 3524742"/>
              <a:gd name="connsiteY9" fmla="*/ 2181529 h 2181529"/>
              <a:gd name="connsiteX10" fmla="*/ 2972532 w 3524742"/>
              <a:gd name="connsiteY10" fmla="*/ 2181529 h 2181529"/>
              <a:gd name="connsiteX11" fmla="*/ 2314581 w 3524742"/>
              <a:gd name="connsiteY11" fmla="*/ 2181529 h 2181529"/>
              <a:gd name="connsiteX12" fmla="*/ 1762371 w 3524742"/>
              <a:gd name="connsiteY12" fmla="*/ 2181529 h 2181529"/>
              <a:gd name="connsiteX13" fmla="*/ 1280656 w 3524742"/>
              <a:gd name="connsiteY13" fmla="*/ 2181529 h 2181529"/>
              <a:gd name="connsiteX14" fmla="*/ 798942 w 3524742"/>
              <a:gd name="connsiteY14" fmla="*/ 2181529 h 2181529"/>
              <a:gd name="connsiteX15" fmla="*/ 0 w 3524742"/>
              <a:gd name="connsiteY15" fmla="*/ 2181529 h 2181529"/>
              <a:gd name="connsiteX16" fmla="*/ 0 w 3524742"/>
              <a:gd name="connsiteY16" fmla="*/ 1636147 h 2181529"/>
              <a:gd name="connsiteX17" fmla="*/ 0 w 3524742"/>
              <a:gd name="connsiteY17" fmla="*/ 1134395 h 2181529"/>
              <a:gd name="connsiteX18" fmla="*/ 0 w 3524742"/>
              <a:gd name="connsiteY18" fmla="*/ 654459 h 2181529"/>
              <a:gd name="connsiteX19" fmla="*/ 0 w 3524742"/>
              <a:gd name="connsiteY19" fmla="*/ 0 h 218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24742" h="2181529" fill="none" extrusionOk="0">
                <a:moveTo>
                  <a:pt x="0" y="0"/>
                </a:moveTo>
                <a:cubicBezTo>
                  <a:pt x="142389" y="-34402"/>
                  <a:pt x="488527" y="27915"/>
                  <a:pt x="622704" y="0"/>
                </a:cubicBezTo>
                <a:cubicBezTo>
                  <a:pt x="756881" y="-27915"/>
                  <a:pt x="1043869" y="10127"/>
                  <a:pt x="1245409" y="0"/>
                </a:cubicBezTo>
                <a:cubicBezTo>
                  <a:pt x="1446949" y="-10127"/>
                  <a:pt x="1562797" y="11803"/>
                  <a:pt x="1832866" y="0"/>
                </a:cubicBezTo>
                <a:cubicBezTo>
                  <a:pt x="2102935" y="-11803"/>
                  <a:pt x="2248735" y="51205"/>
                  <a:pt x="2385075" y="0"/>
                </a:cubicBezTo>
                <a:cubicBezTo>
                  <a:pt x="2521415" y="-51205"/>
                  <a:pt x="3155299" y="52399"/>
                  <a:pt x="3524742" y="0"/>
                </a:cubicBezTo>
                <a:cubicBezTo>
                  <a:pt x="3572057" y="131091"/>
                  <a:pt x="3482979" y="265902"/>
                  <a:pt x="3524742" y="479936"/>
                </a:cubicBezTo>
                <a:cubicBezTo>
                  <a:pt x="3566505" y="693970"/>
                  <a:pt x="3466292" y="878105"/>
                  <a:pt x="3524742" y="1047134"/>
                </a:cubicBezTo>
                <a:cubicBezTo>
                  <a:pt x="3583192" y="1216163"/>
                  <a:pt x="3514551" y="1352738"/>
                  <a:pt x="3524742" y="1527070"/>
                </a:cubicBezTo>
                <a:cubicBezTo>
                  <a:pt x="3534933" y="1701402"/>
                  <a:pt x="3449932" y="1875966"/>
                  <a:pt x="3524742" y="2181529"/>
                </a:cubicBezTo>
                <a:cubicBezTo>
                  <a:pt x="3315046" y="2230013"/>
                  <a:pt x="3151751" y="2181499"/>
                  <a:pt x="2972532" y="2181529"/>
                </a:cubicBezTo>
                <a:cubicBezTo>
                  <a:pt x="2793313" y="2181559"/>
                  <a:pt x="2643311" y="2138064"/>
                  <a:pt x="2314581" y="2181529"/>
                </a:cubicBezTo>
                <a:cubicBezTo>
                  <a:pt x="1985851" y="2224994"/>
                  <a:pt x="1946491" y="2151728"/>
                  <a:pt x="1762371" y="2181529"/>
                </a:cubicBezTo>
                <a:cubicBezTo>
                  <a:pt x="1578251" y="2211330"/>
                  <a:pt x="1505423" y="2124392"/>
                  <a:pt x="1280656" y="2181529"/>
                </a:cubicBezTo>
                <a:cubicBezTo>
                  <a:pt x="1055889" y="2238666"/>
                  <a:pt x="1036354" y="2179082"/>
                  <a:pt x="798942" y="2181529"/>
                </a:cubicBezTo>
                <a:cubicBezTo>
                  <a:pt x="561530" y="2183976"/>
                  <a:pt x="241949" y="2134521"/>
                  <a:pt x="0" y="2181529"/>
                </a:cubicBezTo>
                <a:cubicBezTo>
                  <a:pt x="-8172" y="1951687"/>
                  <a:pt x="15638" y="1832347"/>
                  <a:pt x="0" y="1636147"/>
                </a:cubicBezTo>
                <a:cubicBezTo>
                  <a:pt x="-15638" y="1439947"/>
                  <a:pt x="38512" y="1310974"/>
                  <a:pt x="0" y="1134395"/>
                </a:cubicBezTo>
                <a:cubicBezTo>
                  <a:pt x="-38512" y="957816"/>
                  <a:pt x="9291" y="810763"/>
                  <a:pt x="0" y="654459"/>
                </a:cubicBezTo>
                <a:cubicBezTo>
                  <a:pt x="-9291" y="498155"/>
                  <a:pt x="77616" y="161702"/>
                  <a:pt x="0" y="0"/>
                </a:cubicBezTo>
                <a:close/>
              </a:path>
              <a:path w="3524742" h="2181529" stroke="0" extrusionOk="0">
                <a:moveTo>
                  <a:pt x="0" y="0"/>
                </a:moveTo>
                <a:cubicBezTo>
                  <a:pt x="242689" y="-38611"/>
                  <a:pt x="413135" y="58941"/>
                  <a:pt x="657952" y="0"/>
                </a:cubicBezTo>
                <a:cubicBezTo>
                  <a:pt x="902769" y="-58941"/>
                  <a:pt x="957432" y="50803"/>
                  <a:pt x="1210161" y="0"/>
                </a:cubicBezTo>
                <a:cubicBezTo>
                  <a:pt x="1462890" y="-50803"/>
                  <a:pt x="1540665" y="9471"/>
                  <a:pt x="1797618" y="0"/>
                </a:cubicBezTo>
                <a:cubicBezTo>
                  <a:pt x="2054571" y="-9471"/>
                  <a:pt x="2132090" y="14776"/>
                  <a:pt x="2385075" y="0"/>
                </a:cubicBezTo>
                <a:cubicBezTo>
                  <a:pt x="2638060" y="-14776"/>
                  <a:pt x="3031207" y="19980"/>
                  <a:pt x="3524742" y="0"/>
                </a:cubicBezTo>
                <a:cubicBezTo>
                  <a:pt x="3582256" y="202206"/>
                  <a:pt x="3496858" y="300948"/>
                  <a:pt x="3524742" y="589013"/>
                </a:cubicBezTo>
                <a:cubicBezTo>
                  <a:pt x="3552626" y="877078"/>
                  <a:pt x="3499530" y="896554"/>
                  <a:pt x="3524742" y="1090765"/>
                </a:cubicBezTo>
                <a:cubicBezTo>
                  <a:pt x="3549954" y="1284976"/>
                  <a:pt x="3473164" y="1491943"/>
                  <a:pt x="3524742" y="1636147"/>
                </a:cubicBezTo>
                <a:cubicBezTo>
                  <a:pt x="3576320" y="1780351"/>
                  <a:pt x="3486588" y="2029724"/>
                  <a:pt x="3524742" y="2181529"/>
                </a:cubicBezTo>
                <a:cubicBezTo>
                  <a:pt x="3285777" y="2201504"/>
                  <a:pt x="3164376" y="2134812"/>
                  <a:pt x="3007780" y="2181529"/>
                </a:cubicBezTo>
                <a:cubicBezTo>
                  <a:pt x="2851184" y="2228246"/>
                  <a:pt x="2686105" y="2109090"/>
                  <a:pt x="2385075" y="2181529"/>
                </a:cubicBezTo>
                <a:cubicBezTo>
                  <a:pt x="2084045" y="2253968"/>
                  <a:pt x="1990640" y="2168594"/>
                  <a:pt x="1868113" y="2181529"/>
                </a:cubicBezTo>
                <a:cubicBezTo>
                  <a:pt x="1745586" y="2194464"/>
                  <a:pt x="1523389" y="2172882"/>
                  <a:pt x="1315904" y="2181529"/>
                </a:cubicBezTo>
                <a:cubicBezTo>
                  <a:pt x="1108419" y="2190176"/>
                  <a:pt x="1021311" y="2170081"/>
                  <a:pt x="834189" y="2181529"/>
                </a:cubicBezTo>
                <a:cubicBezTo>
                  <a:pt x="647068" y="2192977"/>
                  <a:pt x="336618" y="2099177"/>
                  <a:pt x="0" y="2181529"/>
                </a:cubicBezTo>
                <a:cubicBezTo>
                  <a:pt x="-44337" y="1987161"/>
                  <a:pt x="25039" y="1743452"/>
                  <a:pt x="0" y="1614331"/>
                </a:cubicBezTo>
                <a:cubicBezTo>
                  <a:pt x="-25039" y="1485210"/>
                  <a:pt x="61255" y="1224061"/>
                  <a:pt x="0" y="1047134"/>
                </a:cubicBezTo>
                <a:cubicBezTo>
                  <a:pt x="-61255" y="870207"/>
                  <a:pt x="62593" y="721885"/>
                  <a:pt x="0" y="501752"/>
                </a:cubicBezTo>
                <a:cubicBezTo>
                  <a:pt x="-62593" y="281619"/>
                  <a:pt x="17071" y="11973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33873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89646-8FA8-E6E9-1F1B-78B449E96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60A9D8DF-8585-49DC-B424-462304B8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10" y="4345817"/>
            <a:ext cx="9248909" cy="195338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4A56F2-BBD4-97BB-7776-30AD035A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378" y="274428"/>
            <a:ext cx="10018713" cy="1026268"/>
          </a:xfrm>
        </p:spPr>
        <p:txBody>
          <a:bodyPr/>
          <a:lstStyle/>
          <a:p>
            <a:r>
              <a:rPr lang="hu-HU"/>
              <a:t>Jelölések: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87A2D60D-A27B-2559-C904-46FF5F47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630" y="1686668"/>
            <a:ext cx="10018713" cy="461253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i="1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n</a:t>
            </a: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: a hasító táblában tárolt adatok száma</a:t>
            </a:r>
            <a:endParaRPr lang="hu-HU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i="1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α</a:t>
            </a: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 = </a:t>
            </a:r>
            <a:r>
              <a:rPr lang="hu-HU" i="1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n</a:t>
            </a: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/</a:t>
            </a:r>
            <a:r>
              <a:rPr lang="hu-HU" i="1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m</a:t>
            </a: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: a hasító tábla kitöltöttségi aránya (</a:t>
            </a:r>
            <a:r>
              <a:rPr lang="hu-HU" kern="100" err="1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load</a:t>
            </a: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 </a:t>
            </a:r>
            <a:r>
              <a:rPr lang="hu-HU" kern="100" err="1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factor</a:t>
            </a: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)</a:t>
            </a:r>
            <a:endParaRPr lang="hu-HU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U: a kulcsok univerzuma: </a:t>
            </a:r>
            <a:r>
              <a:rPr lang="hu-HU" i="1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k</a:t>
            </a: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, </a:t>
            </a:r>
            <a:r>
              <a:rPr lang="hu-HU" i="1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k</a:t>
            </a: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’, </a:t>
            </a:r>
            <a:r>
              <a:rPr lang="hu-HU" i="1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k</a:t>
            </a:r>
            <a:r>
              <a:rPr lang="hu-HU" kern="100" baseline="-250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i </a:t>
            </a: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∈ U</a:t>
            </a:r>
            <a:endParaRPr lang="hu-HU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i="1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h</a:t>
            </a: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: U → 0.. (m-1): hasító függvény (</a:t>
            </a:r>
            <a:r>
              <a:rPr lang="hu-HU" kern="100" err="1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hash</a:t>
            </a: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 </a:t>
            </a:r>
            <a:r>
              <a:rPr lang="hu-HU" kern="100" err="1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function</a:t>
            </a: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)</a:t>
            </a:r>
            <a:endParaRPr lang="hu-HU" kern="100">
              <a:ea typeface="Aptos" panose="020B0004020202020204" pitchFamily="34" charset="0"/>
              <a:cs typeface="Cambria Math" panose="020405030504060302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05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Feltevések: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a hasító tábla nem tartalmazhat két vagy több azonos kulcsú elemet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h(k) θ(1) időben számolható</a:t>
            </a:r>
            <a:endParaRPr lang="hu-HU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kercs: függőleges 2">
            <a:extLst>
              <a:ext uri="{FF2B5EF4-FFF2-40B4-BE49-F238E27FC236}">
                <a16:creationId xmlns:a16="http://schemas.microsoft.com/office/drawing/2014/main" id="{262141DF-991C-96D9-5F87-729F348D4EEF}"/>
              </a:ext>
            </a:extLst>
          </p:cNvPr>
          <p:cNvSpPr/>
          <p:nvPr/>
        </p:nvSpPr>
        <p:spPr>
          <a:xfrm>
            <a:off x="1564640" y="1300696"/>
            <a:ext cx="8829040" cy="2956344"/>
          </a:xfrm>
          <a:prstGeom prst="verticalScroll">
            <a:avLst>
              <a:gd name="adj" fmla="val 106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219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D99C-DAFB-0425-B8FF-FC4E6433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40B2ED03-DE51-6EC4-0833-6AAFA275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86947">
            <a:off x="978749" y="2535607"/>
            <a:ext cx="5372850" cy="3715268"/>
          </a:xfrm>
          <a:custGeom>
            <a:avLst/>
            <a:gdLst>
              <a:gd name="connsiteX0" fmla="*/ 0 w 5372850"/>
              <a:gd name="connsiteY0" fmla="*/ 0 h 3715268"/>
              <a:gd name="connsiteX1" fmla="*/ 543255 w 5372850"/>
              <a:gd name="connsiteY1" fmla="*/ 0 h 3715268"/>
              <a:gd name="connsiteX2" fmla="*/ 1032781 w 5372850"/>
              <a:gd name="connsiteY2" fmla="*/ 0 h 3715268"/>
              <a:gd name="connsiteX3" fmla="*/ 1468579 w 5372850"/>
              <a:gd name="connsiteY3" fmla="*/ 0 h 3715268"/>
              <a:gd name="connsiteX4" fmla="*/ 2119291 w 5372850"/>
              <a:gd name="connsiteY4" fmla="*/ 0 h 3715268"/>
              <a:gd name="connsiteX5" fmla="*/ 2770003 w 5372850"/>
              <a:gd name="connsiteY5" fmla="*/ 0 h 3715268"/>
              <a:gd name="connsiteX6" fmla="*/ 3259529 w 5372850"/>
              <a:gd name="connsiteY6" fmla="*/ 0 h 3715268"/>
              <a:gd name="connsiteX7" fmla="*/ 3695327 w 5372850"/>
              <a:gd name="connsiteY7" fmla="*/ 0 h 3715268"/>
              <a:gd name="connsiteX8" fmla="*/ 4184853 w 5372850"/>
              <a:gd name="connsiteY8" fmla="*/ 0 h 3715268"/>
              <a:gd name="connsiteX9" fmla="*/ 5372850 w 5372850"/>
              <a:gd name="connsiteY9" fmla="*/ 0 h 3715268"/>
              <a:gd name="connsiteX10" fmla="*/ 5372850 w 5372850"/>
              <a:gd name="connsiteY10" fmla="*/ 419295 h 3715268"/>
              <a:gd name="connsiteX11" fmla="*/ 5372850 w 5372850"/>
              <a:gd name="connsiteY11" fmla="*/ 912894 h 3715268"/>
              <a:gd name="connsiteX12" fmla="*/ 5372850 w 5372850"/>
              <a:gd name="connsiteY12" fmla="*/ 1517952 h 3715268"/>
              <a:gd name="connsiteX13" fmla="*/ 5372850 w 5372850"/>
              <a:gd name="connsiteY13" fmla="*/ 2048705 h 3715268"/>
              <a:gd name="connsiteX14" fmla="*/ 5372850 w 5372850"/>
              <a:gd name="connsiteY14" fmla="*/ 2616610 h 3715268"/>
              <a:gd name="connsiteX15" fmla="*/ 5372850 w 5372850"/>
              <a:gd name="connsiteY15" fmla="*/ 3184515 h 3715268"/>
              <a:gd name="connsiteX16" fmla="*/ 5372850 w 5372850"/>
              <a:gd name="connsiteY16" fmla="*/ 3715268 h 3715268"/>
              <a:gd name="connsiteX17" fmla="*/ 4937052 w 5372850"/>
              <a:gd name="connsiteY17" fmla="*/ 3715268 h 3715268"/>
              <a:gd name="connsiteX18" fmla="*/ 4393797 w 5372850"/>
              <a:gd name="connsiteY18" fmla="*/ 3715268 h 3715268"/>
              <a:gd name="connsiteX19" fmla="*/ 3743086 w 5372850"/>
              <a:gd name="connsiteY19" fmla="*/ 3715268 h 3715268"/>
              <a:gd name="connsiteX20" fmla="*/ 3146102 w 5372850"/>
              <a:gd name="connsiteY20" fmla="*/ 3715268 h 3715268"/>
              <a:gd name="connsiteX21" fmla="*/ 2710304 w 5372850"/>
              <a:gd name="connsiteY21" fmla="*/ 3715268 h 3715268"/>
              <a:gd name="connsiteX22" fmla="*/ 2059593 w 5372850"/>
              <a:gd name="connsiteY22" fmla="*/ 3715268 h 3715268"/>
              <a:gd name="connsiteX23" fmla="*/ 1516338 w 5372850"/>
              <a:gd name="connsiteY23" fmla="*/ 3715268 h 3715268"/>
              <a:gd name="connsiteX24" fmla="*/ 811897 w 5372850"/>
              <a:gd name="connsiteY24" fmla="*/ 3715268 h 3715268"/>
              <a:gd name="connsiteX25" fmla="*/ 0 w 5372850"/>
              <a:gd name="connsiteY25" fmla="*/ 3715268 h 3715268"/>
              <a:gd name="connsiteX26" fmla="*/ 0 w 5372850"/>
              <a:gd name="connsiteY26" fmla="*/ 3258821 h 3715268"/>
              <a:gd name="connsiteX27" fmla="*/ 0 w 5372850"/>
              <a:gd name="connsiteY27" fmla="*/ 2802374 h 3715268"/>
              <a:gd name="connsiteX28" fmla="*/ 0 w 5372850"/>
              <a:gd name="connsiteY28" fmla="*/ 2308774 h 3715268"/>
              <a:gd name="connsiteX29" fmla="*/ 0 w 5372850"/>
              <a:gd name="connsiteY29" fmla="*/ 1740868 h 3715268"/>
              <a:gd name="connsiteX30" fmla="*/ 0 w 5372850"/>
              <a:gd name="connsiteY30" fmla="*/ 1172963 h 3715268"/>
              <a:gd name="connsiteX31" fmla="*/ 0 w 5372850"/>
              <a:gd name="connsiteY31" fmla="*/ 753669 h 3715268"/>
              <a:gd name="connsiteX32" fmla="*/ 0 w 5372850"/>
              <a:gd name="connsiteY32" fmla="*/ 0 h 371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72850" h="3715268" fill="none" extrusionOk="0">
                <a:moveTo>
                  <a:pt x="0" y="0"/>
                </a:moveTo>
                <a:cubicBezTo>
                  <a:pt x="118327" y="-11690"/>
                  <a:pt x="332399" y="34435"/>
                  <a:pt x="543255" y="0"/>
                </a:cubicBezTo>
                <a:cubicBezTo>
                  <a:pt x="754111" y="-34435"/>
                  <a:pt x="816956" y="12672"/>
                  <a:pt x="1032781" y="0"/>
                </a:cubicBezTo>
                <a:cubicBezTo>
                  <a:pt x="1248606" y="-12672"/>
                  <a:pt x="1326628" y="37229"/>
                  <a:pt x="1468579" y="0"/>
                </a:cubicBezTo>
                <a:cubicBezTo>
                  <a:pt x="1610530" y="-37229"/>
                  <a:pt x="1804160" y="17862"/>
                  <a:pt x="2119291" y="0"/>
                </a:cubicBezTo>
                <a:cubicBezTo>
                  <a:pt x="2434422" y="-17862"/>
                  <a:pt x="2510017" y="28877"/>
                  <a:pt x="2770003" y="0"/>
                </a:cubicBezTo>
                <a:cubicBezTo>
                  <a:pt x="3029989" y="-28877"/>
                  <a:pt x="3047072" y="43645"/>
                  <a:pt x="3259529" y="0"/>
                </a:cubicBezTo>
                <a:cubicBezTo>
                  <a:pt x="3471986" y="-43645"/>
                  <a:pt x="3542685" y="27233"/>
                  <a:pt x="3695327" y="0"/>
                </a:cubicBezTo>
                <a:cubicBezTo>
                  <a:pt x="3847969" y="-27233"/>
                  <a:pt x="4061369" y="48354"/>
                  <a:pt x="4184853" y="0"/>
                </a:cubicBezTo>
                <a:cubicBezTo>
                  <a:pt x="4308337" y="-48354"/>
                  <a:pt x="5115277" y="86434"/>
                  <a:pt x="5372850" y="0"/>
                </a:cubicBezTo>
                <a:cubicBezTo>
                  <a:pt x="5385889" y="99408"/>
                  <a:pt x="5342595" y="259737"/>
                  <a:pt x="5372850" y="419295"/>
                </a:cubicBezTo>
                <a:cubicBezTo>
                  <a:pt x="5403105" y="578854"/>
                  <a:pt x="5358629" y="801541"/>
                  <a:pt x="5372850" y="912894"/>
                </a:cubicBezTo>
                <a:cubicBezTo>
                  <a:pt x="5387071" y="1024247"/>
                  <a:pt x="5310604" y="1366504"/>
                  <a:pt x="5372850" y="1517952"/>
                </a:cubicBezTo>
                <a:cubicBezTo>
                  <a:pt x="5435096" y="1669400"/>
                  <a:pt x="5358134" y="1840264"/>
                  <a:pt x="5372850" y="2048705"/>
                </a:cubicBezTo>
                <a:cubicBezTo>
                  <a:pt x="5387566" y="2257146"/>
                  <a:pt x="5335416" y="2376702"/>
                  <a:pt x="5372850" y="2616610"/>
                </a:cubicBezTo>
                <a:cubicBezTo>
                  <a:pt x="5410284" y="2856519"/>
                  <a:pt x="5323725" y="2960021"/>
                  <a:pt x="5372850" y="3184515"/>
                </a:cubicBezTo>
                <a:cubicBezTo>
                  <a:pt x="5421975" y="3409010"/>
                  <a:pt x="5365800" y="3551245"/>
                  <a:pt x="5372850" y="3715268"/>
                </a:cubicBezTo>
                <a:cubicBezTo>
                  <a:pt x="5231794" y="3738099"/>
                  <a:pt x="5107156" y="3680390"/>
                  <a:pt x="4937052" y="3715268"/>
                </a:cubicBezTo>
                <a:cubicBezTo>
                  <a:pt x="4766948" y="3750146"/>
                  <a:pt x="4538424" y="3679463"/>
                  <a:pt x="4393797" y="3715268"/>
                </a:cubicBezTo>
                <a:cubicBezTo>
                  <a:pt x="4249170" y="3751073"/>
                  <a:pt x="4006567" y="3711424"/>
                  <a:pt x="3743086" y="3715268"/>
                </a:cubicBezTo>
                <a:cubicBezTo>
                  <a:pt x="3479605" y="3719112"/>
                  <a:pt x="3376674" y="3684094"/>
                  <a:pt x="3146102" y="3715268"/>
                </a:cubicBezTo>
                <a:cubicBezTo>
                  <a:pt x="2915530" y="3746442"/>
                  <a:pt x="2894093" y="3705760"/>
                  <a:pt x="2710304" y="3715268"/>
                </a:cubicBezTo>
                <a:cubicBezTo>
                  <a:pt x="2526515" y="3724776"/>
                  <a:pt x="2344435" y="3679792"/>
                  <a:pt x="2059593" y="3715268"/>
                </a:cubicBezTo>
                <a:cubicBezTo>
                  <a:pt x="1774751" y="3750744"/>
                  <a:pt x="1657672" y="3650334"/>
                  <a:pt x="1516338" y="3715268"/>
                </a:cubicBezTo>
                <a:cubicBezTo>
                  <a:pt x="1375005" y="3780202"/>
                  <a:pt x="1023616" y="3660101"/>
                  <a:pt x="811897" y="3715268"/>
                </a:cubicBezTo>
                <a:cubicBezTo>
                  <a:pt x="600178" y="3770435"/>
                  <a:pt x="166291" y="3632556"/>
                  <a:pt x="0" y="3715268"/>
                </a:cubicBezTo>
                <a:cubicBezTo>
                  <a:pt x="-967" y="3520333"/>
                  <a:pt x="509" y="3367371"/>
                  <a:pt x="0" y="3258821"/>
                </a:cubicBezTo>
                <a:cubicBezTo>
                  <a:pt x="-509" y="3150271"/>
                  <a:pt x="1128" y="2908712"/>
                  <a:pt x="0" y="2802374"/>
                </a:cubicBezTo>
                <a:cubicBezTo>
                  <a:pt x="-1128" y="2696036"/>
                  <a:pt x="35484" y="2414558"/>
                  <a:pt x="0" y="2308774"/>
                </a:cubicBezTo>
                <a:cubicBezTo>
                  <a:pt x="-35484" y="2202990"/>
                  <a:pt x="42611" y="1957695"/>
                  <a:pt x="0" y="1740868"/>
                </a:cubicBezTo>
                <a:cubicBezTo>
                  <a:pt x="-42611" y="1524041"/>
                  <a:pt x="35253" y="1391248"/>
                  <a:pt x="0" y="1172963"/>
                </a:cubicBezTo>
                <a:cubicBezTo>
                  <a:pt x="-35253" y="954679"/>
                  <a:pt x="3732" y="890192"/>
                  <a:pt x="0" y="753669"/>
                </a:cubicBezTo>
                <a:cubicBezTo>
                  <a:pt x="-3732" y="617146"/>
                  <a:pt x="2115" y="179031"/>
                  <a:pt x="0" y="0"/>
                </a:cubicBezTo>
                <a:close/>
              </a:path>
              <a:path w="5372850" h="3715268" stroke="0" extrusionOk="0">
                <a:moveTo>
                  <a:pt x="0" y="0"/>
                </a:moveTo>
                <a:cubicBezTo>
                  <a:pt x="142374" y="-78146"/>
                  <a:pt x="448089" y="54204"/>
                  <a:pt x="704440" y="0"/>
                </a:cubicBezTo>
                <a:cubicBezTo>
                  <a:pt x="960791" y="-54204"/>
                  <a:pt x="1090065" y="62359"/>
                  <a:pt x="1247695" y="0"/>
                </a:cubicBezTo>
                <a:cubicBezTo>
                  <a:pt x="1405326" y="-62359"/>
                  <a:pt x="1586934" y="42205"/>
                  <a:pt x="1844679" y="0"/>
                </a:cubicBezTo>
                <a:cubicBezTo>
                  <a:pt x="2102424" y="-42205"/>
                  <a:pt x="2276101" y="40009"/>
                  <a:pt x="2441662" y="0"/>
                </a:cubicBezTo>
                <a:cubicBezTo>
                  <a:pt x="2607223" y="-40009"/>
                  <a:pt x="2877284" y="27455"/>
                  <a:pt x="3146102" y="0"/>
                </a:cubicBezTo>
                <a:cubicBezTo>
                  <a:pt x="3414920" y="-27455"/>
                  <a:pt x="3594434" y="33081"/>
                  <a:pt x="3850542" y="0"/>
                </a:cubicBezTo>
                <a:cubicBezTo>
                  <a:pt x="4106650" y="-33081"/>
                  <a:pt x="4303434" y="39616"/>
                  <a:pt x="4554983" y="0"/>
                </a:cubicBezTo>
                <a:cubicBezTo>
                  <a:pt x="4806532" y="-39616"/>
                  <a:pt x="4977737" y="5087"/>
                  <a:pt x="5372850" y="0"/>
                </a:cubicBezTo>
                <a:cubicBezTo>
                  <a:pt x="5406259" y="139069"/>
                  <a:pt x="5311315" y="283642"/>
                  <a:pt x="5372850" y="530753"/>
                </a:cubicBezTo>
                <a:cubicBezTo>
                  <a:pt x="5434385" y="777864"/>
                  <a:pt x="5329938" y="827537"/>
                  <a:pt x="5372850" y="987200"/>
                </a:cubicBezTo>
                <a:cubicBezTo>
                  <a:pt x="5415762" y="1146863"/>
                  <a:pt x="5336309" y="1422546"/>
                  <a:pt x="5372850" y="1592258"/>
                </a:cubicBezTo>
                <a:cubicBezTo>
                  <a:pt x="5409391" y="1761970"/>
                  <a:pt x="5335841" y="1851708"/>
                  <a:pt x="5372850" y="2048705"/>
                </a:cubicBezTo>
                <a:cubicBezTo>
                  <a:pt x="5409859" y="2245702"/>
                  <a:pt x="5353667" y="2391065"/>
                  <a:pt x="5372850" y="2579457"/>
                </a:cubicBezTo>
                <a:cubicBezTo>
                  <a:pt x="5392033" y="2767849"/>
                  <a:pt x="5338164" y="2900860"/>
                  <a:pt x="5372850" y="3110210"/>
                </a:cubicBezTo>
                <a:cubicBezTo>
                  <a:pt x="5407536" y="3319560"/>
                  <a:pt x="5303371" y="3584482"/>
                  <a:pt x="5372850" y="3715268"/>
                </a:cubicBezTo>
                <a:cubicBezTo>
                  <a:pt x="5169909" y="3738909"/>
                  <a:pt x="4968631" y="3690625"/>
                  <a:pt x="4668410" y="3715268"/>
                </a:cubicBezTo>
                <a:cubicBezTo>
                  <a:pt x="4368189" y="3739911"/>
                  <a:pt x="4241544" y="3694604"/>
                  <a:pt x="4017698" y="3715268"/>
                </a:cubicBezTo>
                <a:cubicBezTo>
                  <a:pt x="3793852" y="3735932"/>
                  <a:pt x="3677095" y="3706029"/>
                  <a:pt x="3581900" y="3715268"/>
                </a:cubicBezTo>
                <a:cubicBezTo>
                  <a:pt x="3486705" y="3724507"/>
                  <a:pt x="3331764" y="3670007"/>
                  <a:pt x="3146102" y="3715268"/>
                </a:cubicBezTo>
                <a:cubicBezTo>
                  <a:pt x="2960440" y="3760529"/>
                  <a:pt x="2847137" y="3701727"/>
                  <a:pt x="2710304" y="3715268"/>
                </a:cubicBezTo>
                <a:cubicBezTo>
                  <a:pt x="2573471" y="3728809"/>
                  <a:pt x="2468188" y="3692969"/>
                  <a:pt x="2274507" y="3715268"/>
                </a:cubicBezTo>
                <a:cubicBezTo>
                  <a:pt x="2080826" y="3737567"/>
                  <a:pt x="1840651" y="3666242"/>
                  <a:pt x="1677523" y="3715268"/>
                </a:cubicBezTo>
                <a:cubicBezTo>
                  <a:pt x="1514395" y="3764294"/>
                  <a:pt x="1218773" y="3701513"/>
                  <a:pt x="1080540" y="3715268"/>
                </a:cubicBezTo>
                <a:cubicBezTo>
                  <a:pt x="942307" y="3729023"/>
                  <a:pt x="744704" y="3693968"/>
                  <a:pt x="591013" y="3715268"/>
                </a:cubicBezTo>
                <a:cubicBezTo>
                  <a:pt x="437322" y="3736568"/>
                  <a:pt x="142313" y="3677961"/>
                  <a:pt x="0" y="3715268"/>
                </a:cubicBezTo>
                <a:cubicBezTo>
                  <a:pt x="-67818" y="3516405"/>
                  <a:pt x="67381" y="3289689"/>
                  <a:pt x="0" y="3110210"/>
                </a:cubicBezTo>
                <a:cubicBezTo>
                  <a:pt x="-67381" y="2930731"/>
                  <a:pt x="40088" y="2887998"/>
                  <a:pt x="0" y="2690916"/>
                </a:cubicBezTo>
                <a:cubicBezTo>
                  <a:pt x="-40088" y="2493834"/>
                  <a:pt x="58393" y="2383398"/>
                  <a:pt x="0" y="2160163"/>
                </a:cubicBezTo>
                <a:cubicBezTo>
                  <a:pt x="-58393" y="1936928"/>
                  <a:pt x="14356" y="1862198"/>
                  <a:pt x="0" y="1703716"/>
                </a:cubicBezTo>
                <a:cubicBezTo>
                  <a:pt x="-14356" y="1545234"/>
                  <a:pt x="40405" y="1327126"/>
                  <a:pt x="0" y="1135811"/>
                </a:cubicBezTo>
                <a:cubicBezTo>
                  <a:pt x="-40405" y="944496"/>
                  <a:pt x="20025" y="831177"/>
                  <a:pt x="0" y="567905"/>
                </a:cubicBezTo>
                <a:cubicBezTo>
                  <a:pt x="-20025" y="304633"/>
                  <a:pt x="56433" y="15336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3" name="Cím 1">
            <a:extLst>
              <a:ext uri="{FF2B5EF4-FFF2-40B4-BE49-F238E27FC236}">
                <a16:creationId xmlns:a16="http://schemas.microsoft.com/office/drawing/2014/main" id="{4D9FC4FE-560F-961A-6906-E9414712580A}"/>
              </a:ext>
            </a:extLst>
          </p:cNvPr>
          <p:cNvSpPr txBox="1">
            <a:spLocks/>
          </p:cNvSpPr>
          <p:nvPr/>
        </p:nvSpPr>
        <p:spPr>
          <a:xfrm>
            <a:off x="2074532" y="98339"/>
            <a:ext cx="4957411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/>
              <a:t>K</a:t>
            </a:r>
            <a:r>
              <a:rPr lang="pt-BR"/>
              <a:t>ett</a:t>
            </a:r>
            <a:r>
              <a:rPr lang="hu-HU"/>
              <a:t>ő</a:t>
            </a:r>
            <a:r>
              <a:rPr lang="pt-BR"/>
              <a:t>s hasítás </a:t>
            </a:r>
            <a:br>
              <a:rPr lang="hu-HU"/>
            </a:br>
            <a:r>
              <a:rPr lang="hu-HU"/>
              <a:t>C# kód*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97BB430-3372-2FF9-103C-3B9789CF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8006">
            <a:off x="6882917" y="514603"/>
            <a:ext cx="5174854" cy="5819562"/>
          </a:xfrm>
          <a:custGeom>
            <a:avLst/>
            <a:gdLst>
              <a:gd name="connsiteX0" fmla="*/ 0 w 5174854"/>
              <a:gd name="connsiteY0" fmla="*/ 0 h 5819562"/>
              <a:gd name="connsiteX1" fmla="*/ 678481 w 5174854"/>
              <a:gd name="connsiteY1" fmla="*/ 0 h 5819562"/>
              <a:gd name="connsiteX2" fmla="*/ 1098219 w 5174854"/>
              <a:gd name="connsiteY2" fmla="*/ 0 h 5819562"/>
              <a:gd name="connsiteX3" fmla="*/ 1569706 w 5174854"/>
              <a:gd name="connsiteY3" fmla="*/ 0 h 5819562"/>
              <a:gd name="connsiteX4" fmla="*/ 2248187 w 5174854"/>
              <a:gd name="connsiteY4" fmla="*/ 0 h 5819562"/>
              <a:gd name="connsiteX5" fmla="*/ 2667925 w 5174854"/>
              <a:gd name="connsiteY5" fmla="*/ 0 h 5819562"/>
              <a:gd name="connsiteX6" fmla="*/ 3139411 w 5174854"/>
              <a:gd name="connsiteY6" fmla="*/ 0 h 5819562"/>
              <a:gd name="connsiteX7" fmla="*/ 3766144 w 5174854"/>
              <a:gd name="connsiteY7" fmla="*/ 0 h 5819562"/>
              <a:gd name="connsiteX8" fmla="*/ 4185882 w 5174854"/>
              <a:gd name="connsiteY8" fmla="*/ 0 h 5819562"/>
              <a:gd name="connsiteX9" fmla="*/ 4657369 w 5174854"/>
              <a:gd name="connsiteY9" fmla="*/ 0 h 5819562"/>
              <a:gd name="connsiteX10" fmla="*/ 5174854 w 5174854"/>
              <a:gd name="connsiteY10" fmla="*/ 0 h 5819562"/>
              <a:gd name="connsiteX11" fmla="*/ 5174854 w 5174854"/>
              <a:gd name="connsiteY11" fmla="*/ 698347 h 5819562"/>
              <a:gd name="connsiteX12" fmla="*/ 5174854 w 5174854"/>
              <a:gd name="connsiteY12" fmla="*/ 1105717 h 5819562"/>
              <a:gd name="connsiteX13" fmla="*/ 5174854 w 5174854"/>
              <a:gd name="connsiteY13" fmla="*/ 1687673 h 5819562"/>
              <a:gd name="connsiteX14" fmla="*/ 5174854 w 5174854"/>
              <a:gd name="connsiteY14" fmla="*/ 2211434 h 5819562"/>
              <a:gd name="connsiteX15" fmla="*/ 5174854 w 5174854"/>
              <a:gd name="connsiteY15" fmla="*/ 2618803 h 5819562"/>
              <a:gd name="connsiteX16" fmla="*/ 5174854 w 5174854"/>
              <a:gd name="connsiteY16" fmla="*/ 3200759 h 5819562"/>
              <a:gd name="connsiteX17" fmla="*/ 5174854 w 5174854"/>
              <a:gd name="connsiteY17" fmla="*/ 3608128 h 5819562"/>
              <a:gd name="connsiteX18" fmla="*/ 5174854 w 5174854"/>
              <a:gd name="connsiteY18" fmla="*/ 4306476 h 5819562"/>
              <a:gd name="connsiteX19" fmla="*/ 5174854 w 5174854"/>
              <a:gd name="connsiteY19" fmla="*/ 4713845 h 5819562"/>
              <a:gd name="connsiteX20" fmla="*/ 5174854 w 5174854"/>
              <a:gd name="connsiteY20" fmla="*/ 5179410 h 5819562"/>
              <a:gd name="connsiteX21" fmla="*/ 5174854 w 5174854"/>
              <a:gd name="connsiteY21" fmla="*/ 5819562 h 5819562"/>
              <a:gd name="connsiteX22" fmla="*/ 4548122 w 5174854"/>
              <a:gd name="connsiteY22" fmla="*/ 5819562 h 5819562"/>
              <a:gd name="connsiteX23" fmla="*/ 4024886 w 5174854"/>
              <a:gd name="connsiteY23" fmla="*/ 5819562 h 5819562"/>
              <a:gd name="connsiteX24" fmla="*/ 3346406 w 5174854"/>
              <a:gd name="connsiteY24" fmla="*/ 5819562 h 5819562"/>
              <a:gd name="connsiteX25" fmla="*/ 2823170 w 5174854"/>
              <a:gd name="connsiteY25" fmla="*/ 5819562 h 5819562"/>
              <a:gd name="connsiteX26" fmla="*/ 2351684 w 5174854"/>
              <a:gd name="connsiteY26" fmla="*/ 5819562 h 5819562"/>
              <a:gd name="connsiteX27" fmla="*/ 1776700 w 5174854"/>
              <a:gd name="connsiteY27" fmla="*/ 5819562 h 5819562"/>
              <a:gd name="connsiteX28" fmla="*/ 1253465 w 5174854"/>
              <a:gd name="connsiteY28" fmla="*/ 5819562 h 5819562"/>
              <a:gd name="connsiteX29" fmla="*/ 678481 w 5174854"/>
              <a:gd name="connsiteY29" fmla="*/ 5819562 h 5819562"/>
              <a:gd name="connsiteX30" fmla="*/ 0 w 5174854"/>
              <a:gd name="connsiteY30" fmla="*/ 5819562 h 5819562"/>
              <a:gd name="connsiteX31" fmla="*/ 0 w 5174854"/>
              <a:gd name="connsiteY31" fmla="*/ 5237606 h 5819562"/>
              <a:gd name="connsiteX32" fmla="*/ 0 w 5174854"/>
              <a:gd name="connsiteY32" fmla="*/ 4713845 h 5819562"/>
              <a:gd name="connsiteX33" fmla="*/ 0 w 5174854"/>
              <a:gd name="connsiteY33" fmla="*/ 4131889 h 5819562"/>
              <a:gd name="connsiteX34" fmla="*/ 0 w 5174854"/>
              <a:gd name="connsiteY34" fmla="*/ 3724520 h 5819562"/>
              <a:gd name="connsiteX35" fmla="*/ 0 w 5174854"/>
              <a:gd name="connsiteY35" fmla="*/ 3142563 h 5819562"/>
              <a:gd name="connsiteX36" fmla="*/ 0 w 5174854"/>
              <a:gd name="connsiteY36" fmla="*/ 2444216 h 5819562"/>
              <a:gd name="connsiteX37" fmla="*/ 0 w 5174854"/>
              <a:gd name="connsiteY37" fmla="*/ 2036847 h 5819562"/>
              <a:gd name="connsiteX38" fmla="*/ 0 w 5174854"/>
              <a:gd name="connsiteY38" fmla="*/ 1571282 h 5819562"/>
              <a:gd name="connsiteX39" fmla="*/ 0 w 5174854"/>
              <a:gd name="connsiteY39" fmla="*/ 1047521 h 5819562"/>
              <a:gd name="connsiteX40" fmla="*/ 0 w 5174854"/>
              <a:gd name="connsiteY40" fmla="*/ 640152 h 5819562"/>
              <a:gd name="connsiteX41" fmla="*/ 0 w 5174854"/>
              <a:gd name="connsiteY41" fmla="*/ 0 h 581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174854" h="5819562" fill="none" extrusionOk="0">
                <a:moveTo>
                  <a:pt x="0" y="0"/>
                </a:moveTo>
                <a:cubicBezTo>
                  <a:pt x="328389" y="-78061"/>
                  <a:pt x="401872" y="76156"/>
                  <a:pt x="678481" y="0"/>
                </a:cubicBezTo>
                <a:cubicBezTo>
                  <a:pt x="955090" y="-76156"/>
                  <a:pt x="959674" y="40206"/>
                  <a:pt x="1098219" y="0"/>
                </a:cubicBezTo>
                <a:cubicBezTo>
                  <a:pt x="1236764" y="-40206"/>
                  <a:pt x="1397368" y="16181"/>
                  <a:pt x="1569706" y="0"/>
                </a:cubicBezTo>
                <a:cubicBezTo>
                  <a:pt x="1742044" y="-16181"/>
                  <a:pt x="2058840" y="43700"/>
                  <a:pt x="2248187" y="0"/>
                </a:cubicBezTo>
                <a:cubicBezTo>
                  <a:pt x="2437534" y="-43700"/>
                  <a:pt x="2467357" y="13214"/>
                  <a:pt x="2667925" y="0"/>
                </a:cubicBezTo>
                <a:cubicBezTo>
                  <a:pt x="2868493" y="-13214"/>
                  <a:pt x="2923806" y="24140"/>
                  <a:pt x="3139411" y="0"/>
                </a:cubicBezTo>
                <a:cubicBezTo>
                  <a:pt x="3355016" y="-24140"/>
                  <a:pt x="3575076" y="52778"/>
                  <a:pt x="3766144" y="0"/>
                </a:cubicBezTo>
                <a:cubicBezTo>
                  <a:pt x="3957212" y="-52778"/>
                  <a:pt x="4032059" y="36882"/>
                  <a:pt x="4185882" y="0"/>
                </a:cubicBezTo>
                <a:cubicBezTo>
                  <a:pt x="4339705" y="-36882"/>
                  <a:pt x="4498889" y="790"/>
                  <a:pt x="4657369" y="0"/>
                </a:cubicBezTo>
                <a:cubicBezTo>
                  <a:pt x="4815849" y="-790"/>
                  <a:pt x="4976464" y="52322"/>
                  <a:pt x="5174854" y="0"/>
                </a:cubicBezTo>
                <a:cubicBezTo>
                  <a:pt x="5257537" y="202303"/>
                  <a:pt x="5107600" y="467761"/>
                  <a:pt x="5174854" y="698347"/>
                </a:cubicBezTo>
                <a:cubicBezTo>
                  <a:pt x="5242108" y="928933"/>
                  <a:pt x="5143795" y="989352"/>
                  <a:pt x="5174854" y="1105717"/>
                </a:cubicBezTo>
                <a:cubicBezTo>
                  <a:pt x="5205913" y="1222082"/>
                  <a:pt x="5106355" y="1544474"/>
                  <a:pt x="5174854" y="1687673"/>
                </a:cubicBezTo>
                <a:cubicBezTo>
                  <a:pt x="5243353" y="1830872"/>
                  <a:pt x="5169276" y="2033499"/>
                  <a:pt x="5174854" y="2211434"/>
                </a:cubicBezTo>
                <a:cubicBezTo>
                  <a:pt x="5180432" y="2389369"/>
                  <a:pt x="5158784" y="2466053"/>
                  <a:pt x="5174854" y="2618803"/>
                </a:cubicBezTo>
                <a:cubicBezTo>
                  <a:pt x="5190924" y="2771553"/>
                  <a:pt x="5106581" y="2968716"/>
                  <a:pt x="5174854" y="3200759"/>
                </a:cubicBezTo>
                <a:cubicBezTo>
                  <a:pt x="5243127" y="3432802"/>
                  <a:pt x="5132066" y="3421928"/>
                  <a:pt x="5174854" y="3608128"/>
                </a:cubicBezTo>
                <a:cubicBezTo>
                  <a:pt x="5217642" y="3794328"/>
                  <a:pt x="5159910" y="4118968"/>
                  <a:pt x="5174854" y="4306476"/>
                </a:cubicBezTo>
                <a:cubicBezTo>
                  <a:pt x="5189798" y="4493984"/>
                  <a:pt x="5161788" y="4534226"/>
                  <a:pt x="5174854" y="4713845"/>
                </a:cubicBezTo>
                <a:cubicBezTo>
                  <a:pt x="5187920" y="4893464"/>
                  <a:pt x="5159691" y="5077270"/>
                  <a:pt x="5174854" y="5179410"/>
                </a:cubicBezTo>
                <a:cubicBezTo>
                  <a:pt x="5190017" y="5281550"/>
                  <a:pt x="5167243" y="5506066"/>
                  <a:pt x="5174854" y="5819562"/>
                </a:cubicBezTo>
                <a:cubicBezTo>
                  <a:pt x="4949720" y="5838334"/>
                  <a:pt x="4803324" y="5796297"/>
                  <a:pt x="4548122" y="5819562"/>
                </a:cubicBezTo>
                <a:cubicBezTo>
                  <a:pt x="4292920" y="5842827"/>
                  <a:pt x="4165369" y="5798233"/>
                  <a:pt x="4024886" y="5819562"/>
                </a:cubicBezTo>
                <a:cubicBezTo>
                  <a:pt x="3884403" y="5840891"/>
                  <a:pt x="3595118" y="5753275"/>
                  <a:pt x="3346406" y="5819562"/>
                </a:cubicBezTo>
                <a:cubicBezTo>
                  <a:pt x="3097694" y="5885849"/>
                  <a:pt x="3006795" y="5802912"/>
                  <a:pt x="2823170" y="5819562"/>
                </a:cubicBezTo>
                <a:cubicBezTo>
                  <a:pt x="2639545" y="5836212"/>
                  <a:pt x="2484697" y="5772625"/>
                  <a:pt x="2351684" y="5819562"/>
                </a:cubicBezTo>
                <a:cubicBezTo>
                  <a:pt x="2218671" y="5866499"/>
                  <a:pt x="2009399" y="5761265"/>
                  <a:pt x="1776700" y="5819562"/>
                </a:cubicBezTo>
                <a:cubicBezTo>
                  <a:pt x="1544001" y="5877859"/>
                  <a:pt x="1489505" y="5759574"/>
                  <a:pt x="1253465" y="5819562"/>
                </a:cubicBezTo>
                <a:cubicBezTo>
                  <a:pt x="1017425" y="5879550"/>
                  <a:pt x="804278" y="5777006"/>
                  <a:pt x="678481" y="5819562"/>
                </a:cubicBezTo>
                <a:cubicBezTo>
                  <a:pt x="552684" y="5862118"/>
                  <a:pt x="150225" y="5819278"/>
                  <a:pt x="0" y="5819562"/>
                </a:cubicBezTo>
                <a:cubicBezTo>
                  <a:pt x="-58516" y="5688805"/>
                  <a:pt x="12967" y="5508578"/>
                  <a:pt x="0" y="5237606"/>
                </a:cubicBezTo>
                <a:cubicBezTo>
                  <a:pt x="-12967" y="4966634"/>
                  <a:pt x="17413" y="4854319"/>
                  <a:pt x="0" y="4713845"/>
                </a:cubicBezTo>
                <a:cubicBezTo>
                  <a:pt x="-17413" y="4573371"/>
                  <a:pt x="61750" y="4250787"/>
                  <a:pt x="0" y="4131889"/>
                </a:cubicBezTo>
                <a:cubicBezTo>
                  <a:pt x="-61750" y="4012991"/>
                  <a:pt x="44700" y="3867918"/>
                  <a:pt x="0" y="3724520"/>
                </a:cubicBezTo>
                <a:cubicBezTo>
                  <a:pt x="-44700" y="3581122"/>
                  <a:pt x="14128" y="3414391"/>
                  <a:pt x="0" y="3142563"/>
                </a:cubicBezTo>
                <a:cubicBezTo>
                  <a:pt x="-14128" y="2870735"/>
                  <a:pt x="64397" y="2709860"/>
                  <a:pt x="0" y="2444216"/>
                </a:cubicBezTo>
                <a:cubicBezTo>
                  <a:pt x="-64397" y="2178572"/>
                  <a:pt x="33413" y="2202382"/>
                  <a:pt x="0" y="2036847"/>
                </a:cubicBezTo>
                <a:cubicBezTo>
                  <a:pt x="-33413" y="1871312"/>
                  <a:pt x="21819" y="1762848"/>
                  <a:pt x="0" y="1571282"/>
                </a:cubicBezTo>
                <a:cubicBezTo>
                  <a:pt x="-21819" y="1379717"/>
                  <a:pt x="41295" y="1293188"/>
                  <a:pt x="0" y="1047521"/>
                </a:cubicBezTo>
                <a:cubicBezTo>
                  <a:pt x="-41295" y="801854"/>
                  <a:pt x="33497" y="783782"/>
                  <a:pt x="0" y="640152"/>
                </a:cubicBezTo>
                <a:cubicBezTo>
                  <a:pt x="-33497" y="496522"/>
                  <a:pt x="39005" y="163987"/>
                  <a:pt x="0" y="0"/>
                </a:cubicBezTo>
                <a:close/>
              </a:path>
              <a:path w="5174854" h="5819562" stroke="0" extrusionOk="0">
                <a:moveTo>
                  <a:pt x="0" y="0"/>
                </a:moveTo>
                <a:cubicBezTo>
                  <a:pt x="330355" y="-61614"/>
                  <a:pt x="386171" y="43585"/>
                  <a:pt x="678481" y="0"/>
                </a:cubicBezTo>
                <a:cubicBezTo>
                  <a:pt x="970791" y="-43585"/>
                  <a:pt x="956365" y="17680"/>
                  <a:pt x="1201716" y="0"/>
                </a:cubicBezTo>
                <a:cubicBezTo>
                  <a:pt x="1447067" y="-17680"/>
                  <a:pt x="1516627" y="48430"/>
                  <a:pt x="1776700" y="0"/>
                </a:cubicBezTo>
                <a:cubicBezTo>
                  <a:pt x="2036773" y="-48430"/>
                  <a:pt x="2079361" y="32294"/>
                  <a:pt x="2351684" y="0"/>
                </a:cubicBezTo>
                <a:cubicBezTo>
                  <a:pt x="2624007" y="-32294"/>
                  <a:pt x="2826712" y="29553"/>
                  <a:pt x="3030165" y="0"/>
                </a:cubicBezTo>
                <a:cubicBezTo>
                  <a:pt x="3233618" y="-29553"/>
                  <a:pt x="3572435" y="67085"/>
                  <a:pt x="3708645" y="0"/>
                </a:cubicBezTo>
                <a:cubicBezTo>
                  <a:pt x="3844855" y="-67085"/>
                  <a:pt x="4098457" y="73699"/>
                  <a:pt x="4387126" y="0"/>
                </a:cubicBezTo>
                <a:cubicBezTo>
                  <a:pt x="4675795" y="-73699"/>
                  <a:pt x="4783894" y="68182"/>
                  <a:pt x="5174854" y="0"/>
                </a:cubicBezTo>
                <a:cubicBezTo>
                  <a:pt x="5220542" y="118892"/>
                  <a:pt x="5127744" y="455061"/>
                  <a:pt x="5174854" y="581956"/>
                </a:cubicBezTo>
                <a:cubicBezTo>
                  <a:pt x="5221964" y="708851"/>
                  <a:pt x="5163023" y="836002"/>
                  <a:pt x="5174854" y="1047521"/>
                </a:cubicBezTo>
                <a:cubicBezTo>
                  <a:pt x="5186685" y="1259040"/>
                  <a:pt x="5092154" y="1454063"/>
                  <a:pt x="5174854" y="1745869"/>
                </a:cubicBezTo>
                <a:cubicBezTo>
                  <a:pt x="5257554" y="2037675"/>
                  <a:pt x="5144809" y="1988761"/>
                  <a:pt x="5174854" y="2211434"/>
                </a:cubicBezTo>
                <a:cubicBezTo>
                  <a:pt x="5204899" y="2434108"/>
                  <a:pt x="5120016" y="2548494"/>
                  <a:pt x="5174854" y="2793390"/>
                </a:cubicBezTo>
                <a:cubicBezTo>
                  <a:pt x="5229692" y="3038286"/>
                  <a:pt x="5170613" y="3188797"/>
                  <a:pt x="5174854" y="3375346"/>
                </a:cubicBezTo>
                <a:cubicBezTo>
                  <a:pt x="5179095" y="3561895"/>
                  <a:pt x="5118246" y="3792244"/>
                  <a:pt x="5174854" y="4073693"/>
                </a:cubicBezTo>
                <a:cubicBezTo>
                  <a:pt x="5231462" y="4355142"/>
                  <a:pt x="5094315" y="4597115"/>
                  <a:pt x="5174854" y="4772041"/>
                </a:cubicBezTo>
                <a:cubicBezTo>
                  <a:pt x="5255393" y="4946967"/>
                  <a:pt x="5122601" y="5127779"/>
                  <a:pt x="5174854" y="5237606"/>
                </a:cubicBezTo>
                <a:cubicBezTo>
                  <a:pt x="5227107" y="5347434"/>
                  <a:pt x="5119524" y="5585909"/>
                  <a:pt x="5174854" y="5819562"/>
                </a:cubicBezTo>
                <a:cubicBezTo>
                  <a:pt x="5044660" y="5868943"/>
                  <a:pt x="4698533" y="5763679"/>
                  <a:pt x="4548122" y="5819562"/>
                </a:cubicBezTo>
                <a:cubicBezTo>
                  <a:pt x="4397711" y="5875445"/>
                  <a:pt x="4317368" y="5815678"/>
                  <a:pt x="4128384" y="5819562"/>
                </a:cubicBezTo>
                <a:cubicBezTo>
                  <a:pt x="3939400" y="5823446"/>
                  <a:pt x="3793225" y="5809964"/>
                  <a:pt x="3708645" y="5819562"/>
                </a:cubicBezTo>
                <a:cubicBezTo>
                  <a:pt x="3624065" y="5829160"/>
                  <a:pt x="3288624" y="5770147"/>
                  <a:pt x="3133662" y="5819562"/>
                </a:cubicBezTo>
                <a:cubicBezTo>
                  <a:pt x="2978700" y="5868977"/>
                  <a:pt x="2710191" y="5756746"/>
                  <a:pt x="2558678" y="5819562"/>
                </a:cubicBezTo>
                <a:cubicBezTo>
                  <a:pt x="2407165" y="5882378"/>
                  <a:pt x="2222755" y="5803559"/>
                  <a:pt x="2087191" y="5819562"/>
                </a:cubicBezTo>
                <a:cubicBezTo>
                  <a:pt x="1951627" y="5835565"/>
                  <a:pt x="1736014" y="5778999"/>
                  <a:pt x="1615704" y="5819562"/>
                </a:cubicBezTo>
                <a:cubicBezTo>
                  <a:pt x="1495394" y="5860125"/>
                  <a:pt x="1086486" y="5773638"/>
                  <a:pt x="937224" y="5819562"/>
                </a:cubicBezTo>
                <a:cubicBezTo>
                  <a:pt x="787962" y="5865486"/>
                  <a:pt x="425121" y="5810874"/>
                  <a:pt x="0" y="5819562"/>
                </a:cubicBezTo>
                <a:cubicBezTo>
                  <a:pt x="-6417" y="5689454"/>
                  <a:pt x="9696" y="5384119"/>
                  <a:pt x="0" y="5179410"/>
                </a:cubicBezTo>
                <a:cubicBezTo>
                  <a:pt x="-9696" y="4974701"/>
                  <a:pt x="11181" y="4929046"/>
                  <a:pt x="0" y="4713845"/>
                </a:cubicBezTo>
                <a:cubicBezTo>
                  <a:pt x="-11181" y="4498644"/>
                  <a:pt x="64610" y="4288879"/>
                  <a:pt x="0" y="4073693"/>
                </a:cubicBezTo>
                <a:cubicBezTo>
                  <a:pt x="-64610" y="3858507"/>
                  <a:pt x="2070" y="3585315"/>
                  <a:pt x="0" y="3433542"/>
                </a:cubicBezTo>
                <a:cubicBezTo>
                  <a:pt x="-2070" y="3281769"/>
                  <a:pt x="5223" y="2971503"/>
                  <a:pt x="0" y="2735194"/>
                </a:cubicBezTo>
                <a:cubicBezTo>
                  <a:pt x="-5223" y="2498885"/>
                  <a:pt x="39512" y="2407848"/>
                  <a:pt x="0" y="2211434"/>
                </a:cubicBezTo>
                <a:cubicBezTo>
                  <a:pt x="-39512" y="2015020"/>
                  <a:pt x="18186" y="1897845"/>
                  <a:pt x="0" y="1804064"/>
                </a:cubicBezTo>
                <a:cubicBezTo>
                  <a:pt x="-18186" y="1710283"/>
                  <a:pt x="5200" y="1540856"/>
                  <a:pt x="0" y="1396695"/>
                </a:cubicBezTo>
                <a:cubicBezTo>
                  <a:pt x="-5200" y="1252534"/>
                  <a:pt x="14765" y="932769"/>
                  <a:pt x="0" y="756543"/>
                </a:cubicBezTo>
                <a:cubicBezTo>
                  <a:pt x="-14765" y="580317"/>
                  <a:pt x="7129" y="18367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185877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600B63-72C6-B08B-504C-6C198793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80696"/>
            <a:ext cx="10018713" cy="880241"/>
          </a:xfrm>
        </p:spPr>
        <p:txBody>
          <a:bodyPr/>
          <a:lstStyle/>
          <a:p>
            <a:r>
              <a:rPr lang="hu-HU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8C73F1-6107-E572-8A88-36C18928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2165"/>
            <a:ext cx="10018713" cy="4803228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0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[0..</a:t>
            </a:r>
            <a:r>
              <a:rPr lang="hu-HU" sz="20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-1] hasító tábla rései (</a:t>
            </a:r>
            <a:r>
              <a:rPr lang="hu-HU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slot-jai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egyirányú, nemciklikus, fejelem nélküli, rendezetlen láncolt listák </a:t>
            </a:r>
            <a:r>
              <a:rPr lang="hu-HU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pointerei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Adott a </a:t>
            </a:r>
            <a:r>
              <a:rPr lang="hu-HU" sz="20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hu-HU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hasító függvény. A kulcsütközéseket láncolással oldjuk fel. Feltehető, hogy mindegyik kulcs csak egyszer szerepel </a:t>
            </a:r>
            <a:r>
              <a:rPr lang="hu-HU" sz="20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-ben.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Írjuk meg az </a:t>
            </a:r>
            <a:r>
              <a:rPr lang="hu-HU" sz="18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ins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(T[],</a:t>
            </a:r>
            <a:r>
              <a:rPr lang="hu-HU" sz="18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M,k,a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: 0..2 értékű függvényt, ami beszúrja a 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[0..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-1] hasító táblába a (</a:t>
            </a:r>
            <a:r>
              <a:rPr lang="hu-HU" sz="18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hu-HU" sz="18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kulcs-adat párt! Akkor és csak akkor ad vissza 0 értéket, ha sikeres volt a beszúrás. Ilyenkor az új listaelemet a megfelelő lista elejére szúrjuk be! Ha a táblában már volt k kulcsú elem, a beszúrás meghiúsul, és 2 hibakódot adjunk vissza. Különben, ha nem tudjuk már a szükséges listaelemet allokálni, 1 hibakódot adjunk vissza!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Írjuk meg a </a:t>
            </a:r>
            <a:r>
              <a:rPr lang="hu-HU" sz="18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search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(T[],</a:t>
            </a:r>
            <a:r>
              <a:rPr lang="hu-HU" sz="18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M,k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függvényt, ami visszaadja a 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beli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kulcsú elem címét, vagy a _ pointert, ha ilyen nincs!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Írjuk meg a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del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(T[],</a:t>
            </a:r>
            <a:r>
              <a:rPr lang="hu-HU" sz="18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M,k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logikai függvényt, ami törli a 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[0..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-1] hasító táblából a k kulcsú adatot! Akkor és csak akkor ad vissza 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true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értéket, ha sikeres volt a törlés, azaz a táblában volt 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kulcsú elem. Ilyenkor a feleslegessé váló listaelemet 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deallokáljuk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!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Legyen </a:t>
            </a:r>
            <a:r>
              <a:rPr lang="hu-HU" sz="18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= 9 Mutassuk be, mi történik, ha sorban beszúrjuk a hasító táblába a következő kulcsokat: 5; 28; 19; 15; 20; 33; 12; 17; 10.</a:t>
            </a:r>
          </a:p>
        </p:txBody>
      </p:sp>
    </p:spTree>
    <p:extLst>
      <p:ext uri="{BB962C8B-B14F-4D97-AF65-F5344CB8AC3E}">
        <p14:creationId xmlns:p14="http://schemas.microsoft.com/office/powerpoint/2010/main" val="3526696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FA28F-AAC0-932D-FEAC-295566A79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7CD13C-1DCC-56DB-881E-A6064499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3016"/>
            <a:ext cx="10018713" cy="880241"/>
          </a:xfrm>
        </p:spPr>
        <p:txBody>
          <a:bodyPr/>
          <a:lstStyle/>
          <a:p>
            <a:r>
              <a:rPr lang="hu-HU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0C4636-5446-90DA-0102-345D48B4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73258"/>
            <a:ext cx="10018713" cy="552213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0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[0..</a:t>
            </a:r>
            <a:r>
              <a:rPr lang="hu-HU" sz="20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-1] hasító táblát nyílt címzéssel ábrázoltuk. Adott a </a:t>
            </a:r>
            <a:r>
              <a:rPr lang="hu-HU" sz="20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hu-HU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hasító függvény. Mindegyik kulcs csak egyszer szerepel </a:t>
            </a:r>
            <a:r>
              <a:rPr lang="hu-HU" sz="20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-ben.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kulcsütközések feloldására használjuk a következő módszereket: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4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Lineáris próba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Négyzetes próba (</a:t>
            </a:r>
            <a:r>
              <a:rPr lang="hu-HU" sz="1400" i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hu-HU" sz="1400" baseline="-25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hu-HU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hu-HU" sz="1400" i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hu-HU" sz="1400" baseline="-25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hu-HU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= ½)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Kettős </a:t>
            </a:r>
            <a:r>
              <a:rPr lang="hu-HU" sz="14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hash-elés</a:t>
            </a:r>
            <a:r>
              <a:rPr lang="hu-HU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esetére! A másodlagos </a:t>
            </a:r>
            <a:r>
              <a:rPr lang="hu-HU" sz="14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hash</a:t>
            </a:r>
            <a:r>
              <a:rPr lang="hu-HU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függvény: </a:t>
            </a:r>
            <a:r>
              <a:rPr lang="hu-HU" sz="1400" i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sz="1400" baseline="-25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hu-HU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1400" i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= 1+(</a:t>
            </a:r>
            <a:r>
              <a:rPr lang="hu-HU" sz="1400" i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4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</a:t>
            </a:r>
            <a:r>
              <a:rPr lang="hu-HU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hu-HU" sz="1400" i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− </a:t>
            </a:r>
            <a:r>
              <a:rPr lang="hu-HU" sz="14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1))</a:t>
            </a:r>
            <a:endParaRPr lang="hu-HU" sz="14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Írjuk meg az </a:t>
            </a:r>
            <a:r>
              <a:rPr lang="hu-HU" sz="17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ins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(T[],</a:t>
            </a:r>
            <a:r>
              <a:rPr lang="hu-HU" sz="17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M,k,a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: 0..2 értékű függvényt, ami beszúrja a 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[0..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-1] hasító táblába a (</a:t>
            </a:r>
            <a:r>
              <a:rPr lang="hu-HU" sz="17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hu-HU" sz="17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kulcs-adat párt! Akkor és csak akkor ad vissza 0 értéket, ha sikeres volt a beszúrás. Ilyenkor az új listaelemet a megfelelő lista elejére szúrjuk be! Ha a táblában már volt k kulcsú elem, a beszúrás meghiúsul, és 2 hibakódot adjunk vissza. Különben, ha nem tudjuk már a szükséges listaelemet allokálni, 1 hibakódot adjunk vissza!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Írjuk meg a </a:t>
            </a:r>
            <a:r>
              <a:rPr lang="hu-HU" sz="17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search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(T[],</a:t>
            </a:r>
            <a:r>
              <a:rPr lang="hu-HU" sz="17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M,k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függvényt, ami visszaadja a 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hu-HU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beli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kulcsú elem címét, vagy a _ pointert, ha ilyen nincs!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Írjuk meg a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7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del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(T[],</a:t>
            </a:r>
            <a:r>
              <a:rPr lang="hu-HU" sz="1700" i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M,k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logikai függvényt, ami törli a 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[0..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-1] hasító táblából a k kulcsú adatot! Akkor és csak akkor ad vissza </a:t>
            </a:r>
            <a:r>
              <a:rPr lang="hu-HU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true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értéket, ha sikeres volt a törlés, azaz a táblában volt 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kulcsú elem. Ilyenkor a feleslegessé váló listaelemet </a:t>
            </a:r>
            <a:r>
              <a:rPr lang="hu-HU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deallokáljuk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!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Legyen </a:t>
            </a:r>
            <a:r>
              <a:rPr lang="hu-HU" sz="1700" i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= 9 Mutassuk be, mi történik, ha sorban beszúrjuk a hasító táblába a következő kulcsokat</a:t>
            </a:r>
            <a:r>
              <a:rPr lang="hu-HU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10; 22; 31; 4; 15; 28; 17; 88; 59. Ezután töröljük a 17-et, majd próbáljuk megkeresni a 18-at és az 59-et, végül pedig szúrjuk be a 18-at! </a:t>
            </a:r>
            <a:endParaRPr lang="hu-HU" sz="17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189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5117105" y="5329238"/>
            <a:ext cx="6698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000"/>
              <a:t>A bemutató Ásványi Tibor: </a:t>
            </a:r>
            <a:r>
              <a:rPr lang="hu-HU" sz="2000" b="0" i="0" u="none" strike="noStrike" baseline="0">
                <a:latin typeface="F30"/>
              </a:rPr>
              <a:t>Algoritmusok és adatszerkezetek I. előadásjegyzete és az </a:t>
            </a:r>
            <a:r>
              <a:rPr lang="hu-HU" sz="1800" b="0" i="0" u="none" strike="noStrike" baseline="0">
                <a:latin typeface="F31"/>
              </a:rPr>
              <a:t>Algoritmusok I. gyakorló feladatok (2024)</a:t>
            </a:r>
            <a:r>
              <a:rPr lang="hu-HU" sz="2000" b="0" i="0" u="none" strike="noStrike" baseline="0">
                <a:latin typeface="F30"/>
              </a:rPr>
              <a:t> alapján készült.</a:t>
            </a:r>
            <a:endParaRPr lang="hu-HU" sz="2000"/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933BBAA7-019C-5652-0486-6167332F7DD8}"/>
              </a:ext>
            </a:extLst>
          </p:cNvPr>
          <p:cNvGrpSpPr/>
          <p:nvPr/>
        </p:nvGrpSpPr>
        <p:grpSpPr>
          <a:xfrm>
            <a:off x="7545945" y="2063388"/>
            <a:ext cx="95760" cy="19800"/>
            <a:chOff x="7545945" y="2063388"/>
            <a:chExt cx="95760" cy="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Szabadkéz 2">
                  <a:extLst>
                    <a:ext uri="{FF2B5EF4-FFF2-40B4-BE49-F238E27FC236}">
                      <a16:creationId xmlns:a16="http://schemas.microsoft.com/office/drawing/2014/main" id="{7E636972-0F6D-59E4-F7C0-E784636562AF}"/>
                    </a:ext>
                  </a:extLst>
                </p14:cNvPr>
                <p14:cNvContentPartPr/>
                <p14:nvPr/>
              </p14:nvContentPartPr>
              <p14:xfrm>
                <a:off x="7547745" y="2063388"/>
                <a:ext cx="93960" cy="19800"/>
              </p14:xfrm>
            </p:contentPart>
          </mc:Choice>
          <mc:Fallback>
            <p:pic>
              <p:nvPicPr>
                <p:cNvPr id="3" name="Szabadkéz 2">
                  <a:extLst>
                    <a:ext uri="{FF2B5EF4-FFF2-40B4-BE49-F238E27FC236}">
                      <a16:creationId xmlns:a16="http://schemas.microsoft.com/office/drawing/2014/main" id="{7E636972-0F6D-59E4-F7C0-E784636562A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41625" y="2057268"/>
                  <a:ext cx="106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Szabadkéz 5">
                  <a:extLst>
                    <a:ext uri="{FF2B5EF4-FFF2-40B4-BE49-F238E27FC236}">
                      <a16:creationId xmlns:a16="http://schemas.microsoft.com/office/drawing/2014/main" id="{9283D6D4-BC5A-79BB-2851-272AEBA9F821}"/>
                    </a:ext>
                  </a:extLst>
                </p14:cNvPr>
                <p14:cNvContentPartPr/>
                <p14:nvPr/>
              </p14:nvContentPartPr>
              <p14:xfrm>
                <a:off x="7545945" y="2063388"/>
                <a:ext cx="95760" cy="19800"/>
              </p14:xfrm>
            </p:contentPart>
          </mc:Choice>
          <mc:Fallback>
            <p:pic>
              <p:nvPicPr>
                <p:cNvPr id="6" name="Szabadkéz 5">
                  <a:extLst>
                    <a:ext uri="{FF2B5EF4-FFF2-40B4-BE49-F238E27FC236}">
                      <a16:creationId xmlns:a16="http://schemas.microsoft.com/office/drawing/2014/main" id="{9283D6D4-BC5A-79BB-2851-272AEBA9F82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39825" y="2057268"/>
                  <a:ext cx="108000" cy="3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601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30399" y="547877"/>
            <a:ext cx="7346329" cy="961053"/>
          </a:xfrm>
        </p:spPr>
        <p:txBody>
          <a:bodyPr>
            <a:normAutofit fontScale="90000"/>
          </a:bodyPr>
          <a:lstStyle/>
          <a:p>
            <a:r>
              <a:rPr lang="hu-HU" err="1"/>
              <a:t>Hashelés</a:t>
            </a:r>
            <a:r>
              <a:rPr lang="hu-HU"/>
              <a:t> szemléletesen</a:t>
            </a:r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66974"/>
              </p:ext>
            </p:extLst>
          </p:nvPr>
        </p:nvGraphicFramePr>
        <p:xfrm>
          <a:off x="9518762" y="1261583"/>
          <a:ext cx="542663" cy="38828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2663">
                  <a:extLst>
                    <a:ext uri="{9D8B030D-6E8A-4147-A177-3AD203B41FA5}">
                      <a16:colId xmlns:a16="http://schemas.microsoft.com/office/drawing/2014/main" val="2945563909"/>
                    </a:ext>
                  </a:extLst>
                </a:gridCol>
              </a:tblGrid>
              <a:tr h="38196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53141"/>
                  </a:ext>
                </a:extLst>
              </a:tr>
              <a:tr h="38196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07278"/>
                  </a:ext>
                </a:extLst>
              </a:tr>
              <a:tr h="405857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25146"/>
                  </a:ext>
                </a:extLst>
              </a:tr>
              <a:tr h="38196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38970"/>
                  </a:ext>
                </a:extLst>
              </a:tr>
              <a:tr h="38196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666400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173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63517"/>
                  </a:ext>
                </a:extLst>
              </a:tr>
              <a:tr h="405857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44377"/>
                  </a:ext>
                </a:extLst>
              </a:tr>
              <a:tr h="405857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96801"/>
                  </a:ext>
                </a:extLst>
              </a:tr>
              <a:tr h="405857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64293"/>
                  </a:ext>
                </a:extLst>
              </a:tr>
            </a:tbl>
          </a:graphicData>
        </a:graphic>
      </p:graphicFrame>
      <p:sp>
        <p:nvSpPr>
          <p:cNvPr id="7" name="Ellipszis 6"/>
          <p:cNvSpPr/>
          <p:nvPr/>
        </p:nvSpPr>
        <p:spPr>
          <a:xfrm>
            <a:off x="4606744" y="2246494"/>
            <a:ext cx="3937519" cy="3433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/>
              <a:t>U (kulcsuniverzum)</a:t>
            </a:r>
          </a:p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5860707" y="3343393"/>
            <a:ext cx="1875453" cy="1714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k</a:t>
            </a:r>
            <a:r>
              <a:rPr lang="hu-HU" baseline="-25000"/>
              <a:t>1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416598" y="3655415"/>
            <a:ext cx="38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k</a:t>
            </a:r>
            <a:r>
              <a:rPr lang="hu-HU" baseline="-25000"/>
              <a:t>2</a:t>
            </a:r>
          </a:p>
          <a:p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6798434" y="3473389"/>
            <a:ext cx="55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k</a:t>
            </a:r>
            <a:r>
              <a:rPr lang="hu-HU" baseline="-25000"/>
              <a:t>3</a:t>
            </a:r>
          </a:p>
          <a:p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163732" y="4265956"/>
            <a:ext cx="38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k</a:t>
            </a:r>
            <a:r>
              <a:rPr lang="hu-HU" baseline="-25000"/>
              <a:t>4</a:t>
            </a:r>
          </a:p>
          <a:p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6759028" y="4498076"/>
            <a:ext cx="38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k</a:t>
            </a:r>
            <a:r>
              <a:rPr lang="hu-HU" baseline="-25000"/>
              <a:t>5</a:t>
            </a:r>
          </a:p>
          <a:p>
            <a:endParaRPr lang="hu-HU"/>
          </a:p>
        </p:txBody>
      </p:sp>
      <p:cxnSp>
        <p:nvCxnSpPr>
          <p:cNvPr id="14" name="Egyenes összekötő nyíllal 13"/>
          <p:cNvCxnSpPr/>
          <p:nvPr/>
        </p:nvCxnSpPr>
        <p:spPr>
          <a:xfrm flipV="1">
            <a:off x="7206837" y="2246495"/>
            <a:ext cx="2251827" cy="135794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V="1">
            <a:off x="7030520" y="3720940"/>
            <a:ext cx="2428144" cy="44855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>
            <a:off x="7183387" y="4624187"/>
            <a:ext cx="2259197" cy="2881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 flipV="1">
            <a:off x="6848327" y="3679293"/>
            <a:ext cx="2594257" cy="197366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/>
          <p:nvPr/>
        </p:nvCxnSpPr>
        <p:spPr>
          <a:xfrm flipV="1">
            <a:off x="6617157" y="4169490"/>
            <a:ext cx="2825427" cy="26553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7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D08C8-5494-63EF-62B0-4D8BE9FD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05839"/>
            <a:ext cx="10018713" cy="1074906"/>
          </a:xfrm>
        </p:spPr>
        <p:txBody>
          <a:bodyPr/>
          <a:lstStyle/>
          <a:p>
            <a:r>
              <a:rPr lang="hu-HU"/>
              <a:t>Direkt címzés (</a:t>
            </a:r>
            <a:r>
              <a:rPr lang="hu-HU" err="1"/>
              <a:t>direct-address</a:t>
            </a:r>
            <a:r>
              <a:rPr lang="hu-HU"/>
              <a:t> </a:t>
            </a:r>
            <a:r>
              <a:rPr lang="hu-HU" err="1"/>
              <a:t>tables</a:t>
            </a:r>
            <a:r>
              <a:rPr lang="hu-HU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F2EE7A1-0927-D7B0-CA15-233ABAD26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78193"/>
                <a:ext cx="10018713" cy="46739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>
                    <a:effectLst/>
                    <a:ea typeface="Calibri" panose="020F0502020204030204" pitchFamily="34" charset="0"/>
                    <a:cs typeface="CMR12"/>
                  </a:rPr>
                  <a:t>= [0</a:t>
                </a:r>
                <a:r>
                  <a:rPr lang="hu-HU">
                    <a:effectLst/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, ahol </a:t>
                </a: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>
                    <a:effectLst/>
                    <a:ea typeface="Calibri" panose="020F0502020204030204" pitchFamily="34" charset="0"/>
                    <a:cs typeface="CMSY10"/>
                  </a:rPr>
                  <a:t>≥ </a:t>
                </a: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, de </a:t>
                </a: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nem túl nagy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hasító tábla rései pointerek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>
                    <a:effectLst/>
                    <a:ea typeface="Calibri" panose="020F0502020204030204" pitchFamily="34" charset="0"/>
                    <a:cs typeface="F29"/>
                  </a:rPr>
                  <a:t>D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 típusú adatrekordokra mutatnak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A rekordok: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kulcsmező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járulékos mezők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A hasító tábla inicializálása: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⊘</m:t>
                    </m:r>
                  </m:oMath>
                </a14:m>
                <a:r>
                  <a:rPr lang="hu-HU">
                    <a:effectLst/>
                    <a:ea typeface="Calibri" panose="020F0502020204030204" pitchFamily="34" charset="0"/>
                    <a:cs typeface="stmary10"/>
                  </a:rPr>
                  <a:t> 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pointerekkel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F2EE7A1-0927-D7B0-CA15-233ABAD26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78193"/>
                <a:ext cx="10018713" cy="4673968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FA85CCBE-0F84-DE27-2A51-596DF33E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307" y="3123295"/>
            <a:ext cx="3511389" cy="13518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0E16576-DC8B-5482-6CCA-9AC16FCAD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256" y="5209391"/>
            <a:ext cx="268510" cy="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7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24AF8D11-59BE-1F1D-B6E3-6EC0AEB0A96E}"/>
              </a:ext>
            </a:extLst>
          </p:cNvPr>
          <p:cNvSpPr/>
          <p:nvPr/>
        </p:nvSpPr>
        <p:spPr>
          <a:xfrm>
            <a:off x="5432612" y="6205529"/>
            <a:ext cx="2086983" cy="57178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B655D3ED-7F38-E0BD-4739-9F760B7F29EE}"/>
              </a:ext>
            </a:extLst>
          </p:cNvPr>
          <p:cNvSpPr/>
          <p:nvPr/>
        </p:nvSpPr>
        <p:spPr>
          <a:xfrm>
            <a:off x="5432612" y="5690795"/>
            <a:ext cx="1742739" cy="595416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90CD29C-9EB1-E7F5-2B41-EBF0FED2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4788"/>
            <a:ext cx="10018713" cy="870626"/>
          </a:xfrm>
        </p:spPr>
        <p:txBody>
          <a:bodyPr/>
          <a:lstStyle/>
          <a:p>
            <a:r>
              <a:rPr lang="hu-HU"/>
              <a:t>Direkt címzés műveletek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26CB6F-CF78-9FC3-F870-3F180395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17" y="5065588"/>
            <a:ext cx="3000530" cy="17924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200">
                <a:effectLst/>
                <a:latin typeface="Times New Roman" panose="02020603050405020304" pitchFamily="18" charset="0"/>
                <a:ea typeface="CMMI12"/>
                <a:cs typeface="Times New Roman" panose="02020603050405020304" pitchFamily="18" charset="0"/>
              </a:rPr>
              <a:t>Műveletigény: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T</a:t>
            </a:r>
            <a:r>
              <a:rPr lang="hu-HU" i="1" baseline="-25000">
                <a:effectLst/>
                <a:ea typeface="CMR8"/>
                <a:cs typeface="Times New Roman" panose="02020603050405020304" pitchFamily="18" charset="0"/>
              </a:rPr>
              <a:t>init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m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) </a:t>
            </a:r>
            <a:r>
              <a:rPr lang="hu-HU">
                <a:effectLst/>
                <a:ea typeface="CMSY10"/>
                <a:cs typeface="Cambria Math" panose="02040503050406030204" pitchFamily="18" charset="0"/>
              </a:rPr>
              <a:t>∈</a:t>
            </a:r>
            <a:r>
              <a:rPr lang="hu-HU">
                <a:effectLst/>
                <a:ea typeface="CMSY10"/>
                <a:cs typeface="Times New Roman" panose="02020603050405020304" pitchFamily="18" charset="0"/>
              </a:rPr>
              <a:t> 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Θ(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m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i="1" err="1">
                <a:effectLst/>
                <a:ea typeface="CMMI12"/>
                <a:cs typeface="Times New Roman" panose="02020603050405020304" pitchFamily="18" charset="0"/>
              </a:rPr>
              <a:t>T</a:t>
            </a:r>
            <a:r>
              <a:rPr lang="hu-HU" i="1" baseline="-25000" err="1">
                <a:effectLst/>
                <a:ea typeface="CMR8"/>
                <a:cs typeface="Times New Roman" panose="02020603050405020304" pitchFamily="18" charset="0"/>
              </a:rPr>
              <a:t>műveletek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i="1">
                <a:effectLst/>
                <a:ea typeface="CMMI12"/>
                <a:cs typeface="Times New Roman" panose="02020603050405020304" pitchFamily="18" charset="0"/>
              </a:rPr>
              <a:t>m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) </a:t>
            </a:r>
            <a:r>
              <a:rPr lang="hu-HU">
                <a:effectLst/>
                <a:ea typeface="CMSY10"/>
                <a:cs typeface="Cambria Math" panose="02040503050406030204" pitchFamily="18" charset="0"/>
              </a:rPr>
              <a:t>∈</a:t>
            </a:r>
            <a:r>
              <a:rPr lang="hu-HU">
                <a:effectLst/>
                <a:ea typeface="CMSY10"/>
                <a:cs typeface="Times New Roman" panose="02020603050405020304" pitchFamily="18" charset="0"/>
              </a:rPr>
              <a:t> </a:t>
            </a:r>
            <a:r>
              <a:rPr lang="hu-HU">
                <a:effectLst/>
                <a:ea typeface="CMR12"/>
                <a:cs typeface="Times New Roman" panose="02020603050405020304" pitchFamily="18" charset="0"/>
              </a:rPr>
              <a:t>Θ(1)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8A6EAA-8B4E-497A-7A1B-F355136F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52" y="1361419"/>
            <a:ext cx="4061812" cy="149364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9DED90F-6CB6-8566-33AB-ACE62AF40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52" y="2981073"/>
            <a:ext cx="4031329" cy="195851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F42E26F-167A-ADD2-0F16-192757EF6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667" y="2910270"/>
            <a:ext cx="4160881" cy="19966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385EABC-2120-E941-3C71-24A282AF8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666" y="1366283"/>
            <a:ext cx="4008467" cy="10897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120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64A977-B904-F1B4-6CE8-4C6E001D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08" y="906511"/>
            <a:ext cx="10018713" cy="1026268"/>
          </a:xfrm>
        </p:spPr>
        <p:txBody>
          <a:bodyPr/>
          <a:lstStyle/>
          <a:p>
            <a:r>
              <a:rPr lang="hu-HU"/>
              <a:t>Hasító táblák (</a:t>
            </a:r>
            <a:r>
              <a:rPr lang="hu-HU" err="1"/>
              <a:t>hash</a:t>
            </a:r>
            <a:r>
              <a:rPr lang="hu-HU"/>
              <a:t> </a:t>
            </a:r>
            <a:r>
              <a:rPr lang="hu-HU" err="1"/>
              <a:t>tables</a:t>
            </a:r>
            <a:r>
              <a:rPr lang="hu-HU"/>
              <a:t>)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67605A-F5F8-D4FC-0E49-DEF9DD5A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06319"/>
            <a:ext cx="10018713" cy="417230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78"/>
              </a:rPr>
              <a:t>Hasító függvény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err="1">
                <a:effectLst/>
                <a:ea typeface="Calibri" panose="020F0502020204030204" pitchFamily="34" charset="0"/>
                <a:cs typeface="F29"/>
              </a:rPr>
              <a:t>hash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err="1">
                <a:effectLst/>
                <a:ea typeface="Calibri" panose="020F0502020204030204" pitchFamily="34" charset="0"/>
                <a:cs typeface="F29"/>
              </a:rPr>
              <a:t>function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): 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CMSY10"/>
              </a:rPr>
              <a:t>|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>
                <a:effectLst/>
                <a:ea typeface="Calibri" panose="020F0502020204030204" pitchFamily="34" charset="0"/>
                <a:cs typeface="CMSY10"/>
              </a:rPr>
              <a:t>| 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&gt;&gt;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 -&gt; a direkt címzés nem alkalmazható, vagy nem gazdaságos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i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: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>
                <a:effectLst/>
                <a:ea typeface="Calibri" panose="020F0502020204030204" pitchFamily="34" charset="0"/>
                <a:cs typeface="CMSY10"/>
              </a:rPr>
              <a:t>→ 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0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en-US">
                <a:effectLst/>
                <a:ea typeface="Calibri" panose="020F0502020204030204" pitchFamily="34" charset="0"/>
                <a:cs typeface="CMSY10"/>
              </a:rPr>
              <a:t>−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1)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hasító függvényt alkalmazunk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CMSY10"/>
              </a:rPr>
              <a:t>|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>
                <a:effectLst/>
                <a:ea typeface="Calibri" panose="020F0502020204030204" pitchFamily="34" charset="0"/>
                <a:cs typeface="CMSY10"/>
              </a:rPr>
              <a:t>| 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&gt;&gt;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>
                <a:effectLst/>
                <a:ea typeface="Calibri" panose="020F0502020204030204" pitchFamily="34" charset="0"/>
                <a:cs typeface="F29"/>
              </a:rPr>
              <a:t>A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kulcsú adatot a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[0</a:t>
            </a:r>
            <a:r>
              <a:rPr lang="hu-HU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hasító tábla 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>
                <a:effectLst/>
                <a:ea typeface="Calibri" panose="020F0502020204030204" pitchFamily="34" charset="0"/>
                <a:cs typeface="CMR12"/>
              </a:rPr>
              <a:t>)] </a:t>
            </a:r>
            <a:r>
              <a:rPr lang="hu-HU">
                <a:effectLst/>
                <a:ea typeface="Calibri" panose="020F0502020204030204" pitchFamily="34" charset="0"/>
                <a:cs typeface="F29"/>
              </a:rPr>
              <a:t>résében tároljuk (próbáljuk tárolni). </a:t>
            </a:r>
            <a:endParaRPr lang="hu-HU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a hasító táblában minden rekord kulcsa egyedi </a:t>
            </a:r>
            <a:endParaRPr lang="hu-HU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‼"/>
            </a:pPr>
            <a:r>
              <a:rPr lang="hu-HU" sz="2200" b="1">
                <a:solidFill>
                  <a:schemeClr val="accent1"/>
                </a:solidFill>
                <a:effectLst/>
                <a:ea typeface="Calibri" panose="020F0502020204030204" pitchFamily="34" charset="0"/>
                <a:cs typeface="F29"/>
              </a:rPr>
              <a:t>Hasító függvény egyszerű egyenletes hasítás legyen</a:t>
            </a:r>
            <a:endParaRPr lang="hu-HU" sz="2200" b="1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79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2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53</Slides>
  <Notes>1</Notes>
  <HiddenSlides>7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Parallax</vt:lpstr>
      <vt:lpstr>Algoritmusok és adatszerkezetek I. 10. Előadás</vt:lpstr>
      <vt:lpstr>Tartalom</vt:lpstr>
      <vt:lpstr>Szótárak (dictionaries)</vt:lpstr>
      <vt:lpstr>Jelölések:</vt:lpstr>
      <vt:lpstr>Jelölések:</vt:lpstr>
      <vt:lpstr>Hashelés szemléletesen</vt:lpstr>
      <vt:lpstr>Direkt címzés (direct-address tables)</vt:lpstr>
      <vt:lpstr>Direkt címzés műveletek</vt:lpstr>
      <vt:lpstr>Hasító táblák (hash tables) </vt:lpstr>
      <vt:lpstr>Hasító táblák (hash tables) </vt:lpstr>
      <vt:lpstr>Kulcsütközés feloldása láncolással (collision resolution by chaining)    Láncolt/vödrös hashelés</vt:lpstr>
      <vt:lpstr>Kulcsütközés feloldása láncolással (collision resolution by chaining)    Láncolt/vödrös hashelés nem animált változata</vt:lpstr>
      <vt:lpstr>Kulcsütközés feloldása láncolással: műveletek (search and update operations)</vt:lpstr>
      <vt:lpstr>Kulcsütközés feloldása láncolással: műveletek</vt:lpstr>
      <vt:lpstr>Láncolt hashelés műveletek C# kódja *</vt:lpstr>
      <vt:lpstr>A hasítófüggvény megválasztása  ( good hash functions)</vt:lpstr>
      <vt:lpstr>A hasítófüggvény megválasztása </vt:lpstr>
      <vt:lpstr>A hasítófüggvény megválasztása </vt:lpstr>
      <vt:lpstr>A hasítófüggvény megválasztása</vt:lpstr>
      <vt:lpstr>Nyílt címzéses (open addressing) hashelés</vt:lpstr>
      <vt:lpstr>Nyílt címzés: beszúrás és keresés,  ha nincs törlés</vt:lpstr>
      <vt:lpstr>Nyílt címzés: beszúrás és keresés,  ha nincs törlés</vt:lpstr>
      <vt:lpstr>Próbasorozatok (probe sequence)</vt:lpstr>
      <vt:lpstr>Egyenletes hasítás, várható lépésszám</vt:lpstr>
      <vt:lpstr>Nyílt címzésű hasítótábla műveletei,  ha van törlés is</vt:lpstr>
      <vt:lpstr>Nyílt címzésű hasítótábla műveletei,  ha van törlés is</vt:lpstr>
      <vt:lpstr>Nyílt címzésű hasítótábla műveletei,  ha van törlés is</vt:lpstr>
      <vt:lpstr>Nyílt címzésű hasítótábla műveletei,  ha van törlés is</vt:lpstr>
      <vt:lpstr>Nyílt címzésű hasítótábla műveletei,  ha van törlés is</vt:lpstr>
      <vt:lpstr>Próbasorozat előállítása: </vt:lpstr>
      <vt:lpstr>Lineáris próba (linear probing)</vt:lpstr>
      <vt:lpstr>Lineáris próba (linear probing)</vt:lpstr>
      <vt:lpstr>Lineáris próba</vt:lpstr>
      <vt:lpstr>Lineáris próba nem animált változata</vt:lpstr>
      <vt:lpstr>Lineáris próba nem animált változata</vt:lpstr>
      <vt:lpstr>Négyzetes próba (quadratic probing)</vt:lpstr>
      <vt:lpstr>Négyzetes próba (quadratic probing)</vt:lpstr>
      <vt:lpstr>Négyzetes próba</vt:lpstr>
      <vt:lpstr>Négyzetes próba nem animált változata</vt:lpstr>
      <vt:lpstr>Négyzetes próba nem animált változata</vt:lpstr>
      <vt:lpstr>Négyzetes próba</vt:lpstr>
      <vt:lpstr>Kettős hasítás (double hashing)</vt:lpstr>
      <vt:lpstr>Kettős hasítás (double hashing)</vt:lpstr>
      <vt:lpstr>Kettős hasítás</vt:lpstr>
      <vt:lpstr>Kettős hasítás nem animált változata</vt:lpstr>
      <vt:lpstr>Kettős hasítás nem animált változata</vt:lpstr>
      <vt:lpstr>A kettős hasítás programozása - feladat</vt:lpstr>
      <vt:lpstr>A kettős hasítás programozása - megoldás</vt:lpstr>
      <vt:lpstr>Kettős hasítás  C# kód*</vt:lpstr>
      <vt:lpstr>PowerPoint Presentation</vt:lpstr>
      <vt:lpstr>Ellenőrző kérdések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revision>1</cp:revision>
  <dcterms:created xsi:type="dcterms:W3CDTF">2022-02-02T14:32:23Z</dcterms:created>
  <dcterms:modified xsi:type="dcterms:W3CDTF">2025-05-10T10:33:23Z</dcterms:modified>
</cp:coreProperties>
</file>