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70" r:id="rId2"/>
    <p:sldId id="287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3" r:id="rId13"/>
    <p:sldId id="282" r:id="rId14"/>
    <p:sldId id="283" r:id="rId15"/>
    <p:sldId id="284" r:id="rId16"/>
    <p:sldId id="286" r:id="rId17"/>
    <p:sldId id="288" r:id="rId18"/>
    <p:sldId id="30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6C849-DB63-4125-88B0-102D7855DD27}" v="1" dt="2025-05-10T22:15:58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dégfelhasználó" userId="S::urn:spo:anon#576afe704e15c876bcb71e2aaf23b7aea04afb79192fe0fd40d906f10ce36f08::" providerId="AD" clId="Web-{E3956F1F-82F1-7043-9FBA-3B98FD135480}"/>
    <pc:docChg chg="modSld">
      <pc:chgData name="Vendégfelhasználó" userId="S::urn:spo:anon#576afe704e15c876bcb71e2aaf23b7aea04afb79192fe0fd40d906f10ce36f08::" providerId="AD" clId="Web-{E3956F1F-82F1-7043-9FBA-3B98FD135480}" dt="2023-06-26T22:59:35.516" v="4" actId="14100"/>
      <pc:docMkLst>
        <pc:docMk/>
      </pc:docMkLst>
      <pc:sldChg chg="modSp">
        <pc:chgData name="Vendégfelhasználó" userId="S::urn:spo:anon#576afe704e15c876bcb71e2aaf23b7aea04afb79192fe0fd40d906f10ce36f08::" providerId="AD" clId="Web-{E3956F1F-82F1-7043-9FBA-3B98FD135480}" dt="2023-06-26T22:59:35.516" v="4" actId="14100"/>
        <pc:sldMkLst>
          <pc:docMk/>
          <pc:sldMk cId="1358939438" sldId="278"/>
        </pc:sldMkLst>
      </pc:sldChg>
    </pc:docChg>
  </pc:docChgLst>
  <pc:docChgLst>
    <pc:chgData name="Vendégfelhasználó" userId="S::urn:spo:anon#dcb8623f0af54f26e2451e51f6cd7db584283603559aca350ac880c012652e53::" providerId="AD" clId="Web-{1CEB67C7-6055-80AF-A977-449B26C371DA}"/>
    <pc:docChg chg="modSld">
      <pc:chgData name="Vendégfelhasználó" userId="S::urn:spo:anon#dcb8623f0af54f26e2451e51f6cd7db584283603559aca350ac880c012652e53::" providerId="AD" clId="Web-{1CEB67C7-6055-80AF-A977-449B26C371DA}" dt="2023-06-29T16:56:16.272" v="0" actId="1076"/>
      <pc:docMkLst>
        <pc:docMk/>
      </pc:docMkLst>
      <pc:sldChg chg="modSp">
        <pc:chgData name="Vendégfelhasználó" userId="S::urn:spo:anon#dcb8623f0af54f26e2451e51f6cd7db584283603559aca350ac880c012652e53::" providerId="AD" clId="Web-{1CEB67C7-6055-80AF-A977-449B26C371DA}" dt="2023-06-29T16:56:16.272" v="0" actId="1076"/>
        <pc:sldMkLst>
          <pc:docMk/>
          <pc:sldMk cId="1631497608" sldId="280"/>
        </pc:sldMkLst>
      </pc:sldChg>
    </pc:docChg>
  </pc:docChgLst>
  <pc:docChgLst>
    <pc:chgData name="Kovácsné Pusztai Kinga" userId="1282fdc4-838f-4805-a47a-02b770215156" providerId="ADAL" clId="{8588EEEB-2B5B-4586-AAD0-2CA04197C5D5}"/>
    <pc:docChg chg="undo custSel addSld delSld modSld">
      <pc:chgData name="Kovácsné Pusztai Kinga" userId="1282fdc4-838f-4805-a47a-02b770215156" providerId="ADAL" clId="{8588EEEB-2B5B-4586-AAD0-2CA04197C5D5}" dt="2024-04-16T15:32:21.215" v="1822" actId="114"/>
      <pc:docMkLst>
        <pc:docMk/>
      </pc:docMkLst>
      <pc:sldChg chg="modSp mod">
        <pc:chgData name="Kovácsné Pusztai Kinga" userId="1282fdc4-838f-4805-a47a-02b770215156" providerId="ADAL" clId="{8588EEEB-2B5B-4586-AAD0-2CA04197C5D5}" dt="2024-04-16T14:52:29.106" v="1322" actId="6549"/>
        <pc:sldMkLst>
          <pc:docMk/>
          <pc:sldMk cId="1678102117" sldId="273"/>
        </pc:sldMkLst>
      </pc:sldChg>
      <pc:sldChg chg="modSp mod">
        <pc:chgData name="Kovácsné Pusztai Kinga" userId="1282fdc4-838f-4805-a47a-02b770215156" providerId="ADAL" clId="{8588EEEB-2B5B-4586-AAD0-2CA04197C5D5}" dt="2024-04-16T14:51:52.593" v="1316" actId="6549"/>
        <pc:sldMkLst>
          <pc:docMk/>
          <pc:sldMk cId="1631497608" sldId="280"/>
        </pc:sldMkLst>
      </pc:sldChg>
      <pc:sldChg chg="modSp new mod">
        <pc:chgData name="Kovácsné Pusztai Kinga" userId="1282fdc4-838f-4805-a47a-02b770215156" providerId="ADAL" clId="{8588EEEB-2B5B-4586-AAD0-2CA04197C5D5}" dt="2024-04-16T15:06:37.688" v="1575" actId="20577"/>
        <pc:sldMkLst>
          <pc:docMk/>
          <pc:sldMk cId="1160536959" sldId="282"/>
        </pc:sldMkLst>
      </pc:sldChg>
      <pc:sldChg chg="addSp delSp modSp new mod">
        <pc:chgData name="Kovácsné Pusztai Kinga" userId="1282fdc4-838f-4805-a47a-02b770215156" providerId="ADAL" clId="{8588EEEB-2B5B-4586-AAD0-2CA04197C5D5}" dt="2024-04-16T15:27:42.948" v="1793" actId="1076"/>
        <pc:sldMkLst>
          <pc:docMk/>
          <pc:sldMk cId="977171412" sldId="283"/>
        </pc:sldMkLst>
      </pc:sldChg>
      <pc:sldChg chg="addSp delSp modSp add mod">
        <pc:chgData name="Kovácsné Pusztai Kinga" userId="1282fdc4-838f-4805-a47a-02b770215156" providerId="ADAL" clId="{8588EEEB-2B5B-4586-AAD0-2CA04197C5D5}" dt="2024-04-16T15:28:55.889" v="1800" actId="1076"/>
        <pc:sldMkLst>
          <pc:docMk/>
          <pc:sldMk cId="1619702951" sldId="284"/>
        </pc:sldMkLst>
      </pc:sldChg>
      <pc:sldChg chg="addSp delSp modSp add del mod">
        <pc:chgData name="Kovácsné Pusztai Kinga" userId="1282fdc4-838f-4805-a47a-02b770215156" providerId="ADAL" clId="{8588EEEB-2B5B-4586-AAD0-2CA04197C5D5}" dt="2024-04-16T15:29:00.714" v="1801" actId="47"/>
        <pc:sldMkLst>
          <pc:docMk/>
          <pc:sldMk cId="2183682459" sldId="285"/>
        </pc:sldMkLst>
      </pc:sldChg>
      <pc:sldChg chg="addSp delSp modSp add mod">
        <pc:chgData name="Kovácsné Pusztai Kinga" userId="1282fdc4-838f-4805-a47a-02b770215156" providerId="ADAL" clId="{8588EEEB-2B5B-4586-AAD0-2CA04197C5D5}" dt="2024-04-16T15:32:21.215" v="1822" actId="114"/>
        <pc:sldMkLst>
          <pc:docMk/>
          <pc:sldMk cId="3057567600" sldId="286"/>
        </pc:sldMkLst>
      </pc:sldChg>
    </pc:docChg>
  </pc:docChgLst>
  <pc:docChgLst>
    <pc:chgData name="Kovácsné Pusztai Kinga" userId="1282fdc4-838f-4805-a47a-02b770215156" providerId="ADAL" clId="{E229EAAA-A3E9-4D0B-8553-A3DBC62BFBC4}"/>
    <pc:docChg chg="undo custSel addSld delSld modSld">
      <pc:chgData name="Kovácsné Pusztai Kinga" userId="1282fdc4-838f-4805-a47a-02b770215156" providerId="ADAL" clId="{E229EAAA-A3E9-4D0B-8553-A3DBC62BFBC4}" dt="2025-05-09T14:12:46.793" v="798" actId="20577"/>
      <pc:docMkLst>
        <pc:docMk/>
      </pc:docMkLst>
      <pc:sldChg chg="modSp mod">
        <pc:chgData name="Kovácsné Pusztai Kinga" userId="1282fdc4-838f-4805-a47a-02b770215156" providerId="ADAL" clId="{E229EAAA-A3E9-4D0B-8553-A3DBC62BFBC4}" dt="2025-05-09T14:12:46.793" v="798" actId="20577"/>
        <pc:sldMkLst>
          <pc:docMk/>
          <pc:sldMk cId="3166015993" sldId="269"/>
        </pc:sldMkLst>
        <pc:spChg chg="mod">
          <ac:chgData name="Kovácsné Pusztai Kinga" userId="1282fdc4-838f-4805-a47a-02b770215156" providerId="ADAL" clId="{E229EAAA-A3E9-4D0B-8553-A3DBC62BFBC4}" dt="2025-05-09T14:12:46.793" v="798" actId="20577"/>
          <ac:spMkLst>
            <pc:docMk/>
            <pc:sldMk cId="3166015993" sldId="269"/>
            <ac:spMk id="6" creationId="{1810D8D3-0DEC-9391-3E6A-8774C61DBC65}"/>
          </ac:spMkLst>
        </pc:spChg>
      </pc:sldChg>
      <pc:sldChg chg="addSp modSp mod">
        <pc:chgData name="Kovácsné Pusztai Kinga" userId="1282fdc4-838f-4805-a47a-02b770215156" providerId="ADAL" clId="{E229EAAA-A3E9-4D0B-8553-A3DBC62BFBC4}" dt="2025-01-23T21:02:22.062" v="3"/>
        <pc:sldMkLst>
          <pc:docMk/>
          <pc:sldMk cId="2431493244" sldId="270"/>
        </pc:sldMkLst>
      </pc:sldChg>
      <pc:sldChg chg="addSp modSp mod">
        <pc:chgData name="Kovácsné Pusztai Kinga" userId="1282fdc4-838f-4805-a47a-02b770215156" providerId="ADAL" clId="{E229EAAA-A3E9-4D0B-8553-A3DBC62BFBC4}" dt="2025-04-29T18:01:21.373" v="757" actId="167"/>
        <pc:sldMkLst>
          <pc:docMk/>
          <pc:sldMk cId="2861172860" sldId="272"/>
        </pc:sldMkLst>
        <pc:spChg chg="mod">
          <ac:chgData name="Kovácsné Pusztai Kinga" userId="1282fdc4-838f-4805-a47a-02b770215156" providerId="ADAL" clId="{E229EAAA-A3E9-4D0B-8553-A3DBC62BFBC4}" dt="2025-04-27T14:36:16.476" v="128" actId="20577"/>
          <ac:spMkLst>
            <pc:docMk/>
            <pc:sldMk cId="2861172860" sldId="272"/>
            <ac:spMk id="2" creationId="{00000000-0000-0000-0000-000000000000}"/>
          </ac:spMkLst>
        </pc:spChg>
        <pc:spChg chg="mod ord">
          <ac:chgData name="Kovácsné Pusztai Kinga" userId="1282fdc4-838f-4805-a47a-02b770215156" providerId="ADAL" clId="{E229EAAA-A3E9-4D0B-8553-A3DBC62BFBC4}" dt="2025-04-29T18:01:09.641" v="755" actId="167"/>
          <ac:spMkLst>
            <pc:docMk/>
            <pc:sldMk cId="2861172860" sldId="272"/>
            <ac:spMk id="3" creationId="{00000000-0000-0000-0000-000000000000}"/>
          </ac:spMkLst>
        </pc:spChg>
        <pc:spChg chg="add mod ord">
          <ac:chgData name="Kovácsné Pusztai Kinga" userId="1282fdc4-838f-4805-a47a-02b770215156" providerId="ADAL" clId="{E229EAAA-A3E9-4D0B-8553-A3DBC62BFBC4}" dt="2025-04-29T18:01:21.373" v="757" actId="167"/>
          <ac:spMkLst>
            <pc:docMk/>
            <pc:sldMk cId="2861172860" sldId="272"/>
            <ac:spMk id="4" creationId="{5B67BE38-9426-9D33-CCD8-C23E082096C7}"/>
          </ac:spMkLst>
        </pc:spChg>
      </pc:sldChg>
      <pc:sldChg chg="addSp modSp mod">
        <pc:chgData name="Kovácsné Pusztai Kinga" userId="1282fdc4-838f-4805-a47a-02b770215156" providerId="ADAL" clId="{E229EAAA-A3E9-4D0B-8553-A3DBC62BFBC4}" dt="2025-05-09T14:06:39.683" v="793" actId="20577"/>
        <pc:sldMkLst>
          <pc:docMk/>
          <pc:sldMk cId="1678102117" sldId="273"/>
        </pc:sldMkLst>
        <pc:spChg chg="mod ord">
          <ac:chgData name="Kovácsné Pusztai Kinga" userId="1282fdc4-838f-4805-a47a-02b770215156" providerId="ADAL" clId="{E229EAAA-A3E9-4D0B-8553-A3DBC62BFBC4}" dt="2025-05-09T14:06:39.683" v="793" actId="20577"/>
          <ac:spMkLst>
            <pc:docMk/>
            <pc:sldMk cId="1678102117" sldId="273"/>
            <ac:spMk id="3" creationId="{00000000-0000-0000-0000-000000000000}"/>
          </ac:spMkLst>
        </pc:spChg>
        <pc:spChg chg="add mod ord">
          <ac:chgData name="Kovácsné Pusztai Kinga" userId="1282fdc4-838f-4805-a47a-02b770215156" providerId="ADAL" clId="{E229EAAA-A3E9-4D0B-8553-A3DBC62BFBC4}" dt="2025-04-29T18:02:49.351" v="760" actId="167"/>
          <ac:spMkLst>
            <pc:docMk/>
            <pc:sldMk cId="1678102117" sldId="273"/>
            <ac:spMk id="5" creationId="{8D252EB8-F9C6-0A2A-6369-E6CACDBD24F8}"/>
          </ac:spMkLst>
        </pc:spChg>
      </pc:sldChg>
      <pc:sldChg chg="modSp mod">
        <pc:chgData name="Kovácsné Pusztai Kinga" userId="1282fdc4-838f-4805-a47a-02b770215156" providerId="ADAL" clId="{E229EAAA-A3E9-4D0B-8553-A3DBC62BFBC4}" dt="2025-04-29T17:58:18.122" v="754" actId="27636"/>
        <pc:sldMkLst>
          <pc:docMk/>
          <pc:sldMk cId="3325912367" sldId="275"/>
        </pc:sldMkLst>
        <pc:spChg chg="mod">
          <ac:chgData name="Kovácsné Pusztai Kinga" userId="1282fdc4-838f-4805-a47a-02b770215156" providerId="ADAL" clId="{E229EAAA-A3E9-4D0B-8553-A3DBC62BFBC4}" dt="2025-04-28T08:04:29.970" v="182" actId="20577"/>
          <ac:spMkLst>
            <pc:docMk/>
            <pc:sldMk cId="3325912367" sldId="275"/>
            <ac:spMk id="2" creationId="{0BF471E5-8264-51C1-EED7-F2E0DD2A3DFC}"/>
          </ac:spMkLst>
        </pc:spChg>
        <pc:spChg chg="mod">
          <ac:chgData name="Kovácsné Pusztai Kinga" userId="1282fdc4-838f-4805-a47a-02b770215156" providerId="ADAL" clId="{E229EAAA-A3E9-4D0B-8553-A3DBC62BFBC4}" dt="2025-04-29T17:58:18.122" v="754" actId="27636"/>
          <ac:spMkLst>
            <pc:docMk/>
            <pc:sldMk cId="3325912367" sldId="275"/>
            <ac:spMk id="3" creationId="{BBB0E3E2-0017-27B7-501A-866104210678}"/>
          </ac:spMkLst>
        </pc:spChg>
      </pc:sldChg>
      <pc:sldChg chg="modSp mod">
        <pc:chgData name="Kovácsné Pusztai Kinga" userId="1282fdc4-838f-4805-a47a-02b770215156" providerId="ADAL" clId="{E229EAAA-A3E9-4D0B-8553-A3DBC62BFBC4}" dt="2025-04-29T17:58:02.259" v="751" actId="403"/>
        <pc:sldMkLst>
          <pc:docMk/>
          <pc:sldMk cId="200640658" sldId="276"/>
        </pc:sldMkLst>
        <pc:spChg chg="mod">
          <ac:chgData name="Kovácsné Pusztai Kinga" userId="1282fdc4-838f-4805-a47a-02b770215156" providerId="ADAL" clId="{E229EAAA-A3E9-4D0B-8553-A3DBC62BFBC4}" dt="2025-04-29T17:58:02.259" v="751" actId="403"/>
          <ac:spMkLst>
            <pc:docMk/>
            <pc:sldMk cId="200640658" sldId="276"/>
            <ac:spMk id="3" creationId="{A77D9250-0862-07C2-6AB1-6DBDCBD384B7}"/>
          </ac:spMkLst>
        </pc:spChg>
      </pc:sldChg>
      <pc:sldChg chg="modSp mod">
        <pc:chgData name="Kovácsné Pusztai Kinga" userId="1282fdc4-838f-4805-a47a-02b770215156" providerId="ADAL" clId="{E229EAAA-A3E9-4D0B-8553-A3DBC62BFBC4}" dt="2025-05-09T13:59:15.065" v="763" actId="20577"/>
        <pc:sldMkLst>
          <pc:docMk/>
          <pc:sldMk cId="1358939438" sldId="278"/>
        </pc:sldMkLst>
        <pc:spChg chg="mod">
          <ac:chgData name="Kovácsné Pusztai Kinga" userId="1282fdc4-838f-4805-a47a-02b770215156" providerId="ADAL" clId="{E229EAAA-A3E9-4D0B-8553-A3DBC62BFBC4}" dt="2025-05-09T13:59:15.065" v="763" actId="20577"/>
          <ac:spMkLst>
            <pc:docMk/>
            <pc:sldMk cId="1358939438" sldId="278"/>
            <ac:spMk id="3" creationId="{F3A6A368-7D11-6649-220B-414905F39704}"/>
          </ac:spMkLst>
        </pc:spChg>
      </pc:sldChg>
      <pc:sldChg chg="modSp mod">
        <pc:chgData name="Kovácsné Pusztai Kinga" userId="1282fdc4-838f-4805-a47a-02b770215156" providerId="ADAL" clId="{E229EAAA-A3E9-4D0B-8553-A3DBC62BFBC4}" dt="2025-04-28T08:13:09.906" v="225" actId="20577"/>
        <pc:sldMkLst>
          <pc:docMk/>
          <pc:sldMk cId="44210511" sldId="279"/>
        </pc:sldMkLst>
        <pc:spChg chg="mod">
          <ac:chgData name="Kovácsné Pusztai Kinga" userId="1282fdc4-838f-4805-a47a-02b770215156" providerId="ADAL" clId="{E229EAAA-A3E9-4D0B-8553-A3DBC62BFBC4}" dt="2025-04-28T08:13:09.906" v="225" actId="20577"/>
          <ac:spMkLst>
            <pc:docMk/>
            <pc:sldMk cId="44210511" sldId="279"/>
            <ac:spMk id="3" creationId="{F3A6A368-7D11-6649-220B-414905F39704}"/>
          </ac:spMkLst>
        </pc:spChg>
      </pc:sldChg>
      <pc:sldChg chg="addSp modSp mod">
        <pc:chgData name="Kovácsné Pusztai Kinga" userId="1282fdc4-838f-4805-a47a-02b770215156" providerId="ADAL" clId="{E229EAAA-A3E9-4D0B-8553-A3DBC62BFBC4}" dt="2025-04-28T08:15:46.151" v="253" actId="6549"/>
        <pc:sldMkLst>
          <pc:docMk/>
          <pc:sldMk cId="1631497608" sldId="280"/>
        </pc:sldMkLst>
        <pc:spChg chg="mod ord">
          <ac:chgData name="Kovácsné Pusztai Kinga" userId="1282fdc4-838f-4805-a47a-02b770215156" providerId="ADAL" clId="{E229EAAA-A3E9-4D0B-8553-A3DBC62BFBC4}" dt="2025-04-28T08:15:46.151" v="253" actId="6549"/>
          <ac:spMkLst>
            <pc:docMk/>
            <pc:sldMk cId="1631497608" sldId="280"/>
            <ac:spMk id="3" creationId="{FC388FCB-D684-9992-6744-19B525EAD193}"/>
          </ac:spMkLst>
        </pc:spChg>
        <pc:spChg chg="add mod ord">
          <ac:chgData name="Kovácsné Pusztai Kinga" userId="1282fdc4-838f-4805-a47a-02b770215156" providerId="ADAL" clId="{E229EAAA-A3E9-4D0B-8553-A3DBC62BFBC4}" dt="2025-04-28T08:15:18.501" v="238" actId="167"/>
          <ac:spMkLst>
            <pc:docMk/>
            <pc:sldMk cId="1631497608" sldId="280"/>
            <ac:spMk id="6" creationId="{4FB23C90-B60B-8887-67A3-F8F7C7B18F3C}"/>
          </ac:spMkLst>
        </pc:spChg>
      </pc:sldChg>
      <pc:sldChg chg="modSp">
        <pc:chgData name="Kovácsné Pusztai Kinga" userId="1282fdc4-838f-4805-a47a-02b770215156" providerId="ADAL" clId="{E229EAAA-A3E9-4D0B-8553-A3DBC62BFBC4}" dt="2025-05-09T13:59:27.898" v="769" actId="6549"/>
        <pc:sldMkLst>
          <pc:docMk/>
          <pc:sldMk cId="859625025" sldId="281"/>
        </pc:sldMkLst>
        <pc:spChg chg="mod">
          <ac:chgData name="Kovácsné Pusztai Kinga" userId="1282fdc4-838f-4805-a47a-02b770215156" providerId="ADAL" clId="{E229EAAA-A3E9-4D0B-8553-A3DBC62BFBC4}" dt="2025-05-09T13:59:27.898" v="769" actId="6549"/>
          <ac:spMkLst>
            <pc:docMk/>
            <pc:sldMk cId="859625025" sldId="281"/>
            <ac:spMk id="3" creationId="{FC388FCB-D684-9992-6744-19B525EAD193}"/>
          </ac:spMkLst>
        </pc:spChg>
      </pc:sldChg>
      <pc:sldChg chg="modSp mod">
        <pc:chgData name="Kovácsné Pusztai Kinga" userId="1282fdc4-838f-4805-a47a-02b770215156" providerId="ADAL" clId="{E229EAAA-A3E9-4D0B-8553-A3DBC62BFBC4}" dt="2025-04-28T08:20:53.647" v="335" actId="20577"/>
        <pc:sldMkLst>
          <pc:docMk/>
          <pc:sldMk cId="1160536959" sldId="282"/>
        </pc:sldMkLst>
        <pc:spChg chg="mod">
          <ac:chgData name="Kovácsné Pusztai Kinga" userId="1282fdc4-838f-4805-a47a-02b770215156" providerId="ADAL" clId="{E229EAAA-A3E9-4D0B-8553-A3DBC62BFBC4}" dt="2025-04-28T08:20:53.647" v="335" actId="20577"/>
          <ac:spMkLst>
            <pc:docMk/>
            <pc:sldMk cId="1160536959" sldId="282"/>
            <ac:spMk id="3" creationId="{866F739A-B7F8-129B-BA17-69D36208AB8E}"/>
          </ac:spMkLst>
        </pc:spChg>
      </pc:sldChg>
      <pc:sldChg chg="addSp delSp modSp mod modShow">
        <pc:chgData name="Kovácsné Pusztai Kinga" userId="1282fdc4-838f-4805-a47a-02b770215156" providerId="ADAL" clId="{E229EAAA-A3E9-4D0B-8553-A3DBC62BFBC4}" dt="2025-05-09T14:07:02.478" v="796" actId="14100"/>
        <pc:sldMkLst>
          <pc:docMk/>
          <pc:sldMk cId="977171412" sldId="283"/>
        </pc:sldMkLst>
        <pc:spChg chg="add del mod">
          <ac:chgData name="Kovácsné Pusztai Kinga" userId="1282fdc4-838f-4805-a47a-02b770215156" providerId="ADAL" clId="{E229EAAA-A3E9-4D0B-8553-A3DBC62BFBC4}" dt="2025-05-09T14:06:56.129" v="794" actId="478"/>
          <ac:spMkLst>
            <pc:docMk/>
            <pc:sldMk cId="977171412" sldId="283"/>
            <ac:spMk id="6" creationId="{B475A4A2-66A7-DC11-EB5C-6E1F3B5C5D39}"/>
          </ac:spMkLst>
        </pc:spChg>
        <pc:spChg chg="add mod">
          <ac:chgData name="Kovácsné Pusztai Kinga" userId="1282fdc4-838f-4805-a47a-02b770215156" providerId="ADAL" clId="{E229EAAA-A3E9-4D0B-8553-A3DBC62BFBC4}" dt="2025-05-09T14:07:02.478" v="796" actId="14100"/>
          <ac:spMkLst>
            <pc:docMk/>
            <pc:sldMk cId="977171412" sldId="283"/>
            <ac:spMk id="8" creationId="{A5A8298F-A339-62C0-B0B1-AF7C38941D2D}"/>
          </ac:spMkLst>
        </pc:spChg>
      </pc:sldChg>
      <pc:sldChg chg="addSp delSp modSp mod modShow">
        <pc:chgData name="Kovácsné Pusztai Kinga" userId="1282fdc4-838f-4805-a47a-02b770215156" providerId="ADAL" clId="{E229EAAA-A3E9-4D0B-8553-A3DBC62BFBC4}" dt="2025-04-28T08:34:29.542" v="446" actId="15"/>
        <pc:sldMkLst>
          <pc:docMk/>
          <pc:sldMk cId="1619702951" sldId="284"/>
        </pc:sldMkLst>
        <pc:spChg chg="mod">
          <ac:chgData name="Kovácsné Pusztai Kinga" userId="1282fdc4-838f-4805-a47a-02b770215156" providerId="ADAL" clId="{E229EAAA-A3E9-4D0B-8553-A3DBC62BFBC4}" dt="2025-04-28T08:34:29.542" v="446" actId="15"/>
          <ac:spMkLst>
            <pc:docMk/>
            <pc:sldMk cId="1619702951" sldId="284"/>
            <ac:spMk id="3" creationId="{36146088-1323-1BB1-90FC-857485B88EF2}"/>
          </ac:spMkLst>
        </pc:spChg>
        <pc:spChg chg="add mod">
          <ac:chgData name="Kovácsné Pusztai Kinga" userId="1282fdc4-838f-4805-a47a-02b770215156" providerId="ADAL" clId="{E229EAAA-A3E9-4D0B-8553-A3DBC62BFBC4}" dt="2025-04-28T08:34:20.586" v="444" actId="1076"/>
          <ac:spMkLst>
            <pc:docMk/>
            <pc:sldMk cId="1619702951" sldId="284"/>
            <ac:spMk id="5" creationId="{075175E5-6510-5877-52C9-8A0D4599FC6C}"/>
          </ac:spMkLst>
        </pc:spChg>
      </pc:sldChg>
      <pc:sldChg chg="addSp delSp modSp mod modShow">
        <pc:chgData name="Kovácsné Pusztai Kinga" userId="1282fdc4-838f-4805-a47a-02b770215156" providerId="ADAL" clId="{E229EAAA-A3E9-4D0B-8553-A3DBC62BFBC4}" dt="2025-04-28T08:40:20.486" v="512" actId="1076"/>
        <pc:sldMkLst>
          <pc:docMk/>
          <pc:sldMk cId="3057567600" sldId="286"/>
        </pc:sldMkLst>
        <pc:spChg chg="mod">
          <ac:chgData name="Kovácsné Pusztai Kinga" userId="1282fdc4-838f-4805-a47a-02b770215156" providerId="ADAL" clId="{E229EAAA-A3E9-4D0B-8553-A3DBC62BFBC4}" dt="2025-04-28T08:38:08.213" v="492" actId="1076"/>
          <ac:spMkLst>
            <pc:docMk/>
            <pc:sldMk cId="3057567600" sldId="286"/>
            <ac:spMk id="2" creationId="{944782E4-68F5-1DF8-C682-CA55DD574050}"/>
          </ac:spMkLst>
        </pc:spChg>
        <pc:spChg chg="mod">
          <ac:chgData name="Kovácsné Pusztai Kinga" userId="1282fdc4-838f-4805-a47a-02b770215156" providerId="ADAL" clId="{E229EAAA-A3E9-4D0B-8553-A3DBC62BFBC4}" dt="2025-04-28T08:40:20.486" v="512" actId="1076"/>
          <ac:spMkLst>
            <pc:docMk/>
            <pc:sldMk cId="3057567600" sldId="286"/>
            <ac:spMk id="3" creationId="{36146088-1323-1BB1-90FC-857485B88EF2}"/>
          </ac:spMkLst>
        </pc:spChg>
        <pc:spChg chg="add mod ord">
          <ac:chgData name="Kovácsné Pusztai Kinga" userId="1282fdc4-838f-4805-a47a-02b770215156" providerId="ADAL" clId="{E229EAAA-A3E9-4D0B-8553-A3DBC62BFBC4}" dt="2025-04-28T08:39:44.388" v="506" actId="167"/>
          <ac:spMkLst>
            <pc:docMk/>
            <pc:sldMk cId="3057567600" sldId="286"/>
            <ac:spMk id="4" creationId="{8F40AF15-0F39-8572-9A7C-198BFD370B67}"/>
          </ac:spMkLst>
        </pc:spChg>
      </pc:sldChg>
      <pc:sldChg chg="modSp add mod">
        <pc:chgData name="Kovácsné Pusztai Kinga" userId="1282fdc4-838f-4805-a47a-02b770215156" providerId="ADAL" clId="{E229EAAA-A3E9-4D0B-8553-A3DBC62BFBC4}" dt="2025-04-27T14:35:44.294" v="63" actId="6549"/>
        <pc:sldMkLst>
          <pc:docMk/>
          <pc:sldMk cId="2244582942" sldId="287"/>
        </pc:sldMkLst>
        <pc:spChg chg="mod">
          <ac:chgData name="Kovácsné Pusztai Kinga" userId="1282fdc4-838f-4805-a47a-02b770215156" providerId="ADAL" clId="{E229EAAA-A3E9-4D0B-8553-A3DBC62BFBC4}" dt="2025-04-27T14:35:44.294" v="63" actId="6549"/>
          <ac:spMkLst>
            <pc:docMk/>
            <pc:sldMk cId="2244582942" sldId="287"/>
            <ac:spMk id="3" creationId="{6995C4C9-8308-6EBF-95DE-5E0256419B6F}"/>
          </ac:spMkLst>
        </pc:spChg>
      </pc:sldChg>
      <pc:sldChg chg="addSp delSp modSp add mod">
        <pc:chgData name="Kovácsné Pusztai Kinga" userId="1282fdc4-838f-4805-a47a-02b770215156" providerId="ADAL" clId="{E229EAAA-A3E9-4D0B-8553-A3DBC62BFBC4}" dt="2025-04-28T08:37:43.701" v="487" actId="1076"/>
        <pc:sldMkLst>
          <pc:docMk/>
          <pc:sldMk cId="2702620221" sldId="288"/>
        </pc:sldMkLst>
        <pc:spChg chg="mod">
          <ac:chgData name="Kovácsné Pusztai Kinga" userId="1282fdc4-838f-4805-a47a-02b770215156" providerId="ADAL" clId="{E229EAAA-A3E9-4D0B-8553-A3DBC62BFBC4}" dt="2025-04-28T08:37:06" v="479" actId="1076"/>
          <ac:spMkLst>
            <pc:docMk/>
            <pc:sldMk cId="2702620221" sldId="288"/>
            <ac:spMk id="2" creationId="{755A1ED6-5C6B-3574-8567-B598AAE97C99}"/>
          </ac:spMkLst>
        </pc:spChg>
        <pc:spChg chg="mod">
          <ac:chgData name="Kovácsné Pusztai Kinga" userId="1282fdc4-838f-4805-a47a-02b770215156" providerId="ADAL" clId="{E229EAAA-A3E9-4D0B-8553-A3DBC62BFBC4}" dt="2025-04-28T08:36:59.303" v="478" actId="14100"/>
          <ac:spMkLst>
            <pc:docMk/>
            <pc:sldMk cId="2702620221" sldId="288"/>
            <ac:spMk id="3" creationId="{5DB9B356-ECDA-3D23-3E88-17E3E72701B6}"/>
          </ac:spMkLst>
        </pc:spChg>
        <pc:spChg chg="add mod">
          <ac:chgData name="Kovácsné Pusztai Kinga" userId="1282fdc4-838f-4805-a47a-02b770215156" providerId="ADAL" clId="{E229EAAA-A3E9-4D0B-8553-A3DBC62BFBC4}" dt="2025-04-28T08:37:43.701" v="487" actId="1076"/>
          <ac:spMkLst>
            <pc:docMk/>
            <pc:sldMk cId="2702620221" sldId="288"/>
            <ac:spMk id="4" creationId="{97EA7217-180D-5226-B087-E6A7EA6C5084}"/>
          </ac:spMkLst>
        </pc:spChg>
      </pc:sldChg>
      <pc:sldChg chg="modSp add del mod">
        <pc:chgData name="Kovácsné Pusztai Kinga" userId="1282fdc4-838f-4805-a47a-02b770215156" providerId="ADAL" clId="{E229EAAA-A3E9-4D0B-8553-A3DBC62BFBC4}" dt="2025-04-28T09:01:46.201" v="746" actId="47"/>
        <pc:sldMkLst>
          <pc:docMk/>
          <pc:sldMk cId="2972061227" sldId="305"/>
        </pc:sldMkLst>
      </pc:sldChg>
      <pc:sldChg chg="add">
        <pc:chgData name="Kovácsné Pusztai Kinga" userId="1282fdc4-838f-4805-a47a-02b770215156" providerId="ADAL" clId="{E229EAAA-A3E9-4D0B-8553-A3DBC62BFBC4}" dt="2025-04-28T09:01:34.760" v="745"/>
        <pc:sldMkLst>
          <pc:docMk/>
          <pc:sldMk cId="405734738" sldId="306"/>
        </pc:sldMkLst>
      </pc:sldChg>
      <pc:sldChg chg="add del">
        <pc:chgData name="Kovácsné Pusztai Kinga" userId="1282fdc4-838f-4805-a47a-02b770215156" providerId="ADAL" clId="{E229EAAA-A3E9-4D0B-8553-A3DBC62BFBC4}" dt="2025-04-28T09:01:14.983" v="742"/>
        <pc:sldMkLst>
          <pc:docMk/>
          <pc:sldMk cId="860691052" sldId="306"/>
        </pc:sldMkLst>
      </pc:sldChg>
      <pc:sldChg chg="add del">
        <pc:chgData name="Kovácsné Pusztai Kinga" userId="1282fdc4-838f-4805-a47a-02b770215156" providerId="ADAL" clId="{E229EAAA-A3E9-4D0B-8553-A3DBC62BFBC4}" dt="2025-04-28T09:01:23.492" v="744"/>
        <pc:sldMkLst>
          <pc:docMk/>
          <pc:sldMk cId="4082352725" sldId="306"/>
        </pc:sldMkLst>
      </pc:sldChg>
    </pc:docChg>
  </pc:docChgLst>
  <pc:docChgLst>
    <pc:chgData name="Vendégfelhasználó" userId="S::urn:spo:anon#90c905805462ac915ecc6f0a0ea690171545fb3669dddcb7b44f48e100cd099e::" providerId="AD" clId="Web-{AB39B704-D5EC-18F7-4049-298D3DF40024}"/>
    <pc:docChg chg="modSld">
      <pc:chgData name="Vendégfelhasználó" userId="S::urn:spo:anon#90c905805462ac915ecc6f0a0ea690171545fb3669dddcb7b44f48e100cd099e::" providerId="AD" clId="Web-{AB39B704-D5EC-18F7-4049-298D3DF40024}" dt="2023-06-10T09:45:17.734" v="0" actId="20577"/>
      <pc:docMkLst>
        <pc:docMk/>
      </pc:docMkLst>
      <pc:sldChg chg="modSp">
        <pc:chgData name="Vendégfelhasználó" userId="S::urn:spo:anon#90c905805462ac915ecc6f0a0ea690171545fb3669dddcb7b44f48e100cd099e::" providerId="AD" clId="Web-{AB39B704-D5EC-18F7-4049-298D3DF40024}" dt="2023-06-10T09:45:17.734" v="0" actId="20577"/>
        <pc:sldMkLst>
          <pc:docMk/>
          <pc:sldMk cId="2431493244" sldId="270"/>
        </pc:sldMkLst>
      </pc:sldChg>
    </pc:docChg>
  </pc:docChgLst>
  <pc:docChgLst>
    <pc:chgData name="Kovácsné Pusztai Kinga" userId="1282fdc4-838f-4805-a47a-02b770215156" providerId="ADAL" clId="{7820DEEA-79BA-4F4D-BF8E-279005C39C65}"/>
    <pc:docChg chg="undo custSel delSld modSld">
      <pc:chgData name="Kovácsné Pusztai Kinga" userId="1282fdc4-838f-4805-a47a-02b770215156" providerId="ADAL" clId="{7820DEEA-79BA-4F4D-BF8E-279005C39C65}" dt="2023-05-13T13:47:49.655" v="157" actId="47"/>
      <pc:docMkLst>
        <pc:docMk/>
      </pc:docMkLst>
      <pc:sldChg chg="del">
        <pc:chgData name="Kovácsné Pusztai Kinga" userId="1282fdc4-838f-4805-a47a-02b770215156" providerId="ADAL" clId="{7820DEEA-79BA-4F4D-BF8E-279005C39C65}" dt="2023-05-13T13:47:46.710" v="156" actId="47"/>
        <pc:sldMkLst>
          <pc:docMk/>
          <pc:sldMk cId="1014852387" sldId="257"/>
        </pc:sldMkLst>
      </pc:sldChg>
      <pc:sldChg chg="del">
        <pc:chgData name="Kovácsné Pusztai Kinga" userId="1282fdc4-838f-4805-a47a-02b770215156" providerId="ADAL" clId="{7820DEEA-79BA-4F4D-BF8E-279005C39C65}" dt="2023-05-13T13:47:49.655" v="157" actId="47"/>
        <pc:sldMkLst>
          <pc:docMk/>
          <pc:sldMk cId="2807657494" sldId="258"/>
        </pc:sldMkLst>
      </pc:sldChg>
      <pc:sldChg chg="addSp delSp modSp mod">
        <pc:chgData name="Kovácsné Pusztai Kinga" userId="1282fdc4-838f-4805-a47a-02b770215156" providerId="ADAL" clId="{7820DEEA-79BA-4F4D-BF8E-279005C39C65}" dt="2023-05-13T13:47:24.476" v="155" actId="114"/>
        <pc:sldMkLst>
          <pc:docMk/>
          <pc:sldMk cId="1678102117" sldId="273"/>
        </pc:sldMkLst>
      </pc:sldChg>
      <pc:sldChg chg="modSp">
        <pc:chgData name="Kovácsné Pusztai Kinga" userId="1282fdc4-838f-4805-a47a-02b770215156" providerId="ADAL" clId="{7820DEEA-79BA-4F4D-BF8E-279005C39C65}" dt="2023-05-13T12:35:00.880" v="0" actId="12"/>
        <pc:sldMkLst>
          <pc:docMk/>
          <pc:sldMk cId="1631497608" sldId="280"/>
        </pc:sldMkLst>
      </pc:sldChg>
    </pc:docChg>
  </pc:docChgLst>
  <pc:docChgLst>
    <pc:chgData name="Kovácsné Pusztai Kinga" userId="1282fdc4-838f-4805-a47a-02b770215156" providerId="ADAL" clId="{5C768EBF-C3DB-4DCE-85F9-9DA2B0FF11D2}"/>
    <pc:docChg chg="undo custSel modSld">
      <pc:chgData name="Kovácsné Pusztai Kinga" userId="1282fdc4-838f-4805-a47a-02b770215156" providerId="ADAL" clId="{5C768EBF-C3DB-4DCE-85F9-9DA2B0FF11D2}" dt="2024-05-28T09:17:35.737" v="360"/>
      <pc:docMkLst>
        <pc:docMk/>
      </pc:docMkLst>
      <pc:sldChg chg="addSp delSp modSp mod">
        <pc:chgData name="Kovácsné Pusztai Kinga" userId="1282fdc4-838f-4805-a47a-02b770215156" providerId="ADAL" clId="{5C768EBF-C3DB-4DCE-85F9-9DA2B0FF11D2}" dt="2024-05-28T09:17:35.737" v="360"/>
        <pc:sldMkLst>
          <pc:docMk/>
          <pc:sldMk cId="3166015993" sldId="269"/>
        </pc:sldMkLst>
      </pc:sldChg>
      <pc:sldChg chg="modSp mod">
        <pc:chgData name="Kovácsné Pusztai Kinga" userId="1282fdc4-838f-4805-a47a-02b770215156" providerId="ADAL" clId="{5C768EBF-C3DB-4DCE-85F9-9DA2B0FF11D2}" dt="2024-05-28T09:00:49.787" v="23" actId="14100"/>
        <pc:sldMkLst>
          <pc:docMk/>
          <pc:sldMk cId="660979211" sldId="274"/>
        </pc:sldMkLst>
      </pc:sldChg>
      <pc:sldChg chg="addSp delSp modSp mod setBg addAnim delAnim">
        <pc:chgData name="Kovácsné Pusztai Kinga" userId="1282fdc4-838f-4805-a47a-02b770215156" providerId="ADAL" clId="{5C768EBF-C3DB-4DCE-85F9-9DA2B0FF11D2}" dt="2024-05-28T09:10:26.129" v="311" actId="1076"/>
        <pc:sldMkLst>
          <pc:docMk/>
          <pc:sldMk cId="3929120593" sldId="277"/>
        </pc:sldMkLst>
      </pc:sldChg>
      <pc:sldChg chg="addSp delSp modSp mod">
        <pc:chgData name="Kovácsné Pusztai Kinga" userId="1282fdc4-838f-4805-a47a-02b770215156" providerId="ADAL" clId="{5C768EBF-C3DB-4DCE-85F9-9DA2B0FF11D2}" dt="2024-05-28T09:10:49.285" v="315" actId="1076"/>
        <pc:sldMkLst>
          <pc:docMk/>
          <pc:sldMk cId="1358939438" sldId="278"/>
        </pc:sldMkLst>
      </pc:sldChg>
      <pc:sldChg chg="mod modShow">
        <pc:chgData name="Kovácsné Pusztai Kinga" userId="1282fdc4-838f-4805-a47a-02b770215156" providerId="ADAL" clId="{5C768EBF-C3DB-4DCE-85F9-9DA2B0FF11D2}" dt="2024-05-28T09:11:18.063" v="316" actId="729"/>
        <pc:sldMkLst>
          <pc:docMk/>
          <pc:sldMk cId="977171412" sldId="283"/>
        </pc:sldMkLst>
      </pc:sldChg>
      <pc:sldChg chg="mod modShow">
        <pc:chgData name="Kovácsné Pusztai Kinga" userId="1282fdc4-838f-4805-a47a-02b770215156" providerId="ADAL" clId="{5C768EBF-C3DB-4DCE-85F9-9DA2B0FF11D2}" dt="2024-05-28T09:11:27.086" v="317" actId="729"/>
        <pc:sldMkLst>
          <pc:docMk/>
          <pc:sldMk cId="1619702951" sldId="284"/>
        </pc:sldMkLst>
      </pc:sldChg>
      <pc:sldChg chg="mod modShow">
        <pc:chgData name="Kovácsné Pusztai Kinga" userId="1282fdc4-838f-4805-a47a-02b770215156" providerId="ADAL" clId="{5C768EBF-C3DB-4DCE-85F9-9DA2B0FF11D2}" dt="2024-05-28T09:11:32.426" v="318" actId="729"/>
        <pc:sldMkLst>
          <pc:docMk/>
          <pc:sldMk cId="3057567600" sldId="286"/>
        </pc:sldMkLst>
      </pc:sldChg>
    </pc:docChg>
  </pc:docChgLst>
  <pc:docChgLst>
    <pc:chgData name="Vendégfelhasználó" userId="S::urn:spo:anon#8d5135bef8f0a07f63e728dbd47f75bab10304a86da83f9e0339454951304588::" providerId="AD" clId="Web-{4772FBC1-8214-5BDE-F0E6-5CEA2E7A71C7}"/>
    <pc:docChg chg="modSld">
      <pc:chgData name="Vendégfelhasználó" userId="S::urn:spo:anon#8d5135bef8f0a07f63e728dbd47f75bab10304a86da83f9e0339454951304588::" providerId="AD" clId="Web-{4772FBC1-8214-5BDE-F0E6-5CEA2E7A71C7}" dt="2023-06-10T08:30:42.752" v="0" actId="1076"/>
      <pc:docMkLst>
        <pc:docMk/>
      </pc:docMkLst>
      <pc:sldChg chg="modSp">
        <pc:chgData name="Vendégfelhasználó" userId="S::urn:spo:anon#8d5135bef8f0a07f63e728dbd47f75bab10304a86da83f9e0339454951304588::" providerId="AD" clId="Web-{4772FBC1-8214-5BDE-F0E6-5CEA2E7A71C7}" dt="2023-06-10T08:30:42.752" v="0" actId="1076"/>
        <pc:sldMkLst>
          <pc:docMk/>
          <pc:sldMk cId="1678102117" sldId="273"/>
        </pc:sldMkLst>
      </pc:sldChg>
    </pc:docChg>
  </pc:docChgLst>
  <pc:docChgLst>
    <pc:chgData name="Vendégfelhasználó" userId="S::urn:spo:anon#90c905805462ac915ecc6f0a0ea690171545fb3669dddcb7b44f48e100cd099e::" providerId="AD" clId="Web-{40A98E4B-B26B-386C-22AE-7ABAB3357E50}"/>
    <pc:docChg chg="modSld">
      <pc:chgData name="Vendégfelhasználó" userId="S::urn:spo:anon#90c905805462ac915ecc6f0a0ea690171545fb3669dddcb7b44f48e100cd099e::" providerId="AD" clId="Web-{40A98E4B-B26B-386C-22AE-7ABAB3357E50}" dt="2023-06-14T11:51:08.776" v="0"/>
      <pc:docMkLst>
        <pc:docMk/>
      </pc:docMkLst>
      <pc:sldChg chg="delSp">
        <pc:chgData name="Vendégfelhasználó" userId="S::urn:spo:anon#90c905805462ac915ecc6f0a0ea690171545fb3669dddcb7b44f48e100cd099e::" providerId="AD" clId="Web-{40A98E4B-B26B-386C-22AE-7ABAB3357E50}" dt="2023-06-14T11:51:08.776" v="0"/>
        <pc:sldMkLst>
          <pc:docMk/>
          <pc:sldMk cId="3929120593" sldId="277"/>
        </pc:sldMkLst>
      </pc:sldChg>
    </pc:docChg>
  </pc:docChgLst>
  <pc:docChgLst>
    <pc:chgData name="Vendégfelhasználó" userId="S::urn:spo:anon#90c905805462ac915ecc6f0a0ea690171545fb3669dddcb7b44f48e100cd099e::" providerId="AD" clId="Web-{2F68E889-0B06-DE9B-AD83-8646C3437792}"/>
    <pc:docChg chg="modSld">
      <pc:chgData name="Vendégfelhasználó" userId="S::urn:spo:anon#90c905805462ac915ecc6f0a0ea690171545fb3669dddcb7b44f48e100cd099e::" providerId="AD" clId="Web-{2F68E889-0B06-DE9B-AD83-8646C3437792}" dt="2023-06-10T09:45:30.925" v="0" actId="20577"/>
      <pc:docMkLst>
        <pc:docMk/>
      </pc:docMkLst>
      <pc:sldChg chg="modSp">
        <pc:chgData name="Vendégfelhasználó" userId="S::urn:spo:anon#90c905805462ac915ecc6f0a0ea690171545fb3669dddcb7b44f48e100cd099e::" providerId="AD" clId="Web-{2F68E889-0B06-DE9B-AD83-8646C3437792}" dt="2023-06-10T09:45:30.925" v="0" actId="20577"/>
        <pc:sldMkLst>
          <pc:docMk/>
          <pc:sldMk cId="2431493244" sldId="270"/>
        </pc:sldMkLst>
      </pc:sldChg>
    </pc:docChg>
  </pc:docChgLst>
  <pc:docChgLst>
    <pc:chgData name="Kovácsné Pusztai Kinga" userId="1282fdc4-838f-4805-a47a-02b770215156" providerId="ADAL" clId="{C746C849-DB63-4125-88B0-102D7855DD27}"/>
    <pc:docChg chg="modSld">
      <pc:chgData name="Kovácsné Pusztai Kinga" userId="1282fdc4-838f-4805-a47a-02b770215156" providerId="ADAL" clId="{C746C849-DB63-4125-88B0-102D7855DD27}" dt="2025-05-10T22:15:58.823" v="2" actId="20577"/>
      <pc:docMkLst>
        <pc:docMk/>
      </pc:docMkLst>
      <pc:sldChg chg="modSp mod">
        <pc:chgData name="Kovácsné Pusztai Kinga" userId="1282fdc4-838f-4805-a47a-02b770215156" providerId="ADAL" clId="{C746C849-DB63-4125-88B0-102D7855DD27}" dt="2025-05-10T22:15:45.412" v="1" actId="20577"/>
        <pc:sldMkLst>
          <pc:docMk/>
          <pc:sldMk cId="44210511" sldId="279"/>
        </pc:sldMkLst>
        <pc:spChg chg="mod">
          <ac:chgData name="Kovácsné Pusztai Kinga" userId="1282fdc4-838f-4805-a47a-02b770215156" providerId="ADAL" clId="{C746C849-DB63-4125-88B0-102D7855DD27}" dt="2025-05-10T22:15:45.412" v="1" actId="20577"/>
          <ac:spMkLst>
            <pc:docMk/>
            <pc:sldMk cId="44210511" sldId="279"/>
            <ac:spMk id="2" creationId="{007DE26C-9BDF-2301-DAA7-A7DC204AB34B}"/>
          </ac:spMkLst>
        </pc:spChg>
      </pc:sldChg>
      <pc:sldChg chg="modSp">
        <pc:chgData name="Kovácsné Pusztai Kinga" userId="1282fdc4-838f-4805-a47a-02b770215156" providerId="ADAL" clId="{C746C849-DB63-4125-88B0-102D7855DD27}" dt="2025-05-10T22:15:58.823" v="2" actId="20577"/>
        <pc:sldMkLst>
          <pc:docMk/>
          <pc:sldMk cId="2702620221" sldId="288"/>
        </pc:sldMkLst>
        <pc:spChg chg="mod">
          <ac:chgData name="Kovácsné Pusztai Kinga" userId="1282fdc4-838f-4805-a47a-02b770215156" providerId="ADAL" clId="{C746C849-DB63-4125-88B0-102D7855DD27}" dt="2025-05-10T22:15:58.823" v="2" actId="20577"/>
          <ac:spMkLst>
            <pc:docMk/>
            <pc:sldMk cId="2702620221" sldId="288"/>
            <ac:spMk id="3" creationId="{5DB9B356-ECDA-3D23-3E88-17E3E72701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aszt.inf.elte.hu/~asvanyi/ad/ad1jegyzet/ad1jegyzet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amop412.elte.hu/tananyagok/algoritmusok/lecke20_lap1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/>
              <a:t>Algoritmusok és adatszerkezetek I.</a:t>
            </a:r>
            <a:br>
              <a:rPr lang="hu-HU" b="1"/>
            </a:br>
            <a:r>
              <a:rPr lang="hu-HU" b="1"/>
              <a:t>11.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996267"/>
            <a:ext cx="5332411" cy="1388534"/>
          </a:xfrm>
        </p:spPr>
        <p:txBody>
          <a:bodyPr>
            <a:normAutofit fontScale="92500" lnSpcReduction="10000"/>
          </a:bodyPr>
          <a:lstStyle/>
          <a:p>
            <a:endParaRPr lang="hu-HU"/>
          </a:p>
          <a:p>
            <a:r>
              <a:rPr lang="hu-HU"/>
              <a:t> </a:t>
            </a:r>
            <a:r>
              <a:rPr lang="hu-HU" sz="3100" b="1">
                <a:solidFill>
                  <a:srgbClr val="C00000"/>
                </a:solidFill>
              </a:rPr>
              <a:t>(Összehasonlító) rendezések műveletigényének alsó korlátai</a:t>
            </a:r>
            <a:endParaRPr lang="hu-HU" sz="3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4FB23C90-B60B-8887-67A3-F8F7C7B18F3C}"/>
              </a:ext>
            </a:extLst>
          </p:cNvPr>
          <p:cNvSpPr/>
          <p:nvPr/>
        </p:nvSpPr>
        <p:spPr>
          <a:xfrm>
            <a:off x="3098800" y="2052320"/>
            <a:ext cx="2733040" cy="50800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C388FCB-D684-9992-6744-19B525EAD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641332"/>
                <a:ext cx="10018713" cy="483325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hu-HU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Tétel.</a:t>
                </a:r>
                <a:r>
                  <a:rPr lang="hu-HU" sz="2400" dirty="0"/>
                  <a:t> Bármely összehasonlító rendezés végrehajtásához a legrosszabb esetben   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u-HU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hu-HU" sz="2400">
                        <a:latin typeface="Cambria Math" panose="02040503050406030204" pitchFamily="18" charset="0"/>
                      </a:rPr>
                      <m:t>Ω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4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hu-HU" sz="24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hu-HU" sz="2400">
                            <a:latin typeface="Cambria Math" panose="02040503050406030204" pitchFamily="18" charset="0"/>
                          </a:rPr>
                          <m:t>g</m:t>
                        </m:r>
                      </m:fName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hu-HU" sz="2400" dirty="0"/>
                  <a:t>  kulcsösszehasonlítás szükséges.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Bizonyítás.</a:t>
                </a:r>
                <a:r>
                  <a:rPr lang="hu-HU" sz="1800" b="1" dirty="0"/>
                  <a:t> </a:t>
                </a:r>
                <a:r>
                  <a:rPr lang="hu-H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fentiek miatt elég: alsó becslést adni a döntési fa </a:t>
                </a:r>
                <a:r>
                  <a:rPr lang="hu-HU" sz="1800" i="1" dirty="0">
                    <a:effectLst/>
                    <a:latin typeface="Calibri" panose="020F0502020204030204" pitchFamily="34" charset="0"/>
                    <a:ea typeface="CMMI12"/>
                    <a:cs typeface="Calibri" panose="020F0502020204030204" pitchFamily="34" charset="0"/>
                  </a:rPr>
                  <a:t>h</a:t>
                </a:r>
                <a:r>
                  <a:rPr lang="hu-HU" sz="1800" dirty="0">
                    <a:effectLst/>
                    <a:latin typeface="Calibri" panose="020F0502020204030204" pitchFamily="34" charset="0"/>
                    <a:ea typeface="CMMI12"/>
                    <a:cs typeface="Calibri" panose="020F0502020204030204" pitchFamily="34" charset="0"/>
                  </a:rPr>
                  <a:t> </a:t>
                </a:r>
                <a:r>
                  <a:rPr lang="hu-HU" sz="1800" dirty="0">
                    <a:effectLst/>
                    <a:latin typeface="Calibri" panose="020F0502020204030204" pitchFamily="34" charset="0"/>
                    <a:ea typeface="CMR12"/>
                    <a:cs typeface="Calibri" panose="020F0502020204030204" pitchFamily="34" charset="0"/>
                  </a:rPr>
                  <a:t>= </a:t>
                </a:r>
                <a:r>
                  <a:rPr lang="hu-HU" sz="1800" i="1" dirty="0">
                    <a:effectLst/>
                    <a:latin typeface="Calibri" panose="020F0502020204030204" pitchFamily="34" charset="0"/>
                    <a:ea typeface="CMMI12"/>
                    <a:cs typeface="Calibri" panose="020F0502020204030204" pitchFamily="34" charset="0"/>
                  </a:rPr>
                  <a:t>MC</a:t>
                </a:r>
                <a:r>
                  <a:rPr lang="hu-HU" sz="1800" dirty="0">
                    <a:effectLst/>
                    <a:latin typeface="Calibri" panose="020F0502020204030204" pitchFamily="34" charset="0"/>
                    <a:ea typeface="CMR12"/>
                    <a:cs typeface="Calibri" panose="020F0502020204030204" pitchFamily="34" charset="0"/>
                  </a:rPr>
                  <a:t>(</a:t>
                </a:r>
                <a:r>
                  <a:rPr lang="hu-HU" sz="1800" i="1" dirty="0">
                    <a:effectLst/>
                    <a:latin typeface="Calibri" panose="020F0502020204030204" pitchFamily="34" charset="0"/>
                    <a:ea typeface="CMMI12"/>
                    <a:cs typeface="Calibri" panose="020F0502020204030204" pitchFamily="34" charset="0"/>
                  </a:rPr>
                  <a:t>n</a:t>
                </a:r>
                <a:r>
                  <a:rPr lang="hu-HU" sz="1800" dirty="0">
                    <a:effectLst/>
                    <a:latin typeface="Calibri" panose="020F0502020204030204" pitchFamily="34" charset="0"/>
                    <a:ea typeface="CMR12"/>
                    <a:cs typeface="Calibri" panose="020F0502020204030204" pitchFamily="34" charset="0"/>
                  </a:rPr>
                  <a:t>) </a:t>
                </a:r>
                <a:r>
                  <a:rPr lang="hu-H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magasságára</a:t>
                </a:r>
                <a:endParaRPr lang="hu-H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L! a levelei száma: </a:t>
                </a:r>
                <a:r>
                  <a:rPr lang="hu-HU" sz="1600" i="1" dirty="0">
                    <a:effectLst/>
                    <a:latin typeface="Calibri" panose="020F0502020204030204" pitchFamily="34" charset="0"/>
                    <a:ea typeface="CMMI12"/>
                    <a:cs typeface="Calibri" panose="020F0502020204030204" pitchFamily="34" charset="0"/>
                  </a:rPr>
                  <a:t>l</a:t>
                </a:r>
                <a:endParaRPr lang="hu-HU" sz="1600" i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hu-HU" sz="1600" i="1" dirty="0">
                    <a:effectLst/>
                    <a:latin typeface="Calibri" panose="020F0502020204030204" pitchFamily="34" charset="0"/>
                    <a:ea typeface="CMMI12"/>
                    <a:cs typeface="Calibri" panose="020F0502020204030204" pitchFamily="34" charset="0"/>
                  </a:rPr>
                  <a:t>n</a:t>
                </a:r>
                <a:r>
                  <a:rPr lang="hu-HU" sz="1600" dirty="0">
                    <a:effectLst/>
                    <a:latin typeface="Calibri" panose="020F0502020204030204" pitchFamily="34" charset="0"/>
                    <a:ea typeface="CMR12"/>
                    <a:cs typeface="Calibri" panose="020F0502020204030204" pitchFamily="34" charset="0"/>
                  </a:rPr>
                  <a:t>! </a:t>
                </a:r>
                <a:r>
                  <a:rPr lang="hu-HU" sz="1600" dirty="0">
                    <a:effectLst/>
                    <a:latin typeface="Calibri" panose="020F0502020204030204" pitchFamily="34" charset="0"/>
                    <a:ea typeface="CMSY10"/>
                    <a:cs typeface="Calibri" panose="020F0502020204030204" pitchFamily="34" charset="0"/>
                  </a:rPr>
                  <a:t>≤ </a:t>
                </a:r>
                <a:r>
                  <a:rPr lang="hu-HU" sz="1600" i="1" dirty="0">
                    <a:effectLst/>
                    <a:latin typeface="Calibri" panose="020F0502020204030204" pitchFamily="34" charset="0"/>
                    <a:ea typeface="CMMI12"/>
                    <a:cs typeface="Calibri" panose="020F0502020204030204" pitchFamily="34" charset="0"/>
                  </a:rPr>
                  <a:t>l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600" i="1" dirty="0">
                    <a:effectLst/>
                    <a:latin typeface="Calibri" panose="020F0502020204030204" pitchFamily="34" charset="0"/>
                    <a:ea typeface="CMMI12"/>
                    <a:cs typeface="Calibri" panose="020F0502020204030204" pitchFamily="34" charset="0"/>
                  </a:rPr>
                  <a:t>l</a:t>
                </a:r>
                <a:r>
                  <a:rPr lang="hu-HU" sz="1600" dirty="0">
                    <a:effectLst/>
                    <a:latin typeface="Calibri" panose="020F0502020204030204" pitchFamily="34" charset="0"/>
                    <a:ea typeface="CMMI12"/>
                    <a:cs typeface="Calibri" panose="020F0502020204030204" pitchFamily="34" charset="0"/>
                  </a:rPr>
                  <a:t> </a:t>
                </a:r>
                <a:r>
                  <a:rPr lang="hu-HU" sz="1600" dirty="0">
                    <a:effectLst/>
                    <a:latin typeface="Calibri" panose="020F0502020204030204" pitchFamily="34" charset="0"/>
                    <a:ea typeface="CMSY10"/>
                    <a:cs typeface="Calibri" panose="020F0502020204030204" pitchFamily="34" charset="0"/>
                  </a:rPr>
                  <a:t>≤ </a:t>
                </a:r>
                <a:r>
                  <a:rPr lang="hu-HU" sz="1600" dirty="0">
                    <a:effectLst/>
                    <a:latin typeface="Calibri" panose="020F0502020204030204" pitchFamily="34" charset="0"/>
                    <a:ea typeface="CMR12"/>
                    <a:cs typeface="Calibri" panose="020F0502020204030204" pitchFamily="34" charset="0"/>
                  </a:rPr>
                  <a:t>2</a:t>
                </a:r>
                <a:r>
                  <a:rPr lang="hu-HU" sz="1600" i="1" baseline="30000" dirty="0">
                    <a:effectLst/>
                    <a:latin typeface="Calibri" panose="020F0502020204030204" pitchFamily="34" charset="0"/>
                    <a:ea typeface="CMMI8"/>
                    <a:cs typeface="Calibri" panose="020F0502020204030204" pitchFamily="34" charset="0"/>
                  </a:rPr>
                  <a:t>h</a:t>
                </a:r>
                <a:r>
                  <a:rPr lang="hu-H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(egy </a:t>
                </a:r>
                <a:r>
                  <a:rPr lang="hu-HU" sz="1600" i="1" dirty="0">
                    <a:effectLst/>
                    <a:latin typeface="Calibri" panose="020F0502020204030204" pitchFamily="34" charset="0"/>
                    <a:ea typeface="CMMI12"/>
                    <a:cs typeface="Calibri" panose="020F0502020204030204" pitchFamily="34" charset="0"/>
                  </a:rPr>
                  <a:t>h</a:t>
                </a:r>
                <a:r>
                  <a:rPr lang="hu-HU" sz="1600" dirty="0">
                    <a:effectLst/>
                    <a:latin typeface="Calibri" panose="020F0502020204030204" pitchFamily="34" charset="0"/>
                    <a:ea typeface="CMMI12"/>
                    <a:cs typeface="Calibri" panose="020F0502020204030204" pitchFamily="34" charset="0"/>
                  </a:rPr>
                  <a:t> </a:t>
                </a:r>
                <a:r>
                  <a:rPr lang="hu-H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magasságú bináris fának legfeljebb </a:t>
                </a:r>
                <a:r>
                  <a:rPr lang="hu-HU" sz="1600" dirty="0">
                    <a:effectLst/>
                    <a:latin typeface="Calibri" panose="020F0502020204030204" pitchFamily="34" charset="0"/>
                    <a:ea typeface="CMR12"/>
                    <a:cs typeface="Calibri" panose="020F0502020204030204" pitchFamily="34" charset="0"/>
                  </a:rPr>
                  <a:t>2</a:t>
                </a:r>
                <a:r>
                  <a:rPr lang="hu-HU" sz="1600" i="1" baseline="30000" dirty="0">
                    <a:effectLst/>
                    <a:latin typeface="Calibri" panose="020F0502020204030204" pitchFamily="34" charset="0"/>
                    <a:ea typeface="CMMI8"/>
                    <a:cs typeface="Calibri" panose="020F0502020204030204" pitchFamily="34" charset="0"/>
                  </a:rPr>
                  <a:t>h</a:t>
                </a:r>
                <a:r>
                  <a:rPr lang="hu-HU" sz="1600" dirty="0">
                    <a:effectLst/>
                    <a:latin typeface="Calibri" panose="020F0502020204030204" pitchFamily="34" charset="0"/>
                    <a:ea typeface="CMMI8"/>
                    <a:cs typeface="Calibri" panose="020F0502020204030204" pitchFamily="34" charset="0"/>
                  </a:rPr>
                  <a:t> </a:t>
                </a:r>
                <a:r>
                  <a:rPr lang="hu-HU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levele van)</a:t>
                </a:r>
                <a:endParaRPr lang="hu-HU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000" i="1" dirty="0">
                    <a:effectLst/>
                    <a:latin typeface="Calibri" panose="020F0502020204030204" pitchFamily="34" charset="0"/>
                    <a:ea typeface="CMMI12"/>
                    <a:cs typeface="Calibri" panose="020F0502020204030204" pitchFamily="34" charset="0"/>
                  </a:rPr>
                  <a:t>n</a:t>
                </a:r>
                <a:r>
                  <a:rPr lang="hu-HU" sz="2000" dirty="0">
                    <a:effectLst/>
                    <a:latin typeface="Calibri" panose="020F0502020204030204" pitchFamily="34" charset="0"/>
                    <a:ea typeface="CMR12"/>
                    <a:cs typeface="Calibri" panose="020F0502020204030204" pitchFamily="34" charset="0"/>
                  </a:rPr>
                  <a:t>! </a:t>
                </a:r>
                <a:r>
                  <a:rPr lang="hu-HU" sz="2000" dirty="0">
                    <a:effectLst/>
                    <a:latin typeface="Calibri" panose="020F0502020204030204" pitchFamily="34" charset="0"/>
                    <a:ea typeface="CMSY10"/>
                    <a:cs typeface="Calibri" panose="020F0502020204030204" pitchFamily="34" charset="0"/>
                  </a:rPr>
                  <a:t>≤ </a:t>
                </a:r>
                <a:r>
                  <a:rPr lang="hu-HU" sz="2000" dirty="0">
                    <a:effectLst/>
                    <a:latin typeface="Calibri" panose="020F0502020204030204" pitchFamily="34" charset="0"/>
                    <a:ea typeface="CMR12"/>
                    <a:cs typeface="Calibri" panose="020F0502020204030204" pitchFamily="34" charset="0"/>
                  </a:rPr>
                  <a:t>2</a:t>
                </a:r>
                <a:r>
                  <a:rPr lang="hu-HU" sz="2000" i="1" baseline="30000" dirty="0">
                    <a:effectLst/>
                    <a:latin typeface="Calibri" panose="020F0502020204030204" pitchFamily="34" charset="0"/>
                    <a:ea typeface="CMMI8"/>
                    <a:cs typeface="Calibri" panose="020F0502020204030204" pitchFamily="34" charset="0"/>
                  </a:rPr>
                  <a:t>h</a:t>
                </a:r>
                <a:r>
                  <a:rPr lang="hu-HU" sz="2000" dirty="0">
                    <a:effectLst/>
                    <a:latin typeface="Calibri" panose="020F0502020204030204" pitchFamily="34" charset="0"/>
                    <a:ea typeface="CMMI8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𝑀𝐶</m:t>
                      </m:r>
                      <m:d>
                        <m:d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≥</m:t>
                      </m:r>
                      <m:func>
                        <m:func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!=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≥</m:t>
                                  </m:r>
                                </m:e>
                              </m:func>
                            </m:e>
                          </m:nary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b>
                            <m:sup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≥</m:t>
                                  </m:r>
                                </m:e>
                              </m:func>
                            </m:e>
                          </m:nary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b>
                            <m:sup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≥ </m:t>
                                  </m:r>
                                  <m:d>
                                    <m:dPr>
                                      <m:begChr m:val="⌈"/>
                                      <m:endChr m:val="⌉"/>
                                      <m:ctrlP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u-HU" sz="1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⌈"/>
                                          <m:endChr m:val="⌉"/>
                                          <m:ctrlP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hu-H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hu-H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Calibri" panose="020F0502020204030204" pitchFamily="34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hu-H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Calibri" panose="020F0502020204030204" pitchFamily="34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 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hu-H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≥</m:t>
                      </m:r>
                      <m:f>
                        <m:f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num>
                        <m:den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∗</m:t>
                      </m:r>
                      <m:func>
                        <m:func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hu-H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=</m:t>
                          </m:r>
                          <m:f>
                            <m:f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∗(</m:t>
                          </m:r>
                          <m:func>
                            <m:funcPr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hu-H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hu-H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2 )=</m:t>
                                  </m:r>
                                  <m:f>
                                    <m:fPr>
                                      <m:ctrlP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hu-H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∗(</m:t>
                                  </m:r>
                                  <m:func>
                                    <m:funcPr>
                                      <m:ctrlP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hu-HU" sz="1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−1)= </m:t>
                                      </m:r>
                                      <m:f>
                                        <m:fPr>
                                          <m:ctrlP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lang="hu-HU" sz="1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log</m:t>
                                      </m:r>
                                      <m:r>
                                        <a:rPr lang="hu-HU" sz="1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⁡</m:t>
                                      </m:r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− </m:t>
                                      </m:r>
                                      <m:f>
                                        <m:fPr>
                                          <m:ctrlP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 ∈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hu-HU" sz="1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Ω</m:t>
                                      </m:r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 (</m:t>
                                      </m:r>
                                      <m:r>
                                        <a:rPr lang="hu-H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  <m:func>
                                        <m:funcPr>
                                          <m:ctrlP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hu-HU" sz="1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hu-H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Calibri" panose="020F050202020403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C388FCB-D684-9992-6744-19B525EAD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641332"/>
                <a:ext cx="10018713" cy="4833256"/>
              </a:xfrm>
              <a:blipFill>
                <a:blip r:embed="rId2"/>
                <a:stretch>
                  <a:fillRect l="-1764" t="-365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DCFEB14C-34D9-70DD-F03E-4F04F63D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92736"/>
            <a:ext cx="10018713" cy="1403990"/>
          </a:xfrm>
        </p:spPr>
        <p:txBody>
          <a:bodyPr>
            <a:normAutofit/>
          </a:bodyPr>
          <a:lstStyle/>
          <a:p>
            <a:r>
              <a:rPr lang="hu-HU" dirty="0"/>
              <a:t>Alsó korlát a legrosszabb esetre </a:t>
            </a:r>
            <a:br>
              <a:rPr lang="hu-HU" dirty="0"/>
            </a:br>
            <a:r>
              <a:rPr lang="en-US" dirty="0"/>
              <a:t>(A lower bound for the worst case)</a:t>
            </a:r>
            <a:endParaRPr lang="hu-HU" dirty="0"/>
          </a:p>
        </p:txBody>
      </p:sp>
      <p:sp>
        <p:nvSpPr>
          <p:cNvPr id="4" name="Jobb oldali kapcsos zárójel 3">
            <a:extLst>
              <a:ext uri="{FF2B5EF4-FFF2-40B4-BE49-F238E27FC236}">
                <a16:creationId xmlns:a16="http://schemas.microsoft.com/office/drawing/2014/main" id="{8490E0C6-A3C5-A24C-A011-E54CAA138334}"/>
              </a:ext>
            </a:extLst>
          </p:cNvPr>
          <p:cNvSpPr/>
          <p:nvPr/>
        </p:nvSpPr>
        <p:spPr>
          <a:xfrm>
            <a:off x="7697755" y="3411446"/>
            <a:ext cx="382555" cy="597159"/>
          </a:xfrm>
          <a:prstGeom prst="righ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5B15B1-DB69-020D-ACF3-C0D3CB539A86}"/>
              </a:ext>
            </a:extLst>
          </p:cNvPr>
          <p:cNvSpPr txBox="1"/>
          <p:nvPr/>
        </p:nvSpPr>
        <p:spPr>
          <a:xfrm>
            <a:off x="8238930" y="3479192"/>
            <a:ext cx="1838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>
                <a:effectLst/>
                <a:latin typeface="Calibri" panose="020F0502020204030204" pitchFamily="34" charset="0"/>
                <a:ea typeface="CMMI12"/>
                <a:cs typeface="Calibri" panose="020F0502020204030204" pitchFamily="34" charset="0"/>
              </a:rPr>
              <a:t>n</a:t>
            </a:r>
            <a:r>
              <a:rPr lang="hu-HU" sz="2400" dirty="0">
                <a:effectLst/>
                <a:latin typeface="Calibri" panose="020F0502020204030204" pitchFamily="34" charset="0"/>
                <a:ea typeface="CMR12"/>
                <a:cs typeface="Calibri" panose="020F0502020204030204" pitchFamily="34" charset="0"/>
              </a:rPr>
              <a:t>! </a:t>
            </a:r>
            <a:r>
              <a:rPr lang="hu-HU" sz="2400" dirty="0">
                <a:effectLst/>
                <a:latin typeface="Calibri" panose="020F0502020204030204" pitchFamily="34" charset="0"/>
                <a:ea typeface="CMSY10"/>
                <a:cs typeface="Calibri" panose="020F0502020204030204" pitchFamily="34" charset="0"/>
              </a:rPr>
              <a:t>≤ </a:t>
            </a:r>
            <a:r>
              <a:rPr lang="hu-HU" sz="2400" i="1" dirty="0">
                <a:effectLst/>
                <a:latin typeface="Calibri" panose="020F0502020204030204" pitchFamily="34" charset="0"/>
                <a:ea typeface="CMMI12"/>
                <a:cs typeface="Calibri" panose="020F0502020204030204" pitchFamily="34" charset="0"/>
              </a:rPr>
              <a:t>l</a:t>
            </a:r>
            <a:r>
              <a:rPr lang="hu-HU" sz="2400" dirty="0">
                <a:effectLst/>
                <a:latin typeface="Calibri" panose="020F0502020204030204" pitchFamily="34" charset="0"/>
                <a:ea typeface="CMMI12"/>
                <a:cs typeface="Calibri" panose="020F0502020204030204" pitchFamily="34" charset="0"/>
              </a:rPr>
              <a:t> </a:t>
            </a:r>
            <a:r>
              <a:rPr lang="hu-HU" sz="2400" dirty="0">
                <a:effectLst/>
                <a:latin typeface="Calibri" panose="020F0502020204030204" pitchFamily="34" charset="0"/>
                <a:ea typeface="CMSY10"/>
                <a:cs typeface="Calibri" panose="020F0502020204030204" pitchFamily="34" charset="0"/>
              </a:rPr>
              <a:t>≤ </a:t>
            </a:r>
            <a:r>
              <a:rPr lang="hu-HU" sz="2400" dirty="0">
                <a:effectLst/>
                <a:latin typeface="Calibri" panose="020F0502020204030204" pitchFamily="34" charset="0"/>
                <a:ea typeface="CMR12"/>
                <a:cs typeface="Calibri" panose="020F0502020204030204" pitchFamily="34" charset="0"/>
              </a:rPr>
              <a:t>2</a:t>
            </a:r>
            <a:r>
              <a:rPr lang="hu-HU" sz="2400" i="1" baseline="30000" dirty="0">
                <a:effectLst/>
                <a:latin typeface="Calibri" panose="020F0502020204030204" pitchFamily="34" charset="0"/>
                <a:ea typeface="CMMI8"/>
                <a:cs typeface="Calibri" panose="020F0502020204030204" pitchFamily="34" charset="0"/>
              </a:rPr>
              <a:t>h</a:t>
            </a:r>
            <a:endParaRPr lang="hu-HU" sz="2400" dirty="0"/>
          </a:p>
        </p:txBody>
      </p:sp>
      <p:sp>
        <p:nvSpPr>
          <p:cNvPr id="7" name="Nap 6">
            <a:extLst>
              <a:ext uri="{FF2B5EF4-FFF2-40B4-BE49-F238E27FC236}">
                <a16:creationId xmlns:a16="http://schemas.microsoft.com/office/drawing/2014/main" id="{42C7D733-B2BF-D201-4D11-5C8373FF8BDA}"/>
              </a:ext>
            </a:extLst>
          </p:cNvPr>
          <p:cNvSpPr/>
          <p:nvPr/>
        </p:nvSpPr>
        <p:spPr>
          <a:xfrm>
            <a:off x="8841160" y="5423683"/>
            <a:ext cx="317241" cy="340567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149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FEB14C-34D9-70DD-F03E-4F04F63D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89858"/>
            <a:ext cx="10018713" cy="928396"/>
          </a:xfrm>
        </p:spPr>
        <p:txBody>
          <a:bodyPr/>
          <a:lstStyle/>
          <a:p>
            <a:r>
              <a:rPr lang="hu-HU"/>
              <a:t>Alsó korlát a legrosszabb esetre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C388FCB-D684-9992-6744-19B525EAD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150707"/>
                <a:ext cx="10018713" cy="4296746"/>
              </a:xfrm>
            </p:spPr>
            <p:txBody>
              <a:bodyPr anchor="t">
                <a:normAutofit/>
              </a:bodyPr>
              <a:lstStyle/>
              <a:p>
                <a:r>
                  <a:rPr lang="hu-HU" sz="2400" dirty="0"/>
                  <a:t> </a:t>
                </a:r>
                <a:r>
                  <a:rPr lang="hu-HU" sz="28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hu-HU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  <m:sup>
                        <m:r>
                          <a:rPr lang="hu-HU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hu-HU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 ≥ </m:t>
                            </m:r>
                            <m:d>
                              <m:dPr>
                                <m:begChr m:val="⌈"/>
                                <m:endChr m:val="⌉"/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hu-HU" sz="16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func>
                              <m:funcPr>
                                <m:ctrlPr>
                                  <a:rPr lang="hu-HU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u-HU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hu-H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hu-HU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hu-HU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hu-HU" sz="2800" dirty="0"/>
                  <a:t>) magyarázata: </a:t>
                </a:r>
              </a:p>
              <a:p>
                <a:pPr lvl="1"/>
                <a:r>
                  <a:rPr lang="hu-HU" sz="2400" dirty="0"/>
                  <a:t>Az összegnek legalább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u-HU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hu-HU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hu-HU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2400" dirty="0"/>
                  <a:t> tagja van.</a:t>
                </a:r>
              </a:p>
              <a:p>
                <a:pPr lvl="1"/>
                <a:r>
                  <a:rPr lang="hu-HU" sz="2400" dirty="0"/>
                  <a:t>A tagok száma: 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hu-H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hu-HU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u-H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u-HU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hu-H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hu-HU" sz="2400" i="1">
                        <a:latin typeface="Cambria Math" panose="02040503050406030204" pitchFamily="18" charset="0"/>
                      </a:rPr>
                      <m:t>+1= </m:t>
                    </m:r>
                    <m:d>
                      <m:dPr>
                        <m:begChr m:val="⌊"/>
                        <m:endChr m:val="⌋"/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hu-H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hu-HU" sz="2400" dirty="0"/>
              </a:p>
              <a:p>
                <a:pPr lvl="2"/>
                <a:r>
                  <a:rPr lang="hu-HU" sz="2000" dirty="0"/>
                  <a:t>Ha </a:t>
                </a:r>
                <a:r>
                  <a:rPr lang="hu-HU" sz="2000" i="1" dirty="0"/>
                  <a:t>n</a:t>
                </a:r>
                <a:r>
                  <a:rPr lang="hu-HU" sz="2000" dirty="0"/>
                  <a:t> páratlan: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u-H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hu-HU" sz="2000" dirty="0"/>
              </a:p>
              <a:p>
                <a:pPr lvl="2"/>
                <a:r>
                  <a:rPr lang="hu-HU" sz="2000" dirty="0"/>
                  <a:t>Ha </a:t>
                </a:r>
                <a:r>
                  <a:rPr lang="hu-HU" sz="2000" i="1" dirty="0"/>
                  <a:t>n</a:t>
                </a:r>
                <a:r>
                  <a:rPr lang="hu-HU" sz="2000" dirty="0"/>
                  <a:t> páros: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u-HU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sz="2000" dirty="0"/>
                  <a:t> + 1</a:t>
                </a:r>
              </a:p>
              <a:p>
                <a:pPr lvl="1"/>
                <a:endParaRPr lang="hu-HU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hu-H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C388FCB-D684-9992-6744-19B525EAD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150707"/>
                <a:ext cx="10018713" cy="4296746"/>
              </a:xfrm>
              <a:blipFill>
                <a:blip r:embed="rId2"/>
                <a:stretch>
                  <a:fillRect l="-1521" t="-65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Nap 6">
            <a:extLst>
              <a:ext uri="{FF2B5EF4-FFF2-40B4-BE49-F238E27FC236}">
                <a16:creationId xmlns:a16="http://schemas.microsoft.com/office/drawing/2014/main" id="{42C7D733-B2BF-D201-4D11-5C8373FF8BDA}"/>
              </a:ext>
            </a:extLst>
          </p:cNvPr>
          <p:cNvSpPr/>
          <p:nvPr/>
        </p:nvSpPr>
        <p:spPr>
          <a:xfrm>
            <a:off x="1484309" y="2150707"/>
            <a:ext cx="317241" cy="340567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962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8D252EB8-F9C6-0A2A-6369-E6CACDBD24F8}"/>
              </a:ext>
            </a:extLst>
          </p:cNvPr>
          <p:cNvSpPr/>
          <p:nvPr/>
        </p:nvSpPr>
        <p:spPr>
          <a:xfrm>
            <a:off x="7294880" y="1049794"/>
            <a:ext cx="2682240" cy="707886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524050" y="1147227"/>
                <a:ext cx="10018713" cy="5374967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4"/>
                </a:pPr>
                <a:r>
                  <a:rPr lang="hu-HU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Tétel.</a:t>
                </a:r>
                <a:r>
                  <a:rPr lang="hu-HU" sz="2200" dirty="0"/>
                  <a:t> Tetszőleges összehasonlító rendezésre  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𝑀𝑇</m:t>
                    </m:r>
                    <m:d>
                      <m:d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u-HU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hu-HU" sz="2200">
                        <a:latin typeface="Cambria Math" panose="02040503050406030204" pitchFamily="18" charset="0"/>
                      </a:rPr>
                      <m:t>Ω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2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hu-HU" sz="22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hu-HU" sz="2200">
                            <a:latin typeface="Cambria Math" panose="02040503050406030204" pitchFamily="18" charset="0"/>
                          </a:rPr>
                          <m:t>g</m:t>
                        </m:r>
                      </m:fName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hu-HU" sz="2200" dirty="0"/>
              </a:p>
              <a:p>
                <a:r>
                  <a:rPr lang="hu-HU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Bizonyítás.</a:t>
                </a:r>
                <a:endParaRPr lang="hu-HU" sz="2200" dirty="0"/>
              </a:p>
              <a:p>
                <a:pPr lvl="1"/>
                <a:r>
                  <a:rPr lang="hu-HU" dirty="0"/>
                  <a:t>Mindegyik alprogram hívás és ciklusiteráció is csak korlátos számú elemet ellenőriz</a:t>
                </a:r>
              </a:p>
              <a:p>
                <a:pPr lvl="2"/>
                <a:r>
                  <a:rPr lang="hu-HU" sz="2000" dirty="0"/>
                  <a:t>a belé ágyazott alprogram hívások és ciklusiterációk nélkül</a:t>
                </a:r>
              </a:p>
              <a:p>
                <a:pPr lvl="1"/>
                <a:r>
                  <a:rPr lang="hu-HU" dirty="0"/>
                  <a:t>L! ezeknek a korlátoknak a maximuma </a:t>
                </a:r>
                <a:r>
                  <a:rPr lang="hu-HU" i="1" dirty="0"/>
                  <a:t>k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2000" i="1" dirty="0"/>
                  <a:t>MT</a:t>
                </a:r>
                <a:r>
                  <a:rPr lang="hu-HU" sz="2000" dirty="0"/>
                  <a:t>(</a:t>
                </a:r>
                <a:r>
                  <a:rPr lang="hu-HU" sz="2000" i="1" dirty="0"/>
                  <a:t>n</a:t>
                </a:r>
                <a:r>
                  <a:rPr lang="hu-HU" sz="2000" dirty="0"/>
                  <a:t>)</a:t>
                </a:r>
                <a:r>
                  <a:rPr lang="en-US" sz="2000" dirty="0"/>
                  <a:t>∗</a:t>
                </a:r>
                <a:r>
                  <a:rPr lang="hu-HU" sz="2000" i="1" dirty="0"/>
                  <a:t>k</a:t>
                </a:r>
                <a:r>
                  <a:rPr lang="hu-HU" sz="2000" dirty="0"/>
                  <a:t> </a:t>
                </a:r>
                <a:r>
                  <a:rPr lang="en-US" sz="2000" dirty="0"/>
                  <a:t>≥</a:t>
                </a:r>
                <a:r>
                  <a:rPr lang="hu-HU" sz="2000" i="1" dirty="0"/>
                  <a:t>MC</a:t>
                </a:r>
                <a:r>
                  <a:rPr lang="hu-HU" sz="2000" dirty="0"/>
                  <a:t>(</a:t>
                </a:r>
                <a:r>
                  <a:rPr lang="hu-HU" sz="2000" i="1" dirty="0"/>
                  <a:t>n</a:t>
                </a:r>
                <a:r>
                  <a:rPr lang="hu-HU" sz="2000" dirty="0"/>
                  <a:t>)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2000" i="1" dirty="0"/>
                  <a:t>MT</a:t>
                </a:r>
                <a:r>
                  <a:rPr lang="hu-HU" sz="2000" dirty="0"/>
                  <a:t>(</a:t>
                </a:r>
                <a:r>
                  <a:rPr lang="hu-HU" sz="2000" i="1" dirty="0"/>
                  <a:t>n</a:t>
                </a:r>
                <a:r>
                  <a:rPr lang="hu-HU" sz="2000" dirty="0"/>
                  <a:t>)</a:t>
                </a:r>
                <a:r>
                  <a:rPr lang="en-US" sz="2000" dirty="0"/>
                  <a:t>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hu-HU" sz="2000" i="1" dirty="0"/>
                  <a:t>MC</a:t>
                </a:r>
                <a:r>
                  <a:rPr lang="hu-HU" sz="2000" dirty="0"/>
                  <a:t>(</a:t>
                </a:r>
                <a:r>
                  <a:rPr lang="hu-HU" sz="2000" i="1" dirty="0"/>
                  <a:t>n</a:t>
                </a:r>
                <a:r>
                  <a:rPr lang="hu-HU" sz="2000" dirty="0"/>
                  <a:t>)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2000" i="1" dirty="0"/>
                  <a:t>MT</a:t>
                </a:r>
                <a:r>
                  <a:rPr lang="hu-HU" sz="2000" dirty="0"/>
                  <a:t>(</a:t>
                </a:r>
                <a:r>
                  <a:rPr lang="hu-HU" sz="2000" i="1" dirty="0"/>
                  <a:t>n</a:t>
                </a:r>
                <a:r>
                  <a:rPr lang="hu-HU" sz="2000" dirty="0"/>
                  <a:t>) </a:t>
                </a:r>
                <a:r>
                  <a:rPr lang="en-US" sz="2000" dirty="0"/>
                  <a:t>∈ Ω</a:t>
                </a:r>
                <a:r>
                  <a:rPr lang="hu-HU" sz="2000" dirty="0"/>
                  <a:t>(</a:t>
                </a:r>
                <a:r>
                  <a:rPr lang="hu-HU" sz="2000" i="1" dirty="0"/>
                  <a:t>MC</a:t>
                </a:r>
                <a:r>
                  <a:rPr lang="hu-HU" sz="2000" dirty="0"/>
                  <a:t>(</a:t>
                </a:r>
                <a:r>
                  <a:rPr lang="hu-HU" sz="2000" i="1" dirty="0"/>
                  <a:t>n</a:t>
                </a:r>
                <a:r>
                  <a:rPr lang="hu-HU" sz="2000" dirty="0"/>
                  <a:t>))</a:t>
                </a:r>
              </a:p>
              <a:p>
                <a:pPr lvl="8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hu-HU" sz="2000" i="1" smtClean="0">
                        <a:latin typeface="Cambria Math" panose="02040503050406030204" pitchFamily="18" charset="0"/>
                      </a:rPr>
                      <m:t>𝑀𝑇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hu-HU" sz="2000">
                        <a:latin typeface="Cambria Math" panose="02040503050406030204" pitchFamily="18" charset="0"/>
                      </a:rPr>
                      <m:t>Ω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hu-HU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g</m:t>
                        </m:r>
                      </m:fName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hu-HU" sz="20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 err="1">
                    <a:effectLst/>
                    <a:latin typeface="F78"/>
                    <a:ea typeface="Calibri" panose="020F0502020204030204" pitchFamily="34" charset="0"/>
                    <a:cs typeface="F78"/>
                  </a:rPr>
                  <a:t>heap</a:t>
                </a:r>
                <a:r>
                  <a:rPr lang="hu-HU" sz="1800" dirty="0">
                    <a:effectLst/>
                    <a:latin typeface="F78"/>
                    <a:ea typeface="Calibri" panose="020F0502020204030204" pitchFamily="34" charset="0"/>
                    <a:cs typeface="F78"/>
                  </a:rPr>
                  <a:t> sort </a:t>
                </a:r>
                <a:r>
                  <a:rPr lang="hu-HU" sz="1800" dirty="0">
                    <a:effectLst/>
                    <a:latin typeface="F29"/>
                    <a:ea typeface="Calibri" panose="020F0502020204030204" pitchFamily="34" charset="0"/>
                    <a:cs typeface="F29"/>
                  </a:rPr>
                  <a:t>és a </a:t>
                </a:r>
                <a:r>
                  <a:rPr lang="hu-HU" sz="1800" dirty="0" err="1">
                    <a:effectLst/>
                    <a:latin typeface="F78"/>
                    <a:ea typeface="Calibri" panose="020F0502020204030204" pitchFamily="34" charset="0"/>
                    <a:cs typeface="F78"/>
                  </a:rPr>
                  <a:t>merge</a:t>
                </a:r>
                <a:r>
                  <a:rPr lang="hu-HU" sz="1800" dirty="0">
                    <a:effectLst/>
                    <a:latin typeface="F78"/>
                    <a:ea typeface="Calibri" panose="020F0502020204030204" pitchFamily="34" charset="0"/>
                    <a:cs typeface="F78"/>
                  </a:rPr>
                  <a:t> sort: aszimptotikusan optimálisak</a:t>
                </a:r>
                <a:endParaRPr lang="hu-H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400" i="1" dirty="0">
                    <a:latin typeface="CMR12"/>
                    <a:ea typeface="Calibri" panose="020F0502020204030204" pitchFamily="34" charset="0"/>
                    <a:cs typeface="CMR12"/>
                  </a:rPr>
                  <a:t>MT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400" i="1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400" dirty="0">
                    <a:effectLst/>
                    <a:latin typeface="Cambria Math" panose="02040503050406030204" pitchFamily="18" charset="0"/>
                    <a:ea typeface="CMSY10"/>
                    <a:cs typeface="Cambria Math" panose="02040503050406030204" pitchFamily="18" charset="0"/>
                  </a:rPr>
                  <a:t>∈</a:t>
                </a:r>
                <a:r>
                  <a:rPr lang="hu-HU" sz="140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400" i="1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40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1400" i="1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400" dirty="0">
                    <a:effectLst/>
                    <a:latin typeface="F29"/>
                    <a:ea typeface="Calibri" panose="020F0502020204030204" pitchFamily="34" charset="0"/>
                    <a:cs typeface="F29"/>
                  </a:rPr>
                  <a:t>összeillik a </a:t>
                </a:r>
                <a:r>
                  <a:rPr lang="hu-HU" sz="1400" i="1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40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400" dirty="0">
                    <a:effectLst/>
                    <a:latin typeface="Cambria Math" panose="02040503050406030204" pitchFamily="18" charset="0"/>
                    <a:ea typeface="CMSY10"/>
                    <a:cs typeface="Cambria Math" panose="02040503050406030204" pitchFamily="18" charset="0"/>
                  </a:rPr>
                  <a:t>∈</a:t>
                </a:r>
                <a:r>
                  <a:rPr lang="hu-HU" sz="1400" dirty="0">
                    <a:effectLst/>
                    <a:latin typeface="CMSY10"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1400" dirty="0">
                    <a:effectLst/>
                    <a:latin typeface="Calibri" panose="020F0502020204030204" pitchFamily="34" charset="0"/>
                    <a:ea typeface="CMR12"/>
                    <a:cs typeface="Calibri" panose="020F0502020204030204" pitchFamily="34" charset="0"/>
                  </a:rPr>
                  <a:t>Ω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400" i="1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40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1400" i="1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400" dirty="0">
                    <a:effectLst/>
                    <a:latin typeface="F29"/>
                    <a:ea typeface="Calibri" panose="020F0502020204030204" pitchFamily="34" charset="0"/>
                    <a:cs typeface="F29"/>
                  </a:rPr>
                  <a:t>alsó korláttal. (Ld. 4. tétel) </a:t>
                </a:r>
                <a:endParaRPr lang="hu-H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400" i="1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400" i="1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400" dirty="0">
                    <a:effectLst/>
                    <a:latin typeface="Cambria Math" panose="02040503050406030204" pitchFamily="18" charset="0"/>
                    <a:ea typeface="CMSY10"/>
                    <a:cs typeface="Cambria Math" panose="02040503050406030204" pitchFamily="18" charset="0"/>
                  </a:rPr>
                  <a:t>∈</a:t>
                </a:r>
                <a:r>
                  <a:rPr lang="hu-HU" sz="1400" dirty="0">
                    <a:effectLst/>
                    <a:latin typeface="CMSY10"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1400" dirty="0">
                    <a:effectLst/>
                    <a:latin typeface="Calibri" panose="020F0502020204030204" pitchFamily="34" charset="0"/>
                    <a:ea typeface="CMR12"/>
                    <a:cs typeface="Calibri" panose="020F0502020204030204" pitchFamily="34" charset="0"/>
                  </a:rPr>
                  <a:t>Θ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400" i="1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40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1400" i="1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40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)</a:t>
                </a:r>
                <a:endParaRPr lang="hu-HU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50" y="1147227"/>
                <a:ext cx="10018713" cy="5374967"/>
              </a:xfrm>
              <a:blipFill>
                <a:blip r:embed="rId2"/>
                <a:stretch>
                  <a:fillRect l="-1582" t="-3515" b="-181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326037"/>
            <a:ext cx="10018713" cy="961587"/>
          </a:xfrm>
        </p:spPr>
        <p:txBody>
          <a:bodyPr/>
          <a:lstStyle/>
          <a:p>
            <a:r>
              <a:rPr lang="hu-HU" dirty="0"/>
              <a:t>Alsó korlát a legrosszabb esetre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D7C5C99D-613A-BA89-9347-EA18A3737EE6}"/>
                  </a:ext>
                </a:extLst>
              </p:cNvPr>
              <p:cNvSpPr txBox="1"/>
              <p:nvPr/>
            </p:nvSpPr>
            <p:spPr>
              <a:xfrm>
                <a:off x="6242180" y="3986384"/>
                <a:ext cx="306949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:r>
                  <a:rPr lang="hu-HU" sz="2000"/>
                  <a:t>3. tétel</a:t>
                </a:r>
              </a:p>
              <a:p>
                <a:pPr marL="285750" indent="-285750">
                  <a:buClr>
                    <a:srgbClr val="C00000"/>
                  </a:buCl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•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hu-HU" sz="2000">
                        <a:latin typeface="Cambria Math" panose="02040503050406030204" pitchFamily="18" charset="0"/>
                      </a:rPr>
                      <m:t>Ω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•</m:t>
                    </m:r>
                    <m:r>
                      <a:rPr lang="hu-H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000"/>
                  <a:t> reláció tranzitív</a:t>
                </a: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D7C5C99D-613A-BA89-9347-EA18A3737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180" y="3986384"/>
                <a:ext cx="3069495" cy="707886"/>
              </a:xfrm>
              <a:prstGeom prst="rect">
                <a:avLst/>
              </a:prstGeom>
              <a:blipFill>
                <a:blip r:embed="rId3"/>
                <a:stretch>
                  <a:fillRect l="-1786" t="-5172" r="-1587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10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4043F2-59DB-B65A-253F-E6EA943B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hu-HU" dirty="0"/>
              <a:t>Alsó korlát az összehasonlítások számára átlagos esetben*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6F739A-B7F8-129B-BA17-69D36208A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3099"/>
            <a:ext cx="10018713" cy="4498341"/>
          </a:xfrm>
        </p:spPr>
        <p:txBody>
          <a:bodyPr>
            <a:normAutofit lnSpcReduction="10000"/>
          </a:bodyPr>
          <a:lstStyle/>
          <a:p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rendező eljárás (adott 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méret melletti) átlagos összehasonlítási száma = a döntési fa levélmagasságainak az átlaga</a:t>
            </a:r>
          </a:p>
          <a:p>
            <a:r>
              <a:rPr lang="hu-HU" kern="100" dirty="0">
                <a:ea typeface="Aptos" panose="020B0004020202020204" pitchFamily="34" charset="0"/>
                <a:cs typeface="Times New Roman" panose="02020603050405020304" pitchFamily="18" charset="0"/>
              </a:rPr>
              <a:t>Jelölések:</a:t>
            </a:r>
          </a:p>
          <a:p>
            <a:pPr lvl="1"/>
            <a:r>
              <a:rPr lang="hu-HU" sz="1800" i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lhsum</a:t>
            </a:r>
            <a:r>
              <a:rPr lang="hu-HU" sz="18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(t) : </a:t>
            </a:r>
            <a:r>
              <a:rPr lang="hu-HU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levélmagasság összeg</a:t>
            </a:r>
          </a:p>
          <a:p>
            <a:pPr lvl="1"/>
            <a:r>
              <a:rPr lang="hu-HU" sz="1800" i="1" kern="100" dirty="0">
                <a:ea typeface="Aptos" panose="020B0004020202020204" pitchFamily="34" charset="0"/>
                <a:cs typeface="Times New Roman" panose="02020603050405020304" pitchFamily="18" charset="0"/>
              </a:rPr>
              <a:t>Tökéletes döntési fa: </a:t>
            </a:r>
            <a:r>
              <a:rPr lang="hu-HU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minden belső pontnak pontosan két gyermeke van: igen/nem </a:t>
            </a:r>
          </a:p>
          <a:p>
            <a:pPr lvl="2"/>
            <a:r>
              <a:rPr lang="hu-HU" kern="100" dirty="0">
                <a:ea typeface="Aptos" panose="020B0004020202020204" pitchFamily="34" charset="0"/>
                <a:cs typeface="Times New Roman" panose="02020603050405020304" pitchFamily="18" charset="0"/>
              </a:rPr>
              <a:t>~(szigorúan bináris fa)</a:t>
            </a:r>
          </a:p>
          <a:p>
            <a:pPr lvl="2"/>
            <a:r>
              <a:rPr lang="hu-HU" dirty="0"/>
              <a:t>Egy </a:t>
            </a:r>
            <a:r>
              <a:rPr lang="hu-HU" i="1" dirty="0"/>
              <a:t>t</a:t>
            </a:r>
            <a:r>
              <a:rPr lang="hu-HU" dirty="0"/>
              <a:t> tökéletes döntési fához nem feltétlenül tartozik olyan algoritmus, amelynek </a:t>
            </a:r>
            <a:r>
              <a:rPr lang="hu-HU" i="1" dirty="0"/>
              <a:t>t</a:t>
            </a:r>
            <a:r>
              <a:rPr lang="hu-HU" dirty="0"/>
              <a:t> a döntési fája lenne, </a:t>
            </a:r>
            <a:r>
              <a:rPr lang="hu-HU" kern="100" dirty="0">
                <a:ea typeface="Aptos" panose="020B0004020202020204" pitchFamily="34" charset="0"/>
                <a:cs typeface="Times New Roman" panose="02020603050405020304" pitchFamily="18" charset="0"/>
              </a:rPr>
              <a:t>de becsléshez felhasználható 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hu-HU" b="1" dirty="0">
                <a:solidFill>
                  <a:schemeClr val="accent1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Lemma.</a:t>
            </a:r>
            <a:r>
              <a:rPr lang="hu-H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Az azonos számú levelet tartalmazó tökéletes döntési fák közül levélmagasság összeg azokra a legkisebb, amelyek egyben majdnem teljes bináris fák.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053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782E4-68F5-1DF8-C682-CA55DD57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hu-HU" dirty="0"/>
              <a:t>Alsó korlát az összehasonlítások számára átlagos esetben*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146088-1323-1BB1-90FC-857485B8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4640"/>
            <a:ext cx="10018713" cy="5110479"/>
          </a:xfrm>
        </p:spPr>
        <p:txBody>
          <a:bodyPr>
            <a:normAutofit/>
          </a:bodyPr>
          <a:lstStyle/>
          <a:p>
            <a:r>
              <a:rPr lang="hu-HU" sz="2200" b="1" dirty="0">
                <a:solidFill>
                  <a:schemeClr val="accent1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Bizonyítás. </a:t>
            </a:r>
          </a:p>
          <a:p>
            <a:pPr lvl="1"/>
            <a:r>
              <a:rPr lang="hu-H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L! </a:t>
            </a:r>
            <a:r>
              <a:rPr lang="hu-HU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: tökéletes döntési fa, de nem majdnem teljes bináris fa  </a:t>
            </a:r>
          </a:p>
          <a:p>
            <a:pPr lvl="2"/>
            <a:r>
              <a:rPr lang="hu-H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=&gt; levelei között legalább két szintkülönbség található</a:t>
            </a:r>
          </a:p>
          <a:p>
            <a:pPr lvl="2"/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Pl.  A  </a:t>
            </a:r>
            <a:r>
              <a:rPr lang="hu-HU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fában pl. az  </a:t>
            </a:r>
            <a:r>
              <a:rPr lang="hu-HU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és </a:t>
            </a:r>
            <a:r>
              <a:rPr lang="hu-HU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hu-H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levelek  és  a </a:t>
            </a:r>
            <a:r>
              <a:rPr lang="hu-HU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hu-H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levél közötti szintkülönbség 2</a:t>
            </a:r>
          </a:p>
          <a:p>
            <a:pPr lvl="2"/>
            <a:r>
              <a:rPr lang="hu-HU" i="1" dirty="0"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)-</a:t>
            </a:r>
            <a:r>
              <a:rPr lang="hu-HU" i="1" dirty="0"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dirty="0"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) = </a:t>
            </a:r>
            <a:r>
              <a:rPr lang="hu-HU" i="1" dirty="0"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dirty="0"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)-</a:t>
            </a:r>
            <a:r>
              <a:rPr lang="hu-HU" i="1" dirty="0"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dirty="0"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) ≥ 2</a:t>
            </a:r>
            <a:endParaRPr lang="hu-HU" sz="16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L! </a:t>
            </a:r>
            <a:r>
              <a:rPr lang="hu-HU" i="1" dirty="0">
                <a:ea typeface="Aptos" panose="020B0004020202020204" pitchFamily="34" charset="0"/>
                <a:cs typeface="Times New Roman" panose="02020603050405020304" pitchFamily="18" charset="0"/>
              </a:rPr>
              <a:t>t’  t-</a:t>
            </a:r>
            <a:r>
              <a:rPr lang="hu-HU" i="1" dirty="0" err="1">
                <a:ea typeface="Aptos" panose="020B0004020202020204" pitchFamily="34" charset="0"/>
                <a:cs typeface="Times New Roman" panose="02020603050405020304" pitchFamily="18" charset="0"/>
              </a:rPr>
              <a:t>nek</a:t>
            </a:r>
            <a:r>
              <a:rPr lang="hu-HU" i="1" dirty="0">
                <a:ea typeface="Aptos" panose="020B0004020202020204" pitchFamily="34" charset="0"/>
                <a:cs typeface="Times New Roman" panose="02020603050405020304" pitchFamily="18" charset="0"/>
              </a:rPr>
              <a:t> egy átalakítása</a:t>
            </a:r>
          </a:p>
          <a:p>
            <a:pPr lvl="2"/>
            <a:r>
              <a:rPr lang="hu-H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és B leveleket áthelyezzük legalább két szinttel magasabbra</a:t>
            </a:r>
          </a:p>
          <a:p>
            <a:pPr lvl="2"/>
            <a:r>
              <a:rPr lang="hu-HU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levélmagasságösszeg legalább 1-gyel </a:t>
            </a:r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csökken</a:t>
            </a:r>
          </a:p>
          <a:p>
            <a:pPr lvl="2"/>
            <a:r>
              <a:rPr lang="hu-HU" i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lhsum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– </a:t>
            </a:r>
            <a:r>
              <a:rPr lang="hu-HU" i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lhsum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t’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= 2(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+ 1)) + 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– 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+ 2(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+ 1)) </a:t>
            </a:r>
            <a:b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= 2 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+ 2 + 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- 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2(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)) – 2 = 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- 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≥ 1</a:t>
            </a:r>
          </a:p>
          <a:p>
            <a:pPr lvl="2"/>
            <a:endParaRPr lang="hu-HU" dirty="0"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églalap: szamárfül 7">
            <a:extLst>
              <a:ext uri="{FF2B5EF4-FFF2-40B4-BE49-F238E27FC236}">
                <a16:creationId xmlns:a16="http://schemas.microsoft.com/office/drawing/2014/main" id="{A5A8298F-A339-62C0-B0B1-AF7C38941D2D}"/>
              </a:ext>
            </a:extLst>
          </p:cNvPr>
          <p:cNvSpPr/>
          <p:nvPr/>
        </p:nvSpPr>
        <p:spPr>
          <a:xfrm>
            <a:off x="8929944" y="3791844"/>
            <a:ext cx="2874129" cy="2542454"/>
          </a:xfrm>
          <a:prstGeom prst="foldedCorner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17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782E4-68F5-1DF8-C682-CA55DD57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hu-HU" dirty="0"/>
              <a:t>Alsó korlát az összehasonlítások számára átlagos esetben*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146088-1323-1BB1-90FC-857485B8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4640"/>
            <a:ext cx="10018713" cy="5110479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chemeClr val="accent1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Bizonyítá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s folytatása</a:t>
            </a:r>
            <a:r>
              <a:rPr lang="hu-HU" b="1" dirty="0">
                <a:solidFill>
                  <a:schemeClr val="accent1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hu-HU" dirty="0"/>
              <a:t>Az alsó szintű testvér levélpárok – szülővel együtt történő – véges sokszori áthelyezése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dirty="0"/>
              <a:t>majdnem teljes bináris fához jutunk</a:t>
            </a:r>
          </a:p>
          <a:p>
            <a:pPr lvl="2">
              <a:buFont typeface="Corbel" panose="020B0503020204020204" pitchFamily="34" charset="0"/>
              <a:buChar char="="/>
            </a:pPr>
            <a:r>
              <a:rPr lang="hu-HU" dirty="0"/>
              <a:t>tökéletes döntési fa</a:t>
            </a:r>
          </a:p>
          <a:p>
            <a:pPr lvl="2"/>
            <a:r>
              <a:rPr lang="hu-HU" sz="2000" dirty="0"/>
              <a:t>Magasságösszege &lt; bármely (ugyanannyi levélcsúcsot </a:t>
            </a:r>
            <a:br>
              <a:rPr lang="hu-HU" sz="2000" dirty="0"/>
            </a:br>
            <a:r>
              <a:rPr lang="hu-HU" sz="2000" dirty="0"/>
              <a:t>számláló) nem majdnem teljes tökéletes döntési fa</a:t>
            </a:r>
          </a:p>
          <a:p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Az </a:t>
            </a:r>
            <a:r>
              <a:rPr lang="hu-HU" i="1" dirty="0" err="1">
                <a:ea typeface="Aptos" panose="020B0004020202020204" pitchFamily="34" charset="0"/>
                <a:cs typeface="Times New Roman" panose="02020603050405020304" pitchFamily="18" charset="0"/>
              </a:rPr>
              <a:t>lsum</a:t>
            </a:r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i="1" dirty="0"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) érték a majdnem teljes bináris fákra egyértelmű</a:t>
            </a:r>
          </a:p>
          <a:p>
            <a:pPr lvl="1"/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Pl. 6 levelű fáknál:</a:t>
            </a:r>
          </a:p>
          <a:p>
            <a:pPr lvl="2"/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4 az alsó színtű levelek száma </a:t>
            </a:r>
          </a:p>
          <a:p>
            <a:pPr lvl="2"/>
            <a:r>
              <a:rPr lang="hu-HU" dirty="0">
                <a:ea typeface="Aptos" panose="020B0004020202020204" pitchFamily="34" charset="0"/>
                <a:cs typeface="Times New Roman" panose="02020603050405020304" pitchFamily="18" charset="0"/>
              </a:rPr>
              <a:t>2 az eggyel magasabb szinten levők száma</a:t>
            </a:r>
          </a:p>
        </p:txBody>
      </p:sp>
      <p:sp>
        <p:nvSpPr>
          <p:cNvPr id="5" name="Téglalap: szamárfül 4">
            <a:extLst>
              <a:ext uri="{FF2B5EF4-FFF2-40B4-BE49-F238E27FC236}">
                <a16:creationId xmlns:a16="http://schemas.microsoft.com/office/drawing/2014/main" id="{075175E5-6510-5877-52C9-8A0D4599FC6C}"/>
              </a:ext>
            </a:extLst>
          </p:cNvPr>
          <p:cNvSpPr/>
          <p:nvPr/>
        </p:nvSpPr>
        <p:spPr>
          <a:xfrm>
            <a:off x="9543418" y="2990881"/>
            <a:ext cx="2328543" cy="2031051"/>
          </a:xfrm>
          <a:prstGeom prst="foldedCorner">
            <a:avLst>
              <a:gd name="adj" fmla="val 10385"/>
            </a:avLst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970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8F40AF15-0F39-8572-9A7C-198BFD370B67}"/>
              </a:ext>
            </a:extLst>
          </p:cNvPr>
          <p:cNvSpPr/>
          <p:nvPr/>
        </p:nvSpPr>
        <p:spPr>
          <a:xfrm>
            <a:off x="2456121" y="2604977"/>
            <a:ext cx="2806996" cy="824023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44782E4-68F5-1DF8-C682-CA55DD57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9610"/>
            <a:ext cx="10018713" cy="1752599"/>
          </a:xfrm>
        </p:spPr>
        <p:txBody>
          <a:bodyPr/>
          <a:lstStyle/>
          <a:p>
            <a:r>
              <a:rPr lang="hu-HU" dirty="0"/>
              <a:t>Alsó korlát az összehasonlítások számára átlagos esetben*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6146088-1323-1BB1-90FC-857485B88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09" y="1903227"/>
                <a:ext cx="10018713" cy="4803789"/>
              </a:xfrm>
            </p:spPr>
            <p:txBody>
              <a:bodyPr>
                <a:normAutofit/>
              </a:bodyPr>
              <a:lstStyle/>
              <a:p>
                <a:pPr marL="1073150" indent="-1073150">
                  <a:buNone/>
                </a:pP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6. Tétel. </a:t>
                </a:r>
                <a:r>
                  <a:rPr lang="hu-HU" dirty="0"/>
                  <a:t>Bármely összehasonlító rendezés végrehajtásához átlagos esetben</a:t>
                </a:r>
                <a:br>
                  <a:rPr lang="hu-HU" dirty="0"/>
                </a:br>
                <a:br>
                  <a:rPr lang="hu-HU" sz="800" dirty="0"/>
                </a:b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Ω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hu-HU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g</m:t>
                        </m:r>
                      </m:fName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hu-HU" dirty="0"/>
                  <a:t>   kulcsösszehasonlítás szükséges.</a:t>
                </a:r>
                <a:br>
                  <a:rPr lang="hu-HU" dirty="0"/>
                </a:br>
                <a:endParaRPr lang="hu-HU" sz="600" dirty="0"/>
              </a:p>
              <a:p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</a:rPr>
                  <a:t>Bizonyítás.</a:t>
                </a:r>
              </a:p>
              <a:p>
                <a:pPr lvl="1"/>
                <a:r>
                  <a:rPr lang="hu-HU" sz="2200" dirty="0"/>
                  <a:t>L! </a:t>
                </a:r>
                <a:r>
                  <a:rPr lang="hu-HU" sz="2200" i="1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sz="2200" i="1" baseline="-250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hu-HU" sz="22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2200" i="1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n)</a:t>
                </a:r>
                <a:r>
                  <a:rPr lang="hu-HU" sz="22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:</a:t>
                </a:r>
                <a:r>
                  <a:rPr lang="hu-HU" sz="2200" i="1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/>
                <a:r>
                  <a:rPr lang="hu-HU" sz="2000" dirty="0"/>
                  <a:t>Az </a:t>
                </a:r>
                <a:r>
                  <a:rPr lang="hu-HU" sz="2000" i="1" dirty="0"/>
                  <a:t>R</a:t>
                </a:r>
                <a:r>
                  <a:rPr lang="hu-HU" sz="2000" dirty="0"/>
                  <a:t> összehasonlításos rendező algoritmus </a:t>
                </a:r>
                <a:br>
                  <a:rPr lang="hu-HU" sz="2000" dirty="0"/>
                </a:br>
                <a:r>
                  <a:rPr lang="hu-HU" sz="2000" dirty="0"/>
                  <a:t>adott </a:t>
                </a:r>
                <a:r>
                  <a:rPr lang="hu-HU" sz="2000" i="1" dirty="0"/>
                  <a:t>n</a:t>
                </a:r>
                <a:r>
                  <a:rPr lang="hu-HU" sz="2000" dirty="0"/>
                  <a:t> input mérethez tartozó döntési fája</a:t>
                </a:r>
              </a:p>
              <a:p>
                <a:pPr lvl="2"/>
                <a:r>
                  <a:rPr lang="hu-HU" sz="2000" dirty="0"/>
                  <a:t>Leveleinek száma: </a:t>
                </a:r>
                <a:r>
                  <a:rPr lang="hu-HU" sz="2000" i="1" dirty="0"/>
                  <a:t>n</a:t>
                </a:r>
                <a:r>
                  <a:rPr lang="hu-HU" sz="2000" dirty="0"/>
                  <a:t>!  </a:t>
                </a:r>
              </a:p>
              <a:p>
                <a:pPr lvl="1"/>
                <a:r>
                  <a:rPr lang="hu-HU" sz="2200" dirty="0"/>
                  <a:t>L! </a:t>
                </a:r>
                <a:r>
                  <a:rPr lang="hu-HU" sz="2200" i="1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sz="2200" i="1" baseline="-250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Opt</a:t>
                </a:r>
                <a:r>
                  <a:rPr lang="hu-HU" sz="2200" dirty="0"/>
                  <a:t>: </a:t>
                </a:r>
              </a:p>
              <a:p>
                <a:pPr lvl="2"/>
                <a:r>
                  <a:rPr lang="hu-HU" sz="2000" i="1" dirty="0"/>
                  <a:t>n</a:t>
                </a:r>
                <a:r>
                  <a:rPr lang="hu-HU" sz="2000" dirty="0"/>
                  <a:t>! levelet tartalmazó majdnem teljes tökéletes döntési fa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6146088-1323-1BB1-90FC-857485B88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1903227"/>
                <a:ext cx="10018713" cy="4803789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567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81B1A-4F9F-D4A1-E548-5B644C751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5A1ED6-5C6B-3574-8567-B598AAE9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90871"/>
            <a:ext cx="10018713" cy="1752599"/>
          </a:xfrm>
        </p:spPr>
        <p:txBody>
          <a:bodyPr/>
          <a:lstStyle/>
          <a:p>
            <a:r>
              <a:rPr lang="hu-HU" dirty="0"/>
              <a:t>Alsó korlát az összehasonlítások számára átlagos esetben*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DB9B356-ECDA-3D23-3E88-17E3E72701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243470"/>
                <a:ext cx="10018713" cy="4431649"/>
              </a:xfrm>
            </p:spPr>
            <p:txBody>
              <a:bodyPr>
                <a:normAutofit/>
              </a:bodyPr>
              <a:lstStyle/>
              <a:p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</a:rPr>
                  <a:t>Bizonyítás folytatása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hu-HU" dirty="0"/>
                  <a:t>5. lemma szerint:  </a:t>
                </a:r>
                <a:r>
                  <a:rPr lang="hu-HU" i="1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lhsum</a:t>
                </a:r>
                <a:r>
                  <a:rPr lang="hu-HU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2000" i="1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sz="2000" i="1" baseline="-250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hu-HU" sz="20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2000" i="1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n)</a:t>
                </a:r>
                <a:r>
                  <a:rPr lang="hu-HU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) ≥ </a:t>
                </a:r>
                <a:r>
                  <a:rPr lang="hu-HU" i="1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lhsum</a:t>
                </a:r>
                <a:r>
                  <a:rPr lang="hu-HU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2000" i="1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sz="2000" i="1" baseline="-250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Opt</a:t>
                </a:r>
                <a:r>
                  <a:rPr lang="hu-HU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hu-HU" kern="100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Továbbá: </a:t>
                </a:r>
                <a:r>
                  <a:rPr lang="hu-HU" i="1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lhsum</a:t>
                </a:r>
                <a:r>
                  <a:rPr lang="hu-HU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i="1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i="1" baseline="-250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Opt</a:t>
                </a:r>
                <a:r>
                  <a:rPr lang="hu-HU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) ≥ </a:t>
                </a:r>
                <a:r>
                  <a:rPr lang="hu-HU" i="1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!(</a:t>
                </a:r>
                <a:r>
                  <a:rPr lang="hu-HU" i="1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lhsum</a:t>
                </a:r>
                <a:r>
                  <a:rPr lang="hu-HU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1600" i="1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sz="1600" i="1" baseline="-250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Opt</a:t>
                </a:r>
                <a:r>
                  <a:rPr lang="hu-HU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) -1) (lásd ábra)</a:t>
                </a:r>
                <a:br>
                  <a:rPr lang="hu-HU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hu-HU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hu-HU" kern="100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Átlagos esetre térve:</a:t>
                </a:r>
                <a:endParaRPr lang="hu-HU" sz="18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1431925" lvl="1"/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𝐴𝐶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𝑙h𝑠𝑢𝑚</m:t>
                        </m:r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))</m:t>
                        </m:r>
                      </m:num>
                      <m:den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u-HU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hu-HU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hu-HU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𝑙h𝑠𝑢𝑚</m:t>
                        </m:r>
                        <m:d>
                          <m:dPr>
                            <m:ctrlPr>
                              <a:rPr lang="hu-HU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𝑜𝑝𝑡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u-HU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</m:t>
                    </m:r>
                    <m:f>
                      <m:fPr>
                        <m:ctrlP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! (</m:t>
                        </m:r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𝑙h𝑠𝑢𝑚</m:t>
                        </m:r>
                        <m:d>
                          <m:dPr>
                            <m:ctrlPr>
                              <a:rPr lang="hu-HU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hu-HU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𝑜𝑝𝑡</m:t>
                                </m:r>
                              </m:sub>
                            </m:sSub>
                            <m:r>
                              <a:rPr lang="hu-HU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)−1</m:t>
                            </m:r>
                          </m:e>
                        </m:d>
                      </m:num>
                      <m:den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u-HU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hu-HU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1431925" lvl="1">
                  <a:buNone/>
                </a:pPr>
                <a:r>
                  <a:rPr lang="hu-HU" sz="1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				</a:t>
                </a:r>
                <a:r>
                  <a:rPr lang="hu-HU" sz="1800" kern="10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		(</a:t>
                </a:r>
                <a:r>
                  <a:rPr lang="hu-HU" sz="1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1)		         (2)</a:t>
                </a:r>
                <a:br>
                  <a:rPr lang="hu-HU" sz="1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r>
                  <a:rPr lang="hu-HU" sz="1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		</a:t>
                </a:r>
                <a:r>
                  <a:rPr lang="hu-HU" sz="2000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hu-HU" sz="2000" i="1" kern="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hu-HU" sz="2000" i="1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2000" i="1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sz="2000" i="1" kern="100" baseline="-250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Opt</a:t>
                </a:r>
                <a:r>
                  <a:rPr lang="hu-HU" sz="2000" i="1" kern="100" baseline="-250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20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) – 1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000" i="0">
                        <a:latin typeface="Cambria Math" panose="02040503050406030204" pitchFamily="18" charset="0"/>
                      </a:rPr>
                      <m:t>ϵ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hu-HU" sz="2000">
                        <a:latin typeface="Cambria Math" panose="02040503050406030204" pitchFamily="18" charset="0"/>
                      </a:rPr>
                      <m:t>Ω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hu-HU" b="1" dirty="0">
                  <a:solidFill>
                    <a:schemeClr val="accent1">
                      <a:lumMod val="75000"/>
                    </a:schemeClr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DB9B356-ECDA-3D23-3E88-17E3E72701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243470"/>
                <a:ext cx="10018713" cy="4431649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églalap: szamárfül 3">
            <a:extLst>
              <a:ext uri="{FF2B5EF4-FFF2-40B4-BE49-F238E27FC236}">
                <a16:creationId xmlns:a16="http://schemas.microsoft.com/office/drawing/2014/main" id="{97EA7217-180D-5226-B087-E6A7EA6C5084}"/>
              </a:ext>
            </a:extLst>
          </p:cNvPr>
          <p:cNvSpPr/>
          <p:nvPr/>
        </p:nvSpPr>
        <p:spPr>
          <a:xfrm>
            <a:off x="7974418" y="2174358"/>
            <a:ext cx="3646968" cy="2509283"/>
          </a:xfrm>
          <a:prstGeom prst="foldedCorner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262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70263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91" y="1999904"/>
            <a:ext cx="10188881" cy="409048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hu-HU" b="0" i="0" u="none" strike="noStrike" baseline="0" dirty="0"/>
              <a:t>Mit tud mondani a rendezések minimális műveletigényének alsó korlátjáról? Miért?</a:t>
            </a:r>
          </a:p>
          <a:p>
            <a:pPr marL="342900" indent="-342900" algn="l">
              <a:buFont typeface="+mj-lt"/>
              <a:buAutoNum type="arabicPeriod"/>
            </a:pPr>
            <a:r>
              <a:rPr lang="hu-HU" b="0" i="0" u="none" strike="noStrike" baseline="0" dirty="0"/>
              <a:t>Egy tetszőleges rendezést mikor nevezünk összehasonlító rendezésnek?</a:t>
            </a:r>
          </a:p>
          <a:p>
            <a:pPr marL="342900" indent="-342900" algn="l">
              <a:buFont typeface="+mj-lt"/>
              <a:buAutoNum type="arabicPeriod"/>
            </a:pPr>
            <a:r>
              <a:rPr lang="hu-HU" dirty="0"/>
              <a:t>Az összehasonlító rendezéseket mivel modellezzük? Mit tud erről mondani? </a:t>
            </a:r>
            <a:endParaRPr lang="hu-HU" b="0" i="0" u="none" strike="noStrike" baseline="0" dirty="0"/>
          </a:p>
          <a:p>
            <a:pPr marL="342900" indent="-342900">
              <a:buFont typeface="+mj-lt"/>
              <a:buAutoNum type="arabicPeriod"/>
            </a:pPr>
            <a:r>
              <a:rPr lang="hu-HU" b="0" i="0" u="none" strike="noStrike" baseline="0" dirty="0"/>
              <a:t>Mondja ki az összehasonlító rendezések maximális műveletigényének alsó korlátjára vonatkozó alaptételt! </a:t>
            </a:r>
          </a:p>
          <a:p>
            <a:pPr marL="342900" indent="-342900">
              <a:buFont typeface="+mj-lt"/>
              <a:buAutoNum type="arabicPeriod"/>
            </a:pPr>
            <a:r>
              <a:rPr lang="hu-HU" b="0" i="0" u="none" strike="noStrike" baseline="0" dirty="0"/>
              <a:t>Bizonyítsa be a kulcsösszehasonlítások számának maximumára vonatkozó lemmát!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Osztályozza a tanult rendezéseket műveletigény és tárigény szempontjából!</a:t>
            </a:r>
            <a:endParaRPr lang="hu-HU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0573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810D8D3-0DEC-9391-3E6A-8774C61DBC65}"/>
              </a:ext>
            </a:extLst>
          </p:cNvPr>
          <p:cNvSpPr txBox="1"/>
          <p:nvPr/>
        </p:nvSpPr>
        <p:spPr>
          <a:xfrm>
            <a:off x="5117105" y="5329238"/>
            <a:ext cx="6810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000" dirty="0">
                <a:hlinkClick r:id="rId3"/>
              </a:rPr>
              <a:t>A bemutató Ásványi Tibor: </a:t>
            </a:r>
            <a:r>
              <a:rPr lang="hu-HU" sz="2000" b="0" i="0" u="none" strike="noStrike" baseline="0" dirty="0">
                <a:latin typeface="F30"/>
                <a:hlinkClick r:id="rId3"/>
              </a:rPr>
              <a:t>Algoritmusok és adatszerkezetek I.</a:t>
            </a:r>
          </a:p>
          <a:p>
            <a:pPr algn="r"/>
            <a:r>
              <a:rPr lang="hu-HU" sz="2000" b="0" i="0" u="none" strike="noStrike" baseline="0">
                <a:latin typeface="F30"/>
                <a:hlinkClick r:id="rId3"/>
              </a:rPr>
              <a:t>előadásjegyzete </a:t>
            </a:r>
            <a:r>
              <a:rPr lang="hu-HU" sz="2000" b="0" i="0" u="none" strike="noStrike" baseline="0" dirty="0">
                <a:latin typeface="F30"/>
              </a:rPr>
              <a:t>és </a:t>
            </a:r>
            <a:r>
              <a:rPr lang="hu-HU" sz="2000" b="0" i="0" u="none" strike="noStrike" baseline="0" dirty="0">
                <a:latin typeface="F30"/>
                <a:hlinkClick r:id="rId4"/>
              </a:rPr>
              <a:t>Fekete István: Algoritmusok és adatszerkezetek Előadásjegyzete</a:t>
            </a:r>
            <a:r>
              <a:rPr lang="hu-HU" sz="2000" b="0" i="0" u="none" strike="noStrike" baseline="0" dirty="0">
                <a:latin typeface="F30"/>
              </a:rPr>
              <a:t> alapján készült.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16601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sz="4400" dirty="0"/>
              <a:t>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09253"/>
            <a:ext cx="10018713" cy="4623800"/>
          </a:xfrm>
        </p:spPr>
        <p:txBody>
          <a:bodyPr>
            <a:normAutofit/>
          </a:bodyPr>
          <a:lstStyle/>
          <a:p>
            <a:r>
              <a:rPr lang="hu-HU" sz="2800" dirty="0">
                <a:hlinkClick r:id="rId2" action="ppaction://hlinksldjump"/>
              </a:rPr>
              <a:t>Rendezések alsókorlát- elemzése </a:t>
            </a:r>
            <a:endParaRPr lang="hu-HU" sz="2800" dirty="0"/>
          </a:p>
          <a:p>
            <a:r>
              <a:rPr lang="de-DE" sz="2800" dirty="0" err="1">
                <a:hlinkClick r:id="rId3" action="ppaction://hlinksldjump"/>
              </a:rPr>
              <a:t>Összehasonlító</a:t>
            </a:r>
            <a:r>
              <a:rPr lang="de-DE" sz="2800" dirty="0">
                <a:hlinkClick r:id="rId3" action="ppaction://hlinksldjump"/>
              </a:rPr>
              <a:t> </a:t>
            </a:r>
            <a:r>
              <a:rPr lang="de-DE" sz="2800" dirty="0" err="1">
                <a:hlinkClick r:id="rId3" action="ppaction://hlinksldjump"/>
              </a:rPr>
              <a:t>rendezések</a:t>
            </a:r>
            <a:endParaRPr lang="hu-HU" sz="2800" dirty="0"/>
          </a:p>
          <a:p>
            <a:r>
              <a:rPr lang="hu-HU" sz="2800" dirty="0">
                <a:hlinkClick r:id="rId4" action="ppaction://hlinksldjump"/>
              </a:rPr>
              <a:t>Az összehasonlító rendezések alsókorlát-elemzése</a:t>
            </a:r>
            <a:endParaRPr lang="hu-HU" sz="2800" dirty="0"/>
          </a:p>
          <a:p>
            <a:r>
              <a:rPr lang="hu-HU" sz="2800" dirty="0">
                <a:hlinkClick r:id="rId5" action="ppaction://hlinksldjump"/>
              </a:rPr>
              <a:t>Döntési fa modell</a:t>
            </a:r>
            <a:endParaRPr lang="hu-HU" sz="2800" dirty="0"/>
          </a:p>
          <a:p>
            <a:r>
              <a:rPr lang="hu-HU" sz="2800" dirty="0">
                <a:hlinkClick r:id="rId6" action="ppaction://hlinksldjump"/>
              </a:rPr>
              <a:t>Alsó becslés a kulcsösszehasonlítások maximális számára</a:t>
            </a:r>
            <a:endParaRPr lang="hu-HU" sz="2800" dirty="0"/>
          </a:p>
          <a:p>
            <a:r>
              <a:rPr lang="hu-HU" sz="2800" dirty="0">
                <a:hlinkClick r:id="rId7" action="ppaction://hlinksldjump"/>
              </a:rPr>
              <a:t>Alsó korlát a legrosszabb esetre</a:t>
            </a:r>
            <a:endParaRPr lang="hu-HU" sz="2800" dirty="0"/>
          </a:p>
          <a:p>
            <a:r>
              <a:rPr lang="hu-HU" sz="2800" dirty="0">
                <a:hlinkClick r:id="rId8" action="ppaction://hlinksldjump"/>
              </a:rPr>
              <a:t>Alsó korlát az összehasonlítások számára átlagos esetben</a:t>
            </a:r>
            <a:endParaRPr lang="hu-HU" dirty="0">
              <a:hlinkClick r:id="rId2" action="ppaction://hlinksldjump" tooltip="Kétirányú listák "/>
            </a:endParaRPr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5B67BE38-9426-9D33-CCD8-C23E082096C7}"/>
              </a:ext>
            </a:extLst>
          </p:cNvPr>
          <p:cNvSpPr/>
          <p:nvPr/>
        </p:nvSpPr>
        <p:spPr>
          <a:xfrm>
            <a:off x="7162800" y="1287624"/>
            <a:ext cx="2509520" cy="815496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349399" y="1156996"/>
                <a:ext cx="10018713" cy="5374967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</a:rPr>
                  <a:t>Tétel: </a:t>
                </a:r>
                <a:r>
                  <a:rPr lang="hu-HU" dirty="0"/>
                  <a:t>Tetszőleges</a:t>
                </a:r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hu-HU" dirty="0"/>
                  <a:t>rendező algoritmusra 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𝑚𝑇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hu-HU">
                        <a:latin typeface="Cambria Math" panose="02040503050406030204" pitchFamily="18" charset="0"/>
                      </a:rPr>
                      <m:t>Ω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.</a:t>
                </a:r>
              </a:p>
              <a:p>
                <a:r>
                  <a:rPr lang="hu-HU" b="1" dirty="0">
                    <a:solidFill>
                      <a:schemeClr val="accent1">
                        <a:lumMod val="75000"/>
                      </a:schemeClr>
                    </a:solidFill>
                  </a:rPr>
                  <a:t>Bizonyítás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u-HU" dirty="0"/>
                  <a:t> helyes rendező algoritmusnak mind az </a:t>
                </a:r>
                <a:r>
                  <a:rPr lang="hu-HU" i="1" dirty="0"/>
                  <a:t>n</a:t>
                </a:r>
                <a:r>
                  <a:rPr lang="hu-HU" dirty="0"/>
                  <a:t> rendezendő elem értékét ellenőriznie kell</a:t>
                </a:r>
              </a:p>
              <a:p>
                <a:pPr lvl="1"/>
                <a:r>
                  <a:rPr lang="hu-HU" dirty="0"/>
                  <a:t>Mindegyik alprogram hívás és ciklusiteráció is csak korlátos számú elemet ellenőriz</a:t>
                </a:r>
              </a:p>
              <a:p>
                <a:pPr lvl="2"/>
                <a:r>
                  <a:rPr lang="hu-HU" sz="2000" dirty="0"/>
                  <a:t>a belé ágyazott alprogram hívások és ciklusiterációk nélkül</a:t>
                </a:r>
              </a:p>
              <a:p>
                <a:pPr lvl="1"/>
                <a:r>
                  <a:rPr lang="hu-HU" dirty="0"/>
                  <a:t>L! ezeknek a korlátoknak a maximuma </a:t>
                </a:r>
                <a:r>
                  <a:rPr lang="hu-HU" i="1" dirty="0"/>
                  <a:t>k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2200" i="1" dirty="0" err="1"/>
                  <a:t>mT</a:t>
                </a:r>
                <a:r>
                  <a:rPr lang="hu-HU" sz="2200" dirty="0"/>
                  <a:t>(</a:t>
                </a:r>
                <a:r>
                  <a:rPr lang="hu-HU" sz="2200" i="1" dirty="0"/>
                  <a:t>n</a:t>
                </a:r>
                <a:r>
                  <a:rPr lang="hu-HU" sz="2200" dirty="0"/>
                  <a:t>)</a:t>
                </a:r>
                <a:r>
                  <a:rPr lang="en-US" sz="2200" dirty="0"/>
                  <a:t>∗</a:t>
                </a:r>
                <a:r>
                  <a:rPr lang="hu-HU" sz="2200" i="1" dirty="0"/>
                  <a:t>k</a:t>
                </a:r>
                <a:r>
                  <a:rPr lang="hu-HU" sz="2200" dirty="0"/>
                  <a:t> </a:t>
                </a:r>
                <a:r>
                  <a:rPr lang="en-US" sz="2200" dirty="0"/>
                  <a:t>≥</a:t>
                </a:r>
                <a:r>
                  <a:rPr lang="hu-HU" sz="2200" i="1" dirty="0"/>
                  <a:t>n</a:t>
                </a:r>
                <a:endParaRPr lang="hu-HU" sz="22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2200" i="1" dirty="0" err="1"/>
                  <a:t>mT</a:t>
                </a:r>
                <a:r>
                  <a:rPr lang="hu-HU" sz="2200" dirty="0"/>
                  <a:t>(</a:t>
                </a:r>
                <a:r>
                  <a:rPr lang="hu-HU" sz="2200" i="1" dirty="0"/>
                  <a:t>n</a:t>
                </a:r>
                <a:r>
                  <a:rPr lang="hu-HU" sz="2200" dirty="0"/>
                  <a:t>)</a:t>
                </a:r>
                <a:r>
                  <a:rPr lang="en-US" sz="2200" dirty="0"/>
                  <a:t>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hu-HU" sz="2200" i="1" dirty="0"/>
                  <a:t>n</a:t>
                </a:r>
                <a:endParaRPr lang="hu-HU" sz="220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2200" i="1" dirty="0" err="1"/>
                  <a:t>mT</a:t>
                </a:r>
                <a:r>
                  <a:rPr lang="hu-HU" sz="2200" dirty="0"/>
                  <a:t>(</a:t>
                </a:r>
                <a:r>
                  <a:rPr lang="hu-HU" sz="2200" i="1" dirty="0"/>
                  <a:t>n</a:t>
                </a:r>
                <a:r>
                  <a:rPr lang="hu-HU" sz="2200" dirty="0"/>
                  <a:t>) </a:t>
                </a:r>
                <a:r>
                  <a:rPr lang="en-US" sz="2200" dirty="0"/>
                  <a:t>∈ Ω</a:t>
                </a:r>
                <a:r>
                  <a:rPr lang="hu-HU" sz="2200" dirty="0"/>
                  <a:t>(</a:t>
                </a:r>
                <a:r>
                  <a:rPr lang="hu-HU" sz="2200" i="1" dirty="0"/>
                  <a:t>n</a:t>
                </a:r>
                <a:r>
                  <a:rPr lang="hu-HU" sz="2200" dirty="0"/>
                  <a:t>)</a:t>
                </a:r>
              </a:p>
              <a:p>
                <a:endParaRPr lang="hu-HU" sz="22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399" y="1156996"/>
                <a:ext cx="10018713" cy="5374967"/>
              </a:xfrm>
              <a:blipFill>
                <a:blip r:embed="rId2"/>
                <a:stretch>
                  <a:fillRect l="-17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326037"/>
            <a:ext cx="10018713" cy="961587"/>
          </a:xfrm>
        </p:spPr>
        <p:txBody>
          <a:bodyPr>
            <a:normAutofit fontScale="90000"/>
          </a:bodyPr>
          <a:lstStyle/>
          <a:p>
            <a:r>
              <a:rPr lang="hu-HU" dirty="0"/>
              <a:t>Rendezések alsókorlát-elemzése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Lower</a:t>
            </a:r>
            <a:r>
              <a:rPr lang="hu-HU" dirty="0"/>
              <a:t> </a:t>
            </a:r>
            <a:r>
              <a:rPr lang="hu-HU" dirty="0" err="1"/>
              <a:t>bounds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sorting) </a:t>
            </a:r>
          </a:p>
        </p:txBody>
      </p:sp>
    </p:spTree>
    <p:extLst>
      <p:ext uri="{BB962C8B-B14F-4D97-AF65-F5344CB8AC3E}">
        <p14:creationId xmlns:p14="http://schemas.microsoft.com/office/powerpoint/2010/main" val="286117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09" y="166036"/>
            <a:ext cx="10552520" cy="1752599"/>
          </a:xfrm>
        </p:spPr>
        <p:txBody>
          <a:bodyPr/>
          <a:lstStyle/>
          <a:p>
            <a:r>
              <a:rPr lang="de-DE" dirty="0" err="1"/>
              <a:t>Összehasonlító</a:t>
            </a:r>
            <a:r>
              <a:rPr lang="de-DE" dirty="0"/>
              <a:t> </a:t>
            </a:r>
            <a:r>
              <a:rPr lang="de-DE" dirty="0" err="1"/>
              <a:t>rendezések</a:t>
            </a:r>
            <a:r>
              <a:rPr lang="hu-HU" dirty="0"/>
              <a:t> (</a:t>
            </a:r>
            <a:r>
              <a:rPr lang="hu-HU" dirty="0" err="1"/>
              <a:t>Comparison</a:t>
            </a:r>
            <a:r>
              <a:rPr lang="hu-HU" dirty="0"/>
              <a:t> </a:t>
            </a:r>
            <a:r>
              <a:rPr lang="hu-HU" dirty="0" err="1"/>
              <a:t>sorts</a:t>
            </a:r>
            <a:r>
              <a:rPr lang="hu-HU" dirty="0"/>
              <a:t>)</a:t>
            </a:r>
            <a:endParaRPr lang="de-DE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1732547"/>
            <a:ext cx="10018713" cy="48800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hu-HU" sz="3400" b="1" dirty="0">
                <a:solidFill>
                  <a:schemeClr val="accent1">
                    <a:lumMod val="75000"/>
                  </a:schemeClr>
                </a:solidFill>
                <a:latin typeface="F48"/>
              </a:rPr>
              <a:t>Definíció. </a:t>
            </a:r>
          </a:p>
          <a:p>
            <a:pPr lvl="1"/>
            <a:r>
              <a:rPr lang="hu-HU" sz="2400" dirty="0"/>
              <a:t>Tetszőleges rendező algoritmus akkor összehasonlító rendezés (</a:t>
            </a:r>
            <a:r>
              <a:rPr lang="hu-HU" sz="2400" dirty="0" err="1"/>
              <a:t>comparison</a:t>
            </a:r>
            <a:r>
              <a:rPr lang="hu-HU" sz="2400" dirty="0"/>
              <a:t> sort), ha az input elemeinek rendezéséhez csak az elemek kulcsainak összehasonlításából nyer információt. </a:t>
            </a:r>
          </a:p>
          <a:p>
            <a:pPr lvl="2"/>
            <a:r>
              <a:rPr lang="hu-HU" sz="2000" dirty="0"/>
              <a:t>adott az ⟨</a:t>
            </a:r>
            <a:r>
              <a:rPr lang="hu-HU" i="1" dirty="0"/>
              <a:t> a</a:t>
            </a:r>
            <a:r>
              <a:rPr lang="hu-HU" baseline="-25000" dirty="0"/>
              <a:t>1</a:t>
            </a:r>
            <a:r>
              <a:rPr lang="hu-HU" dirty="0"/>
              <a:t>, </a:t>
            </a:r>
            <a:r>
              <a:rPr lang="hu-HU" i="1" dirty="0"/>
              <a:t>a</a:t>
            </a:r>
            <a:r>
              <a:rPr lang="hu-HU" baseline="-25000" dirty="0"/>
              <a:t>2</a:t>
            </a:r>
            <a:r>
              <a:rPr lang="hu-HU" dirty="0"/>
              <a:t>, . . ., </a:t>
            </a:r>
            <a:r>
              <a:rPr lang="hu-HU" i="1" dirty="0"/>
              <a:t>a</a:t>
            </a:r>
            <a:r>
              <a:rPr lang="hu-HU" i="1" baseline="-25000" dirty="0"/>
              <a:t>n </a:t>
            </a:r>
            <a:r>
              <a:rPr lang="hu-HU" sz="2000" dirty="0"/>
              <a:t>⟩ input kulcssorozat, és ennek két kulcsát akarjuk összehasonlítani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hu-HU" sz="1800" dirty="0"/>
              <a:t> az </a:t>
            </a:r>
            <a:r>
              <a:rPr lang="hu-HU" sz="1800" i="1" dirty="0" err="1"/>
              <a:t>a</a:t>
            </a:r>
            <a:r>
              <a:rPr lang="hu-HU" sz="1800" i="1" baseline="-25000" dirty="0" err="1"/>
              <a:t>i</a:t>
            </a:r>
            <a:r>
              <a:rPr lang="hu-HU" sz="1800" dirty="0"/>
              <a:t> &lt; </a:t>
            </a:r>
            <a:r>
              <a:rPr lang="hu-HU" sz="1800" i="1" dirty="0"/>
              <a:t>a</a:t>
            </a:r>
            <a:r>
              <a:rPr lang="hu-HU" sz="1800" i="1" baseline="-25000" dirty="0"/>
              <a:t>j</a:t>
            </a:r>
            <a:r>
              <a:rPr lang="hu-HU" sz="1800" dirty="0"/>
              <a:t> , </a:t>
            </a:r>
            <a:r>
              <a:rPr lang="hu-HU" sz="1800" i="1" dirty="0" err="1"/>
              <a:t>a</a:t>
            </a:r>
            <a:r>
              <a:rPr lang="hu-HU" sz="1800" i="1" baseline="-25000" dirty="0" err="1"/>
              <a:t>i</a:t>
            </a:r>
            <a:r>
              <a:rPr lang="hu-HU" sz="1800" dirty="0"/>
              <a:t> ≤ </a:t>
            </a:r>
            <a:r>
              <a:rPr lang="hu-HU" sz="1800" i="1" dirty="0"/>
              <a:t>a</a:t>
            </a:r>
            <a:r>
              <a:rPr lang="hu-HU" sz="1800" i="1" baseline="-25000" dirty="0"/>
              <a:t>j</a:t>
            </a:r>
            <a:r>
              <a:rPr lang="hu-HU" sz="1800" dirty="0"/>
              <a:t> , </a:t>
            </a:r>
            <a:r>
              <a:rPr lang="hu-HU" sz="1800" i="1" dirty="0" err="1"/>
              <a:t>a</a:t>
            </a:r>
            <a:r>
              <a:rPr lang="hu-HU" sz="1800" i="1" baseline="-25000" dirty="0" err="1"/>
              <a:t>i</a:t>
            </a:r>
            <a:r>
              <a:rPr lang="hu-HU" sz="1800" dirty="0"/>
              <a:t> = </a:t>
            </a:r>
            <a:r>
              <a:rPr lang="hu-HU" sz="1800" i="1" dirty="0"/>
              <a:t>a</a:t>
            </a:r>
            <a:r>
              <a:rPr lang="hu-HU" sz="1800" i="1" baseline="-25000" dirty="0"/>
              <a:t>j</a:t>
            </a:r>
            <a:r>
              <a:rPr lang="hu-HU" sz="1800" dirty="0"/>
              <a:t> , </a:t>
            </a:r>
            <a:r>
              <a:rPr lang="hu-HU" sz="1800" i="1" dirty="0" err="1"/>
              <a:t>a</a:t>
            </a:r>
            <a:r>
              <a:rPr lang="hu-HU" sz="1800" i="1" baseline="-25000" dirty="0" err="1"/>
              <a:t>i</a:t>
            </a:r>
            <a:r>
              <a:rPr lang="hu-HU" sz="1800" dirty="0"/>
              <a:t> ≠ </a:t>
            </a:r>
            <a:r>
              <a:rPr lang="hu-HU" sz="1800" i="1" dirty="0"/>
              <a:t>a</a:t>
            </a:r>
            <a:r>
              <a:rPr lang="hu-HU" sz="1800" i="1" baseline="-25000" dirty="0"/>
              <a:t>j</a:t>
            </a:r>
            <a:r>
              <a:rPr lang="hu-HU" sz="1800" dirty="0"/>
              <a:t> , </a:t>
            </a:r>
            <a:r>
              <a:rPr lang="hu-HU" sz="1800" i="1" dirty="0" err="1"/>
              <a:t>a</a:t>
            </a:r>
            <a:r>
              <a:rPr lang="hu-HU" sz="1800" i="1" baseline="-25000" dirty="0" err="1"/>
              <a:t>i</a:t>
            </a:r>
            <a:r>
              <a:rPr lang="hu-HU" sz="1800" dirty="0"/>
              <a:t> ≥ </a:t>
            </a:r>
            <a:r>
              <a:rPr lang="hu-HU" sz="1800" i="1" dirty="0"/>
              <a:t>aj</a:t>
            </a:r>
            <a:r>
              <a:rPr lang="hu-HU" sz="1800" dirty="0"/>
              <a:t> , vagy </a:t>
            </a:r>
            <a:r>
              <a:rPr lang="hu-HU" sz="1800" i="1" dirty="0" err="1"/>
              <a:t>a</a:t>
            </a:r>
            <a:r>
              <a:rPr lang="hu-HU" sz="1800" i="1" baseline="-25000" dirty="0" err="1"/>
              <a:t>i</a:t>
            </a:r>
            <a:r>
              <a:rPr lang="hu-HU" sz="1800" dirty="0"/>
              <a:t> &gt; </a:t>
            </a:r>
            <a:r>
              <a:rPr lang="hu-HU" sz="1800" i="1" dirty="0"/>
              <a:t>a</a:t>
            </a:r>
            <a:r>
              <a:rPr lang="hu-HU" sz="1800" i="1" baseline="-25000" dirty="0"/>
              <a:t>j</a:t>
            </a:r>
            <a:r>
              <a:rPr lang="hu-HU" sz="1800" dirty="0"/>
              <a:t> kulcs-összehasonlítások valamelyikét végezzük el</a:t>
            </a:r>
          </a:p>
          <a:p>
            <a:pPr lvl="2"/>
            <a:r>
              <a:rPr lang="hu-HU" sz="2000" dirty="0"/>
              <a:t>Nem vizsgáljuk meg a kulcsok belső szerkezetét, és más egyéb módon sem szerzünk róluk információt. </a:t>
            </a:r>
          </a:p>
          <a:p>
            <a:pPr lvl="1"/>
            <a:r>
              <a:rPr lang="hu-HU" sz="2400" dirty="0" err="1"/>
              <a:t>Insertion</a:t>
            </a:r>
            <a:r>
              <a:rPr lang="hu-HU" sz="2400" dirty="0"/>
              <a:t> sort, </a:t>
            </a:r>
            <a:r>
              <a:rPr lang="hu-HU" sz="2400" dirty="0" err="1"/>
              <a:t>Heap</a:t>
            </a:r>
            <a:r>
              <a:rPr lang="hu-HU" sz="2400" dirty="0"/>
              <a:t> sort, </a:t>
            </a:r>
            <a:r>
              <a:rPr lang="hu-HU" sz="2400" dirty="0" err="1"/>
              <a:t>Merge</a:t>
            </a:r>
            <a:r>
              <a:rPr lang="hu-HU" sz="2400" dirty="0"/>
              <a:t> sort és a Quicksort </a:t>
            </a:r>
          </a:p>
        </p:txBody>
      </p:sp>
    </p:spTree>
    <p:extLst>
      <p:ext uri="{BB962C8B-B14F-4D97-AF65-F5344CB8AC3E}">
        <p14:creationId xmlns:p14="http://schemas.microsoft.com/office/powerpoint/2010/main" val="66097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F471E5-8264-51C1-EED7-F2E0DD2A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>
            <a:normAutofit/>
          </a:bodyPr>
          <a:lstStyle/>
          <a:p>
            <a:r>
              <a:rPr lang="hu-HU" dirty="0"/>
              <a:t>Az összehasonlító rendezések </a:t>
            </a:r>
            <a:br>
              <a:rPr lang="hu-HU" dirty="0"/>
            </a:br>
            <a:r>
              <a:rPr lang="hu-HU" dirty="0"/>
              <a:t>alsókorlát-elemzése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B0E3E2-0017-27B7-501A-866104210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3711"/>
            <a:ext cx="10018713" cy="4508293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Feltehető: a rendezendő elemek kulcsai különböznek egymástól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 lehetséges inputok halmazát csökkentjük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 kisebb halmazon adott alsó korlát 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MC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-re/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)-re)  -&gt;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 teljes halmazon is alsó becslés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Alsó becslések: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 rendező algoritmus által elvégzett kulcs összehasonlítások maximális számára 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MC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)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 maximális műveletigényre 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i="1" dirty="0" err="1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i="1" baseline="-25000" dirty="0" err="1">
                <a:effectLst/>
                <a:ea typeface="Calibri" panose="020F0502020204030204" pitchFamily="34" charset="0"/>
                <a:cs typeface="CMMI8"/>
              </a:rPr>
              <a:t>i</a:t>
            </a:r>
            <a:r>
              <a:rPr lang="hu-HU" baseline="-25000" dirty="0">
                <a:effectLst/>
                <a:ea typeface="Calibri" panose="020F0502020204030204" pitchFamily="34" charset="0"/>
                <a:cs typeface="CMMI8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&lt;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i="1" baseline="-25000" dirty="0">
                <a:effectLst/>
                <a:ea typeface="Calibri" panose="020F0502020204030204" pitchFamily="34" charset="0"/>
                <a:cs typeface="CMMI8"/>
              </a:rPr>
              <a:t>j</a:t>
            </a:r>
            <a:r>
              <a:rPr lang="hu-HU" dirty="0">
                <a:effectLst/>
                <a:ea typeface="Calibri" panose="020F0502020204030204" pitchFamily="34" charset="0"/>
                <a:cs typeface="CMMI8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, </a:t>
            </a:r>
            <a:r>
              <a:rPr lang="hu-HU" i="1" dirty="0" err="1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i="1" baseline="-25000" dirty="0" err="1">
                <a:effectLst/>
                <a:ea typeface="Calibri" panose="020F0502020204030204" pitchFamily="34" charset="0"/>
                <a:cs typeface="CMMI8"/>
              </a:rPr>
              <a:t>i</a:t>
            </a:r>
            <a:r>
              <a:rPr lang="hu-HU" dirty="0">
                <a:effectLst/>
                <a:ea typeface="Calibri" panose="020F0502020204030204" pitchFamily="34" charset="0"/>
                <a:cs typeface="CMMI8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i="1" baseline="-25000" dirty="0">
                <a:effectLst/>
                <a:ea typeface="Calibri" panose="020F0502020204030204" pitchFamily="34" charset="0"/>
                <a:cs typeface="CMMI8"/>
              </a:rPr>
              <a:t>j</a:t>
            </a:r>
            <a:r>
              <a:rPr lang="hu-HU" dirty="0">
                <a:effectLst/>
                <a:ea typeface="Calibri" panose="020F0502020204030204" pitchFamily="34" charset="0"/>
                <a:cs typeface="CMMI8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, </a:t>
            </a:r>
            <a:r>
              <a:rPr lang="hu-HU" i="1" dirty="0" err="1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i="1" baseline="-25000" dirty="0" err="1">
                <a:effectLst/>
                <a:ea typeface="Calibri" panose="020F0502020204030204" pitchFamily="34" charset="0"/>
                <a:cs typeface="CMMI8"/>
              </a:rPr>
              <a:t>i</a:t>
            </a:r>
            <a:r>
              <a:rPr lang="hu-HU" dirty="0">
                <a:effectLst/>
                <a:ea typeface="Calibri" panose="020F0502020204030204" pitchFamily="34" charset="0"/>
                <a:cs typeface="CMMI8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CMSY10"/>
              </a:rPr>
              <a:t>≥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i="1" baseline="-25000" dirty="0">
                <a:effectLst/>
                <a:ea typeface="Calibri" panose="020F0502020204030204" pitchFamily="34" charset="0"/>
                <a:cs typeface="CMMI8"/>
              </a:rPr>
              <a:t>j</a:t>
            </a:r>
            <a:r>
              <a:rPr lang="hu-HU" dirty="0">
                <a:effectLst/>
                <a:ea typeface="Calibri" panose="020F0502020204030204" pitchFamily="34" charset="0"/>
                <a:cs typeface="CMMI8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, </a:t>
            </a:r>
            <a:r>
              <a:rPr lang="hu-HU" i="1" dirty="0" err="1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i="1" baseline="-25000" dirty="0" err="1">
                <a:effectLst/>
                <a:ea typeface="Calibri" panose="020F0502020204030204" pitchFamily="34" charset="0"/>
                <a:cs typeface="CMMI8"/>
              </a:rPr>
              <a:t>i</a:t>
            </a:r>
            <a:r>
              <a:rPr lang="hu-HU" dirty="0">
                <a:effectLst/>
                <a:ea typeface="Calibri" panose="020F0502020204030204" pitchFamily="34" charset="0"/>
                <a:cs typeface="CMMI8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&gt;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i="1" baseline="-25000" dirty="0">
                <a:effectLst/>
                <a:ea typeface="Calibri" panose="020F0502020204030204" pitchFamily="34" charset="0"/>
                <a:cs typeface="CMMI8"/>
              </a:rPr>
              <a:t>j</a:t>
            </a:r>
            <a:r>
              <a:rPr lang="hu-HU" dirty="0">
                <a:effectLst/>
                <a:ea typeface="Calibri" panose="020F0502020204030204" pitchFamily="34" charset="0"/>
                <a:cs typeface="CMMI8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alakú kulcs összehasonlítások maximális számára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hu-HU" dirty="0">
                <a:effectLst/>
                <a:ea typeface="Calibri" panose="020F0502020204030204" pitchFamily="34" charset="0"/>
                <a:cs typeface="F29"/>
              </a:rPr>
              <a:t>Ez az összes kulcsösszehasonlítás maximális számára is alsó becslés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1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3E81E9-A74E-DE6B-EA06-74312746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242" y="281065"/>
            <a:ext cx="10018713" cy="1053059"/>
          </a:xfrm>
        </p:spPr>
        <p:txBody>
          <a:bodyPr/>
          <a:lstStyle/>
          <a:p>
            <a:r>
              <a:rPr lang="hu-HU" dirty="0"/>
              <a:t>Döntési fa modell (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7D9250-0862-07C2-6AB1-6DBDCBD38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169233"/>
            <a:ext cx="9301878" cy="50666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 összehasonlító rendezések modellezésének eszköze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Belső csúcsok: kulcs összehasonlítások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Levelek: a rendezés eredményeként adódó lehetséges sorozatok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 egyes részfákban a felette levő kulcs összehasonlítások eredményeivel összhangban levő levelek vannak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feltéve, hogy a rendező algoritmus helyes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 </a:t>
            </a: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unáris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belső csúcsokat törölhetjük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Ezek nem adnak információt a program további működéséhez. 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a typeface="Calibri" panose="020F0502020204030204" pitchFamily="34" charset="0"/>
                <a:cs typeface="F29"/>
              </a:rPr>
              <a:t>Feltehető: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a döntési fa szigorúan bináris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0064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2FE60B-3B1F-1548-1DA7-AA6A3C50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1" y="383455"/>
            <a:ext cx="10018713" cy="1409700"/>
          </a:xfrm>
        </p:spPr>
        <p:txBody>
          <a:bodyPr/>
          <a:lstStyle/>
          <a:p>
            <a:r>
              <a:rPr lang="hu-HU"/>
              <a:t>Beszúró rendezés döntési fája </a:t>
            </a:r>
            <a:br>
              <a:rPr lang="hu-HU"/>
            </a:br>
            <a:r>
              <a:rPr lang="hu-HU"/>
              <a:t>az &lt;</a:t>
            </a:r>
            <a:r>
              <a:rPr lang="hu-HU" i="1"/>
              <a:t>a</a:t>
            </a:r>
            <a:r>
              <a:rPr lang="hu-HU"/>
              <a:t>, </a:t>
            </a:r>
            <a:r>
              <a:rPr lang="hu-HU" i="1"/>
              <a:t>b</a:t>
            </a:r>
            <a:r>
              <a:rPr lang="hu-HU"/>
              <a:t>, </a:t>
            </a:r>
            <a:r>
              <a:rPr lang="hu-HU" i="1"/>
              <a:t>c</a:t>
            </a:r>
            <a:r>
              <a:rPr lang="hu-HU"/>
              <a:t>&gt; input sorozatra (3! = 6 )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A734A3FB-5701-9732-B403-8587D1F89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2436" y="2007102"/>
            <a:ext cx="8287127" cy="46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2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7DE26C-9BDF-2301-DAA7-A7DC204A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8641"/>
            <a:ext cx="10018713" cy="1752599"/>
          </a:xfrm>
        </p:spPr>
        <p:txBody>
          <a:bodyPr/>
          <a:lstStyle/>
          <a:p>
            <a:r>
              <a:rPr lang="hu-HU" dirty="0"/>
              <a:t>Alsó becslés a kulcsösszehasonlítások maximális számára (</a:t>
            </a:r>
            <a:r>
              <a:rPr lang="hu-HU" i="1" dirty="0"/>
              <a:t>MC</a:t>
            </a:r>
            <a:r>
              <a:rPr lang="hu-HU" dirty="0"/>
              <a:t>(</a:t>
            </a:r>
            <a:r>
              <a:rPr lang="hu-HU" i="1" dirty="0"/>
              <a:t>n</a:t>
            </a:r>
            <a:r>
              <a:rPr lang="hu-HU" dirty="0"/>
              <a:t>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3A6A368-7D11-6649-220B-414905F39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841241"/>
                <a:ext cx="10018713" cy="4811486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Általánosságban: L! 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⟨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hu-HU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hu-HU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hu-HU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hu-HU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 . . .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hu-HU" i="1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⟩</a:t>
                </a:r>
                <a:r>
                  <a:rPr lang="hu-HU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a rendezendő sorozat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A döntési fában:</a:t>
                </a:r>
                <a:endParaRPr lang="hu-HU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∀ </m:t>
                    </m:r>
                  </m:oMath>
                </a14:m>
                <a:r>
                  <a:rPr lang="hu-HU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belső csúcs: egy kulcsösszehasonlítás</a:t>
                </a:r>
                <a:endParaRPr lang="hu-H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∀</m:t>
                    </m:r>
                  </m:oMath>
                </a14:m>
                <a:r>
                  <a:rPr lang="hu-HU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levél: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⟨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hu-HU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hu-HU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hu-HU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hu-HU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, . . .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hu-HU" i="1" baseline="-250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hu-HU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⟩</a:t>
                </a:r>
                <a:r>
                  <a:rPr lang="hu-HU" dirty="0">
                    <a:effectLst/>
                    <a:ea typeface="CMSY10"/>
                    <a:cs typeface="Calibri" panose="020F0502020204030204" pitchFamily="34" charset="0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permutációja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Tetszőleges rendezés: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egy út megtétele a döntési fában </a:t>
                </a:r>
                <a:endParaRPr lang="hu-H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a gyökértől valamelyik levélig</a:t>
                </a:r>
                <a:endParaRPr lang="hu-H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belső csúcsok: 	a közbenső kulcsösszehasonlítások és döntések</a:t>
                </a:r>
                <a:endParaRPr lang="hu-H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a levelek: 	a rendezés lehetséges eredményei</a:t>
                </a:r>
                <a:endParaRPr lang="hu-HU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3A6A368-7D11-6649-220B-414905F39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841241"/>
                <a:ext cx="10018713" cy="4811486"/>
              </a:xfrm>
              <a:blipFill>
                <a:blip r:embed="rId2"/>
                <a:stretch>
                  <a:fillRect l="-1521" t="-380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60D5D053-B3F4-B65D-4903-AAD9300BE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0221" y="2342383"/>
            <a:ext cx="4926062" cy="278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3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7DE26C-9BDF-2301-DAA7-A7DC204A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352" y="0"/>
            <a:ext cx="10018713" cy="1752599"/>
          </a:xfrm>
        </p:spPr>
        <p:txBody>
          <a:bodyPr/>
          <a:lstStyle/>
          <a:p>
            <a:r>
              <a:rPr lang="hu-HU" dirty="0"/>
              <a:t>Alsó becslés a kulcs-összehasonlítások maximális számára (</a:t>
            </a:r>
            <a:r>
              <a:rPr lang="hu-HU" i="1" dirty="0"/>
              <a:t>MC</a:t>
            </a:r>
            <a:r>
              <a:rPr lang="hu-HU" dirty="0"/>
              <a:t>(</a:t>
            </a:r>
            <a:r>
              <a:rPr lang="hu-HU" i="1" dirty="0"/>
              <a:t>n</a:t>
            </a:r>
            <a:r>
              <a:rPr lang="hu-HU" dirty="0"/>
              <a:t>))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A6A368-7D11-6649-220B-414905F39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71449"/>
            <a:ext cx="10339828" cy="471474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Pl. egy belső csúcs: az </a:t>
            </a:r>
            <a:r>
              <a:rPr lang="hu-HU" sz="2000" i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u-HU" sz="2000" i="1" baseline="-250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u-HU" sz="2000" dirty="0">
                <a:effectLst/>
                <a:ea typeface="CMMI8"/>
                <a:cs typeface="Calibri" panose="020F0502020204030204" pitchFamily="34" charset="0"/>
              </a:rPr>
              <a:t> </a:t>
            </a:r>
            <a:r>
              <a:rPr lang="hu-HU" sz="2000" dirty="0">
                <a:effectLst/>
                <a:ea typeface="CMSY10"/>
                <a:cs typeface="Calibri" panose="020F0502020204030204" pitchFamily="34" charset="0"/>
              </a:rPr>
              <a:t>≤ </a:t>
            </a:r>
            <a:r>
              <a:rPr lang="hu-HU" sz="20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u-HU" sz="2000" i="1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hu-HU" sz="2000" dirty="0">
                <a:effectLst/>
                <a:ea typeface="CMMI8"/>
                <a:cs typeface="Calibri" panose="020F0502020204030204" pitchFamily="34" charset="0"/>
              </a:rPr>
              <a:t> </a:t>
            </a:r>
            <a:r>
              <a:rPr lang="hu-HU" sz="20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öh</a:t>
            </a:r>
            <a:r>
              <a:rPr lang="hu-H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bal részfában a további összehasonlítások: már tudjuk, hogy </a:t>
            </a:r>
            <a:r>
              <a:rPr lang="hu-HU" sz="1600" i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u-HU" sz="1600" i="1" baseline="-250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u-HU" sz="1600" dirty="0">
                <a:effectLst/>
                <a:ea typeface="CMMI8"/>
                <a:cs typeface="Calibri" panose="020F0502020204030204" pitchFamily="34" charset="0"/>
              </a:rPr>
              <a:t> </a:t>
            </a:r>
            <a:r>
              <a:rPr lang="hu-HU" sz="1600" dirty="0">
                <a:effectLst/>
                <a:ea typeface="CMSY10"/>
                <a:cs typeface="Calibri" panose="020F0502020204030204" pitchFamily="34" charset="0"/>
              </a:rPr>
              <a:t>≤ </a:t>
            </a:r>
            <a:r>
              <a:rPr lang="hu-HU" sz="16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u-HU" sz="1600" i="1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hu-HU" sz="1600" dirty="0">
                <a:effectLst/>
                <a:ea typeface="CMMI8"/>
                <a:cs typeface="Calibri" panose="020F0502020204030204" pitchFamily="34" charset="0"/>
              </a:rPr>
              <a:t> </a:t>
            </a:r>
            <a:r>
              <a:rPr lang="hu-HU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hu-HU" sz="16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jobb részfában a további összehasonlítás: már tudjuk, hogy </a:t>
            </a:r>
            <a:r>
              <a:rPr lang="hu-HU" sz="1600" i="1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u-HU" sz="1600" i="1" baseline="-250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u-HU" sz="1600" dirty="0">
                <a:effectLst/>
                <a:ea typeface="CMMI8"/>
                <a:cs typeface="Calibri" panose="020F0502020204030204" pitchFamily="34" charset="0"/>
              </a:rPr>
              <a:t> </a:t>
            </a:r>
            <a:r>
              <a:rPr lang="hu-HU" sz="1600" dirty="0">
                <a:effectLst/>
                <a:ea typeface="CMMI12"/>
                <a:cs typeface="Calibri" panose="020F0502020204030204" pitchFamily="34" charset="0"/>
              </a:rPr>
              <a:t>&gt; </a:t>
            </a:r>
            <a:r>
              <a:rPr lang="hu-HU" sz="16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u-HU" sz="1600" i="1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hu-HU" sz="1600" dirty="0">
                <a:effectLst/>
                <a:ea typeface="CMMI8"/>
                <a:cs typeface="Calibri" panose="020F0502020204030204" pitchFamily="34" charset="0"/>
              </a:rPr>
              <a:t> </a:t>
            </a:r>
            <a:r>
              <a:rPr lang="hu-HU" sz="16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Egy tetszőleges levélhez érünk: a rendezés meghatározza az </a:t>
            </a:r>
            <a:r>
              <a:rPr lang="hu-HU" sz="18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⟨</a:t>
            </a:r>
            <a:r>
              <a:rPr lang="hu-HU" sz="18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u-HU" sz="180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u-HU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u-HU" sz="18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u-HU" sz="1800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hu-HU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. . . </a:t>
            </a:r>
            <a:r>
              <a:rPr lang="hu-HU" sz="18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hu-HU" sz="1800" i="1" baseline="-25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⟩</a:t>
            </a:r>
            <a:r>
              <a:rPr lang="hu-HU" sz="1800" dirty="0">
                <a:effectLst/>
                <a:ea typeface="CMSY10"/>
                <a:cs typeface="Calibri" panose="020F0502020204030204" pitchFamily="34" charset="0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megfelelő sorba rendezését 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400" i="1" dirty="0">
                <a:effectLst/>
                <a:ea typeface="CMMI12"/>
                <a:cs typeface="Calibri" panose="020F0502020204030204" pitchFamily="34" charset="0"/>
              </a:rPr>
              <a:t>MC</a:t>
            </a:r>
            <a:r>
              <a:rPr lang="hu-HU" sz="1400" dirty="0">
                <a:effectLst/>
                <a:ea typeface="CMR12"/>
                <a:cs typeface="Calibri" panose="020F0502020204030204" pitchFamily="34" charset="0"/>
              </a:rPr>
              <a:t>(</a:t>
            </a:r>
            <a:r>
              <a:rPr lang="hu-HU" sz="1400" i="1" dirty="0">
                <a:effectLst/>
                <a:ea typeface="CMMI12"/>
                <a:cs typeface="Calibri" panose="020F0502020204030204" pitchFamily="34" charset="0"/>
              </a:rPr>
              <a:t>n</a:t>
            </a:r>
            <a:r>
              <a:rPr lang="hu-HU" sz="1400" dirty="0">
                <a:effectLst/>
                <a:ea typeface="CMR12"/>
                <a:cs typeface="Calibri" panose="020F0502020204030204" pitchFamily="34" charset="0"/>
              </a:rPr>
              <a:t>) = </a:t>
            </a:r>
            <a:r>
              <a:rPr lang="hu-HU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leghosszabb körmentes út hosszával a döntési fában a gyökértől levélig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400" dirty="0">
                <a:ea typeface="Calibri" panose="020F0502020204030204" pitchFamily="34" charset="0"/>
                <a:cs typeface="Calibri" panose="020F0502020204030204" pitchFamily="34" charset="0"/>
              </a:rPr>
              <a:t>Ez </a:t>
            </a:r>
            <a:r>
              <a:rPr lang="hu-HU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éppen a döntési fa </a:t>
            </a:r>
            <a:r>
              <a:rPr lang="hu-HU" sz="1400" i="1" dirty="0">
                <a:effectLst/>
                <a:ea typeface="CMMI12"/>
                <a:cs typeface="Calibri" panose="020F0502020204030204" pitchFamily="34" charset="0"/>
              </a:rPr>
              <a:t>h</a:t>
            </a:r>
            <a:r>
              <a:rPr lang="hu-HU" sz="1400" dirty="0">
                <a:effectLst/>
                <a:ea typeface="CMMI12"/>
                <a:cs typeface="Calibri" panose="020F0502020204030204" pitchFamily="34" charset="0"/>
              </a:rPr>
              <a:t> </a:t>
            </a:r>
            <a:r>
              <a:rPr lang="hu-HU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magassága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400" i="1" dirty="0">
                <a:effectLst/>
                <a:ea typeface="CMMI12"/>
                <a:cs typeface="Calibri" panose="020F0502020204030204" pitchFamily="34" charset="0"/>
              </a:rPr>
              <a:t>h</a:t>
            </a:r>
            <a:r>
              <a:rPr lang="hu-HU" sz="1400" dirty="0">
                <a:effectLst/>
                <a:ea typeface="CMMI12"/>
                <a:cs typeface="Calibri" panose="020F0502020204030204" pitchFamily="34" charset="0"/>
              </a:rPr>
              <a:t> </a:t>
            </a:r>
            <a:r>
              <a:rPr lang="hu-HU" sz="1400" dirty="0">
                <a:effectLst/>
                <a:ea typeface="CMR12"/>
                <a:cs typeface="Calibri" panose="020F0502020204030204" pitchFamily="34" charset="0"/>
              </a:rPr>
              <a:t>= </a:t>
            </a:r>
            <a:r>
              <a:rPr lang="hu-HU" sz="1400" i="1" dirty="0">
                <a:effectLst/>
                <a:ea typeface="CMMI12"/>
                <a:cs typeface="Calibri" panose="020F0502020204030204" pitchFamily="34" charset="0"/>
              </a:rPr>
              <a:t>MC</a:t>
            </a:r>
            <a:r>
              <a:rPr lang="hu-HU" sz="1400" dirty="0">
                <a:effectLst/>
                <a:ea typeface="CMR12"/>
                <a:cs typeface="Calibri" panose="020F0502020204030204" pitchFamily="34" charset="0"/>
              </a:rPr>
              <a:t>(</a:t>
            </a:r>
            <a:r>
              <a:rPr lang="hu-HU" sz="1400" i="1" dirty="0">
                <a:effectLst/>
                <a:ea typeface="CMMI12"/>
                <a:cs typeface="Calibri" panose="020F0502020204030204" pitchFamily="34" charset="0"/>
              </a:rPr>
              <a:t>n</a:t>
            </a:r>
            <a:r>
              <a:rPr lang="hu-HU" sz="1400" dirty="0">
                <a:effectLst/>
                <a:ea typeface="CMR12"/>
                <a:cs typeface="Calibri" panose="020F0502020204030204" pitchFamily="34" charset="0"/>
              </a:rPr>
              <a:t>)</a:t>
            </a:r>
            <a:r>
              <a:rPr lang="hu-HU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u-H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rendezés inputja a rendezett sorozat tetszőleges permutációja lehet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Bármelyik helyes rendező algoritmus képes kell legyen az input tetszőleges permutációját előállítani</a:t>
            </a:r>
            <a:endParaRPr lang="hu-H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Az </a:t>
            </a:r>
            <a:r>
              <a:rPr lang="hu-HU" sz="1400" i="1" dirty="0">
                <a:effectLst/>
                <a:ea typeface="CMMI12"/>
                <a:cs typeface="Calibri" panose="020F0502020204030204" pitchFamily="34" charset="0"/>
              </a:rPr>
              <a:t>n</a:t>
            </a:r>
            <a:r>
              <a:rPr lang="hu-HU" sz="1400" dirty="0">
                <a:effectLst/>
                <a:ea typeface="CMMI12"/>
                <a:cs typeface="Calibri" panose="020F0502020204030204" pitchFamily="34" charset="0"/>
              </a:rPr>
              <a:t> </a:t>
            </a:r>
            <a:r>
              <a:rPr lang="hu-HU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elemű input sorozat mind az </a:t>
            </a:r>
            <a:r>
              <a:rPr lang="hu-HU" sz="1400" i="1" dirty="0">
                <a:effectLst/>
                <a:ea typeface="CMMI12"/>
                <a:cs typeface="Calibri" panose="020F0502020204030204" pitchFamily="34" charset="0"/>
              </a:rPr>
              <a:t>n</a:t>
            </a:r>
            <a:r>
              <a:rPr lang="hu-HU" sz="1400" dirty="0">
                <a:effectLst/>
                <a:ea typeface="CMR12"/>
                <a:cs typeface="Calibri" panose="020F0502020204030204" pitchFamily="34" charset="0"/>
              </a:rPr>
              <a:t>! </a:t>
            </a:r>
            <a:r>
              <a:rPr lang="hu-HU" sz="1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permutációja meg kell jelenjen egy-egy levélen </a:t>
            </a:r>
            <a:endParaRPr lang="hu-HU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döntési fának legalább </a:t>
            </a:r>
            <a:r>
              <a:rPr lang="hu-HU" sz="1800" i="1" dirty="0">
                <a:effectLst/>
                <a:ea typeface="CMMI12"/>
                <a:cs typeface="Calibri" panose="020F0502020204030204" pitchFamily="34" charset="0"/>
              </a:rPr>
              <a:t>n</a:t>
            </a:r>
            <a:r>
              <a:rPr lang="hu-HU" sz="1800" dirty="0">
                <a:effectLst/>
                <a:ea typeface="CMR12"/>
                <a:cs typeface="Calibri" panose="020F0502020204030204" pitchFamily="34" charset="0"/>
              </a:rPr>
              <a:t>! </a:t>
            </a:r>
            <a:r>
              <a:rPr lang="hu-HU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levele van.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210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6881</TotalTime>
  <Words>1554</Words>
  <Application>Microsoft Office PowerPoint</Application>
  <PresentationFormat>Szélesvásznú</PresentationFormat>
  <Paragraphs>154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35" baseType="lpstr">
      <vt:lpstr>Aptos</vt:lpstr>
      <vt:lpstr>Arial</vt:lpstr>
      <vt:lpstr>Calibri</vt:lpstr>
      <vt:lpstr>Cambria Math</vt:lpstr>
      <vt:lpstr>CMMI12</vt:lpstr>
      <vt:lpstr>CMMI8</vt:lpstr>
      <vt:lpstr>CMR12</vt:lpstr>
      <vt:lpstr>CMSY10</vt:lpstr>
      <vt:lpstr>Corbel</vt:lpstr>
      <vt:lpstr>F29</vt:lpstr>
      <vt:lpstr>F30</vt:lpstr>
      <vt:lpstr>F48</vt:lpstr>
      <vt:lpstr>F78</vt:lpstr>
      <vt:lpstr>Times New Roman</vt:lpstr>
      <vt:lpstr>Wingdings</vt:lpstr>
      <vt:lpstr>Parallax</vt:lpstr>
      <vt:lpstr>Algoritmusok és adatszerkezetek I. 11. Előadás</vt:lpstr>
      <vt:lpstr>Tartalom</vt:lpstr>
      <vt:lpstr>Rendezések alsókorlát-elemzése  (Lower bounds for sorting) </vt:lpstr>
      <vt:lpstr>Összehasonlító rendezések (Comparison sorts)</vt:lpstr>
      <vt:lpstr>Az összehasonlító rendezések  alsókorlát-elemzése</vt:lpstr>
      <vt:lpstr>Döntési fa modell (decision tree model)</vt:lpstr>
      <vt:lpstr>Beszúró rendezés döntési fája  az &lt;a, b, c&gt; input sorozatra (3! = 6 )</vt:lpstr>
      <vt:lpstr>Alsó becslés a kulcsösszehasonlítások maximális számára (MC(n))</vt:lpstr>
      <vt:lpstr>Alsó becslés a kulcs-összehasonlítások maximális számára (MC(n))</vt:lpstr>
      <vt:lpstr>Alsó korlát a legrosszabb esetre  (A lower bound for the worst case)</vt:lpstr>
      <vt:lpstr>Alsó korlát a legrosszabb esetre</vt:lpstr>
      <vt:lpstr>Alsó korlát a legrosszabb esetre</vt:lpstr>
      <vt:lpstr>Alsó korlát az összehasonlítások számára átlagos esetben*</vt:lpstr>
      <vt:lpstr>Alsó korlát az összehasonlítások számára átlagos esetben*</vt:lpstr>
      <vt:lpstr>Alsó korlát az összehasonlítások számára átlagos esetben*</vt:lpstr>
      <vt:lpstr>Alsó korlát az összehasonlítások számára átlagos esetben*</vt:lpstr>
      <vt:lpstr>Alsó korlát az összehasonlítások számára átlagos esetben*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12</cp:revision>
  <dcterms:created xsi:type="dcterms:W3CDTF">2022-02-02T14:32:23Z</dcterms:created>
  <dcterms:modified xsi:type="dcterms:W3CDTF">2025-05-10T22:16:04Z</dcterms:modified>
</cp:coreProperties>
</file>