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sldIdLst>
    <p:sldId id="265" r:id="rId2"/>
    <p:sldId id="273" r:id="rId3"/>
    <p:sldId id="267" r:id="rId4"/>
    <p:sldId id="259" r:id="rId5"/>
    <p:sldId id="260" r:id="rId6"/>
    <p:sldId id="261" r:id="rId7"/>
    <p:sldId id="262" r:id="rId8"/>
    <p:sldId id="269" r:id="rId9"/>
    <p:sldId id="274" r:id="rId10"/>
    <p:sldId id="268" r:id="rId11"/>
    <p:sldId id="275" r:id="rId12"/>
    <p:sldId id="321" r:id="rId13"/>
    <p:sldId id="26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29" r:id="rId37"/>
    <p:sldId id="356" r:id="rId38"/>
    <p:sldId id="357" r:id="rId39"/>
    <p:sldId id="358" r:id="rId40"/>
    <p:sldId id="359" r:id="rId41"/>
    <p:sldId id="360" r:id="rId42"/>
    <p:sldId id="361" r:id="rId43"/>
    <p:sldId id="362" r:id="rId44"/>
    <p:sldId id="264" r:id="rId45"/>
    <p:sldId id="322" r:id="rId46"/>
    <p:sldId id="328" r:id="rId47"/>
    <p:sldId id="331" r:id="rId48"/>
    <p:sldId id="330" r:id="rId49"/>
    <p:sldId id="305" r:id="rId50"/>
    <p:sldId id="278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F2376ACC-9C51-44B0-B6F0-A573C6F8A101}">
          <p14:sldIdLst>
            <p14:sldId id="265"/>
            <p14:sldId id="273"/>
          </p14:sldIdLst>
        </p14:section>
        <p14:section name="Gyorsrendezés - Quicksort" id="{04F76F8D-B4CE-4C63-B9D4-750FC7A9A191}">
          <p14:sldIdLst>
            <p14:sldId id="267"/>
          </p14:sldIdLst>
        </p14:section>
        <p14:section name="Gyorsrendezés lépései" id="{C2F13E3E-503B-4B3F-A509-AF3B755BB5E3}">
          <p14:sldIdLst>
            <p14:sldId id="259"/>
          </p14:sldIdLst>
        </p14:section>
        <p14:section name="Gyorsrendezés algoritmusa" id="{1175C8CB-62AB-4737-98ED-EF3729932A5C}">
          <p14:sldIdLst>
            <p14:sldId id="260"/>
          </p14:sldIdLst>
        </p14:section>
        <p14:section name="Partition függvény:" id="{39F8507E-F25F-4BEF-8E32-2642452134FC}">
          <p14:sldIdLst>
            <p14:sldId id="261"/>
            <p14:sldId id="262"/>
            <p14:sldId id="269"/>
            <p14:sldId id="274"/>
            <p14:sldId id="268"/>
            <p14:sldId id="275"/>
            <p14:sldId id="321"/>
            <p14:sldId id="26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29"/>
            <p14:sldId id="356"/>
            <p14:sldId id="357"/>
            <p14:sldId id="358"/>
            <p14:sldId id="359"/>
            <p14:sldId id="360"/>
            <p14:sldId id="361"/>
            <p14:sldId id="362"/>
          </p14:sldIdLst>
        </p14:section>
        <p14:section name="Vegyes gyorsrendezés" id="{0431887C-5B7B-4890-ABFC-FFA89B2BF74D}">
          <p14:sldIdLst>
            <p14:sldId id="264"/>
            <p14:sldId id="322"/>
            <p14:sldId id="328"/>
            <p14:sldId id="331"/>
            <p14:sldId id="330"/>
            <p14:sldId id="30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30244-1C8F-4AEF-81C9-02242CC68759}" v="262" dt="2025-05-09T12:19:01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dégfelhasználó" userId="S::urn:spo:anon#0841a83d9c73b463698a0ef94ee9c7b6bcf8c9ef91535de6ca2c95aadc3f9d43::" providerId="AD" clId="Web-{DA585E9B-3194-9866-6DD7-180F8616B484}"/>
    <pc:docChg chg="sldOrd">
      <pc:chgData name="Vendégfelhasználó" userId="S::urn:spo:anon#0841a83d9c73b463698a0ef94ee9c7b6bcf8c9ef91535de6ca2c95aadc3f9d43::" providerId="AD" clId="Web-{DA585E9B-3194-9866-6DD7-180F8616B484}" dt="2023-07-09T20:28:21.766" v="2"/>
      <pc:docMkLst>
        <pc:docMk/>
      </pc:docMkLst>
      <pc:sldChg chg="ord">
        <pc:chgData name="Vendégfelhasználó" userId="S::urn:spo:anon#0841a83d9c73b463698a0ef94ee9c7b6bcf8c9ef91535de6ca2c95aadc3f9d43::" providerId="AD" clId="Web-{DA585E9B-3194-9866-6DD7-180F8616B484}" dt="2023-07-09T20:28:08.563" v="0"/>
        <pc:sldMkLst>
          <pc:docMk/>
          <pc:sldMk cId="583937274" sldId="262"/>
        </pc:sldMkLst>
      </pc:sldChg>
      <pc:sldChg chg="ord">
        <pc:chgData name="Vendégfelhasználó" userId="S::urn:spo:anon#0841a83d9c73b463698a0ef94ee9c7b6bcf8c9ef91535de6ca2c95aadc3f9d43::" providerId="AD" clId="Web-{DA585E9B-3194-9866-6DD7-180F8616B484}" dt="2023-07-09T20:28:21.766" v="2"/>
        <pc:sldMkLst>
          <pc:docMk/>
          <pc:sldMk cId="1328256565" sldId="263"/>
        </pc:sldMkLst>
      </pc:sldChg>
    </pc:docChg>
  </pc:docChgLst>
  <pc:docChgLst>
    <pc:chgData name="Kovácsné Pusztai Kinga" userId="1282fdc4-838f-4805-a47a-02b770215156" providerId="ADAL" clId="{011680C3-E043-402A-95A2-F3D3D1D1A6BC}"/>
    <pc:docChg chg="modSld">
      <pc:chgData name="Kovácsné Pusztai Kinga" userId="1282fdc4-838f-4805-a47a-02b770215156" providerId="ADAL" clId="{011680C3-E043-402A-95A2-F3D3D1D1A6BC}" dt="2023-03-27T06:44:18.942" v="52" actId="114"/>
      <pc:docMkLst>
        <pc:docMk/>
      </pc:docMkLst>
      <pc:sldChg chg="modSp mod">
        <pc:chgData name="Kovácsné Pusztai Kinga" userId="1282fdc4-838f-4805-a47a-02b770215156" providerId="ADAL" clId="{011680C3-E043-402A-95A2-F3D3D1D1A6BC}" dt="2023-03-27T06:38:48.755" v="46" actId="20577"/>
        <pc:sldMkLst>
          <pc:docMk/>
          <pc:sldMk cId="2266628617" sldId="260"/>
        </pc:sldMkLst>
      </pc:sldChg>
      <pc:sldChg chg="modSp mod">
        <pc:chgData name="Kovácsné Pusztai Kinga" userId="1282fdc4-838f-4805-a47a-02b770215156" providerId="ADAL" clId="{011680C3-E043-402A-95A2-F3D3D1D1A6BC}" dt="2023-03-27T06:44:18.942" v="52" actId="114"/>
        <pc:sldMkLst>
          <pc:docMk/>
          <pc:sldMk cId="583937274" sldId="262"/>
        </pc:sldMkLst>
      </pc:sldChg>
      <pc:sldChg chg="modSp mod">
        <pc:chgData name="Kovácsné Pusztai Kinga" userId="1282fdc4-838f-4805-a47a-02b770215156" providerId="ADAL" clId="{011680C3-E043-402A-95A2-F3D3D1D1A6BC}" dt="2023-03-27T06:33:30.664" v="27" actId="20577"/>
        <pc:sldMkLst>
          <pc:docMk/>
          <pc:sldMk cId="2431493244" sldId="265"/>
        </pc:sldMkLst>
      </pc:sldChg>
    </pc:docChg>
  </pc:docChgLst>
  <pc:docChgLst>
    <pc:chgData name="Vendégfelhasználó" userId="S::urn:spo:anon#c0fcda67f4686dca6fc6c6cac34e5f81d1b702d2ea85ed0b235666db597c7c69::" providerId="AD" clId="Web-{300D9E15-117A-6E61-0EC7-3C250F9E4E4F}"/>
    <pc:docChg chg="modSld">
      <pc:chgData name="Vendégfelhasználó" userId="S::urn:spo:anon#c0fcda67f4686dca6fc6c6cac34e5f81d1b702d2ea85ed0b235666db597c7c69::" providerId="AD" clId="Web-{300D9E15-117A-6E61-0EC7-3C250F9E4E4F}" dt="2023-05-28T16:38:50.811" v="3" actId="1076"/>
      <pc:docMkLst>
        <pc:docMk/>
      </pc:docMkLst>
      <pc:sldChg chg="modSp">
        <pc:chgData name="Vendégfelhasználó" userId="S::urn:spo:anon#c0fcda67f4686dca6fc6c6cac34e5f81d1b702d2ea85ed0b235666db597c7c69::" providerId="AD" clId="Web-{300D9E15-117A-6E61-0EC7-3C250F9E4E4F}" dt="2023-05-28T16:37:21.809" v="1" actId="1076"/>
        <pc:sldMkLst>
          <pc:docMk/>
          <pc:sldMk cId="2266628617" sldId="260"/>
        </pc:sldMkLst>
      </pc:sldChg>
      <pc:sldChg chg="modSp">
        <pc:chgData name="Vendégfelhasználó" userId="S::urn:spo:anon#c0fcda67f4686dca6fc6c6cac34e5f81d1b702d2ea85ed0b235666db597c7c69::" providerId="AD" clId="Web-{300D9E15-117A-6E61-0EC7-3C250F9E4E4F}" dt="2023-05-28T16:38:50.811" v="3" actId="1076"/>
        <pc:sldMkLst>
          <pc:docMk/>
          <pc:sldMk cId="3273495003" sldId="261"/>
        </pc:sldMkLst>
      </pc:sldChg>
    </pc:docChg>
  </pc:docChgLst>
  <pc:docChgLst>
    <pc:chgData name="Vendégfelhasználó" userId="S::urn:spo:anon#0841a83d9c73b463698a0ef94ee9c7b6bcf8c9ef91535de6ca2c95aadc3f9d43::" providerId="AD" clId="Web-{6C081167-4DCA-31AC-CCD4-422322013E94}"/>
    <pc:docChg chg="sldOrd">
      <pc:chgData name="Vendégfelhasználó" userId="S::urn:spo:anon#0841a83d9c73b463698a0ef94ee9c7b6bcf8c9ef91535de6ca2c95aadc3f9d43::" providerId="AD" clId="Web-{6C081167-4DCA-31AC-CCD4-422322013E94}" dt="2023-07-05T15:08:03.120" v="1"/>
      <pc:docMkLst>
        <pc:docMk/>
      </pc:docMkLst>
      <pc:sldChg chg="ord">
        <pc:chgData name="Vendégfelhasználó" userId="S::urn:spo:anon#0841a83d9c73b463698a0ef94ee9c7b6bcf8c9ef91535de6ca2c95aadc3f9d43::" providerId="AD" clId="Web-{6C081167-4DCA-31AC-CCD4-422322013E94}" dt="2023-07-05T15:07:54.791" v="0"/>
        <pc:sldMkLst>
          <pc:docMk/>
          <pc:sldMk cId="2266628617" sldId="260"/>
        </pc:sldMkLst>
      </pc:sldChg>
      <pc:sldChg chg="ord">
        <pc:chgData name="Vendégfelhasználó" userId="S::urn:spo:anon#0841a83d9c73b463698a0ef94ee9c7b6bcf8c9ef91535de6ca2c95aadc3f9d43::" providerId="AD" clId="Web-{6C081167-4DCA-31AC-CCD4-422322013E94}" dt="2023-07-05T15:08:03.120" v="1"/>
        <pc:sldMkLst>
          <pc:docMk/>
          <pc:sldMk cId="3273495003" sldId="261"/>
        </pc:sldMkLst>
      </pc:sldChg>
    </pc:docChg>
  </pc:docChgLst>
  <pc:docChgLst>
    <pc:chgData name="Vendégfelhasználó" userId="S::urn:spo:anon#0841a83d9c73b463698a0ef94ee9c7b6bcf8c9ef91535de6ca2c95aadc3f9d43::" providerId="AD" clId="Web-{D4FC7298-4F59-1F81-B58B-6723B7BF0B0C}"/>
    <pc:docChg chg="modSld">
      <pc:chgData name="Vendégfelhasználó" userId="S::urn:spo:anon#0841a83d9c73b463698a0ef94ee9c7b6bcf8c9ef91535de6ca2c95aadc3f9d43::" providerId="AD" clId="Web-{D4FC7298-4F59-1F81-B58B-6723B7BF0B0C}" dt="2023-07-04T13:59:47.013" v="0" actId="1076"/>
      <pc:docMkLst>
        <pc:docMk/>
      </pc:docMkLst>
      <pc:sldChg chg="modSp">
        <pc:chgData name="Vendégfelhasználó" userId="S::urn:spo:anon#0841a83d9c73b463698a0ef94ee9c7b6bcf8c9ef91535de6ca2c95aadc3f9d43::" providerId="AD" clId="Web-{D4FC7298-4F59-1F81-B58B-6723B7BF0B0C}" dt="2023-07-04T13:59:47.013" v="0" actId="1076"/>
        <pc:sldMkLst>
          <pc:docMk/>
          <pc:sldMk cId="3273495003" sldId="261"/>
        </pc:sldMkLst>
      </pc:sldChg>
    </pc:docChg>
  </pc:docChgLst>
  <pc:docChgLst>
    <pc:chgData name="Kovácsné Pusztai Kinga" userId="1282fdc4-838f-4805-a47a-02b770215156" providerId="ADAL" clId="{9C516EF9-5879-46FC-929D-D40FB11F3DDF}"/>
    <pc:docChg chg="undo redo custSel addSld delSld modSld sldOrd">
      <pc:chgData name="Kovácsné Pusztai Kinga" userId="1282fdc4-838f-4805-a47a-02b770215156" providerId="ADAL" clId="{9C516EF9-5879-46FC-929D-D40FB11F3DDF}" dt="2024-03-05T17:02:07.024" v="1556" actId="47"/>
      <pc:docMkLst>
        <pc:docMk/>
      </pc:docMkLst>
      <pc:sldChg chg="modSp mod">
        <pc:chgData name="Kovácsné Pusztai Kinga" userId="1282fdc4-838f-4805-a47a-02b770215156" providerId="ADAL" clId="{9C516EF9-5879-46FC-929D-D40FB11F3DDF}" dt="2024-03-05T14:11:02.910" v="162" actId="6549"/>
        <pc:sldMkLst>
          <pc:docMk/>
          <pc:sldMk cId="1606164367" sldId="259"/>
        </pc:sldMkLst>
      </pc:sldChg>
      <pc:sldChg chg="addSp delSp modSp mod">
        <pc:chgData name="Kovácsné Pusztai Kinga" userId="1282fdc4-838f-4805-a47a-02b770215156" providerId="ADAL" clId="{9C516EF9-5879-46FC-929D-D40FB11F3DDF}" dt="2024-03-05T14:11:56.776" v="188" actId="20577"/>
        <pc:sldMkLst>
          <pc:docMk/>
          <pc:sldMk cId="2266628617" sldId="260"/>
        </pc:sldMkLst>
      </pc:sldChg>
      <pc:sldChg chg="addSp delSp modSp mod">
        <pc:chgData name="Kovácsné Pusztai Kinga" userId="1282fdc4-838f-4805-a47a-02b770215156" providerId="ADAL" clId="{9C516EF9-5879-46FC-929D-D40FB11F3DDF}" dt="2024-03-05T14:34:39.606" v="535" actId="20577"/>
        <pc:sldMkLst>
          <pc:docMk/>
          <pc:sldMk cId="3273495003" sldId="261"/>
        </pc:sldMkLst>
      </pc:sldChg>
      <pc:sldChg chg="addSp delSp modSp mod setBg">
        <pc:chgData name="Kovácsné Pusztai Kinga" userId="1282fdc4-838f-4805-a47a-02b770215156" providerId="ADAL" clId="{9C516EF9-5879-46FC-929D-D40FB11F3DDF}" dt="2024-03-05T15:36:37.731" v="1151" actId="1076"/>
        <pc:sldMkLst>
          <pc:docMk/>
          <pc:sldMk cId="583937274" sldId="262"/>
        </pc:sldMkLst>
      </pc:sldChg>
      <pc:sldChg chg="modSp mod">
        <pc:chgData name="Kovácsné Pusztai Kinga" userId="1282fdc4-838f-4805-a47a-02b770215156" providerId="ADAL" clId="{9C516EF9-5879-46FC-929D-D40FB11F3DDF}" dt="2024-03-05T15:55:51.565" v="1201" actId="2711"/>
        <pc:sldMkLst>
          <pc:docMk/>
          <pc:sldMk cId="1328256565" sldId="263"/>
        </pc:sldMkLst>
      </pc:sldChg>
      <pc:sldChg chg="modSp mod">
        <pc:chgData name="Kovácsné Pusztai Kinga" userId="1282fdc4-838f-4805-a47a-02b770215156" providerId="ADAL" clId="{9C516EF9-5879-46FC-929D-D40FB11F3DDF}" dt="2024-03-05T15:59:16.217" v="1219" actId="1076"/>
        <pc:sldMkLst>
          <pc:docMk/>
          <pc:sldMk cId="3148030452" sldId="264"/>
        </pc:sldMkLst>
      </pc:sldChg>
      <pc:sldChg chg="modSp mod">
        <pc:chgData name="Kovácsné Pusztai Kinga" userId="1282fdc4-838f-4805-a47a-02b770215156" providerId="ADAL" clId="{9C516EF9-5879-46FC-929D-D40FB11F3DDF}" dt="2024-03-05T16:06:52.389" v="1264" actId="1076"/>
        <pc:sldMkLst>
          <pc:docMk/>
          <pc:sldMk cId="2431493244" sldId="265"/>
        </pc:sldMkLst>
      </pc:sldChg>
      <pc:sldChg chg="modSp new mod ord">
        <pc:chgData name="Kovácsné Pusztai Kinga" userId="1282fdc4-838f-4805-a47a-02b770215156" providerId="ADAL" clId="{9C516EF9-5879-46FC-929D-D40FB11F3DDF}" dt="2024-03-05T14:02:42.870" v="74"/>
        <pc:sldMkLst>
          <pc:docMk/>
          <pc:sldMk cId="1086817828" sldId="267"/>
        </pc:sldMkLst>
      </pc:sldChg>
      <pc:sldChg chg="addSp delSp modSp add mod">
        <pc:chgData name="Kovácsné Pusztai Kinga" userId="1282fdc4-838f-4805-a47a-02b770215156" providerId="ADAL" clId="{9C516EF9-5879-46FC-929D-D40FB11F3DDF}" dt="2024-03-05T15:55:39.470" v="1200" actId="2711"/>
        <pc:sldMkLst>
          <pc:docMk/>
          <pc:sldMk cId="193812636" sldId="268"/>
        </pc:sldMkLst>
      </pc:sldChg>
      <pc:sldChg chg="addSp delSp modSp add mod">
        <pc:chgData name="Kovácsné Pusztai Kinga" userId="1282fdc4-838f-4805-a47a-02b770215156" providerId="ADAL" clId="{9C516EF9-5879-46FC-929D-D40FB11F3DDF}" dt="2024-03-05T15:38:34.231" v="1165"/>
        <pc:sldMkLst>
          <pc:docMk/>
          <pc:sldMk cId="2407304392" sldId="269"/>
        </pc:sldMkLst>
      </pc:sldChg>
      <pc:sldChg chg="addSp modSp new mod ord setBg">
        <pc:chgData name="Kovácsné Pusztai Kinga" userId="1282fdc4-838f-4805-a47a-02b770215156" providerId="ADAL" clId="{9C516EF9-5879-46FC-929D-D40FB11F3DDF}" dt="2024-03-05T16:30:01.416" v="1448"/>
        <pc:sldMkLst>
          <pc:docMk/>
          <pc:sldMk cId="3430509559" sldId="270"/>
        </pc:sldMkLst>
      </pc:sldChg>
      <pc:sldChg chg="addSp modSp new mod">
        <pc:chgData name="Kovácsné Pusztai Kinga" userId="1282fdc4-838f-4805-a47a-02b770215156" providerId="ADAL" clId="{9C516EF9-5879-46FC-929D-D40FB11F3DDF}" dt="2024-03-05T16:47:44.633" v="1494" actId="14100"/>
        <pc:sldMkLst>
          <pc:docMk/>
          <pc:sldMk cId="553315828" sldId="271"/>
        </pc:sldMkLst>
      </pc:sldChg>
      <pc:sldChg chg="modSp add del mod ord setBg">
        <pc:chgData name="Kovácsné Pusztai Kinga" userId="1282fdc4-838f-4805-a47a-02b770215156" providerId="ADAL" clId="{9C516EF9-5879-46FC-929D-D40FB11F3DDF}" dt="2024-03-05T17:02:07.024" v="1556" actId="47"/>
        <pc:sldMkLst>
          <pc:docMk/>
          <pc:sldMk cId="2367681583" sldId="272"/>
        </pc:sldMkLst>
      </pc:sldChg>
    </pc:docChg>
  </pc:docChgLst>
  <pc:docChgLst>
    <pc:chgData name="Kovácsné Pusztai Kinga" userId="1282fdc4-838f-4805-a47a-02b770215156" providerId="ADAL" clId="{A2130244-1C8F-4AEF-81C9-02242CC68759}"/>
    <pc:docChg chg="undo custSel addSld delSld modSld sldOrd modMainMaster addSection delSection modSection">
      <pc:chgData name="Kovácsné Pusztai Kinga" userId="1282fdc4-838f-4805-a47a-02b770215156" providerId="ADAL" clId="{A2130244-1C8F-4AEF-81C9-02242CC68759}" dt="2025-05-09T12:22:23.220" v="3373" actId="47"/>
      <pc:docMkLst>
        <pc:docMk/>
      </pc:docMkLst>
      <pc:sldChg chg="add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1167314229" sldId="257"/>
        </pc:sldMkLst>
        <pc:spChg chg="mod">
          <ac:chgData name="Kovácsné Pusztai Kinga" userId="1282fdc4-838f-4805-a47a-02b770215156" providerId="ADAL" clId="{A2130244-1C8F-4AEF-81C9-02242CC68759}" dt="2025-03-01T19:42:00.121" v="2555" actId="14100"/>
          <ac:spMkLst>
            <pc:docMk/>
            <pc:sldMk cId="1167314229" sldId="257"/>
            <ac:spMk id="2" creationId="{2C3234D3-25AC-47AF-8B63-E20DFD792064}"/>
          </ac:spMkLst>
        </pc:spChg>
        <pc:spChg chg="mod">
          <ac:chgData name="Kovácsné Pusztai Kinga" userId="1282fdc4-838f-4805-a47a-02b770215156" providerId="ADAL" clId="{A2130244-1C8F-4AEF-81C9-02242CC68759}" dt="2025-03-01T19:40:23.581" v="2549" actId="20577"/>
          <ac:spMkLst>
            <pc:docMk/>
            <pc:sldMk cId="1167314229" sldId="257"/>
            <ac:spMk id="3" creationId="{AAFFCF6C-A806-45CF-82B2-B0422CFE6FB4}"/>
          </ac:spMkLst>
        </pc:spChg>
        <pc:spChg chg="add mod">
          <ac:chgData name="Kovácsné Pusztai Kinga" userId="1282fdc4-838f-4805-a47a-02b770215156" providerId="ADAL" clId="{A2130244-1C8F-4AEF-81C9-02242CC68759}" dt="2025-05-08T10:00:48.123" v="2787" actId="108"/>
          <ac:spMkLst>
            <pc:docMk/>
            <pc:sldMk cId="1167314229" sldId="257"/>
            <ac:spMk id="16" creationId="{B833A544-7A73-6393-FD72-AD5154D9BF05}"/>
          </ac:spMkLst>
        </pc:spChg>
        <pc:spChg chg="mod">
          <ac:chgData name="Kovácsné Pusztai Kinga" userId="1282fdc4-838f-4805-a47a-02b770215156" providerId="ADAL" clId="{A2130244-1C8F-4AEF-81C9-02242CC68759}" dt="2025-03-01T19:39:25.898" v="2543" actId="20577"/>
          <ac:spMkLst>
            <pc:docMk/>
            <pc:sldMk cId="1167314229" sldId="257"/>
            <ac:spMk id="19" creationId="{0069078A-05E2-4ADB-9C7E-2A18E9BED4F3}"/>
          </ac:spMkLst>
        </pc:spChg>
        <pc:spChg chg="mod">
          <ac:chgData name="Kovácsné Pusztai Kinga" userId="1282fdc4-838f-4805-a47a-02b770215156" providerId="ADAL" clId="{A2130244-1C8F-4AEF-81C9-02242CC68759}" dt="2025-02-28T20:45:22.153" v="1881" actId="1076"/>
          <ac:spMkLst>
            <pc:docMk/>
            <pc:sldMk cId="1167314229" sldId="257"/>
            <ac:spMk id="25" creationId="{625DFAF3-D6F5-45F7-8141-8C86FF1E3629}"/>
          </ac:spMkLst>
        </pc:spChg>
        <pc:spChg chg="mod">
          <ac:chgData name="Kovácsné Pusztai Kinga" userId="1282fdc4-838f-4805-a47a-02b770215156" providerId="ADAL" clId="{A2130244-1C8F-4AEF-81C9-02242CC68759}" dt="2025-02-28T20:45:10.589" v="1880" actId="1076"/>
          <ac:spMkLst>
            <pc:docMk/>
            <pc:sldMk cId="1167314229" sldId="257"/>
            <ac:spMk id="26" creationId="{F87AFFF8-5D1E-45B6-A633-7E27A10AC409}"/>
          </ac:spMkLst>
        </pc:spChg>
      </pc:sldChg>
      <pc:sldChg chg="add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4266985446" sldId="258"/>
        </pc:sldMkLst>
        <pc:spChg chg="add mod">
          <ac:chgData name="Kovácsné Pusztai Kinga" userId="1282fdc4-838f-4805-a47a-02b770215156" providerId="ADAL" clId="{A2130244-1C8F-4AEF-81C9-02242CC68759}" dt="2025-02-28T20:35:04.081" v="1782"/>
          <ac:spMkLst>
            <pc:docMk/>
            <pc:sldMk cId="4266985446" sldId="258"/>
            <ac:spMk id="14" creationId="{771227A0-49BE-6043-5AF5-B14112620B7E}"/>
          </ac:spMkLst>
        </pc:spChg>
        <pc:spChg chg="mod">
          <ac:chgData name="Kovácsné Pusztai Kinga" userId="1282fdc4-838f-4805-a47a-02b770215156" providerId="ADAL" clId="{A2130244-1C8F-4AEF-81C9-02242CC68759}" dt="2025-03-05T09:25:59.186" v="2557" actId="6549"/>
          <ac:spMkLst>
            <pc:docMk/>
            <pc:sldMk cId="4266985446" sldId="258"/>
            <ac:spMk id="18" creationId="{F2A87024-7F7E-47F5-8D9A-966D447AD58D}"/>
          </ac:spMkLst>
        </pc:spChg>
        <pc:spChg chg="mod">
          <ac:chgData name="Kovácsné Pusztai Kinga" userId="1282fdc4-838f-4805-a47a-02b770215156" providerId="ADAL" clId="{A2130244-1C8F-4AEF-81C9-02242CC68759}" dt="2025-02-28T20:44:41.305" v="1878" actId="1036"/>
          <ac:spMkLst>
            <pc:docMk/>
            <pc:sldMk cId="4266985446" sldId="258"/>
            <ac:spMk id="26" creationId="{F87AFFF8-5D1E-45B6-A633-7E27A10AC409}"/>
          </ac:spMkLst>
        </pc:spChg>
        <pc:spChg chg="mod">
          <ac:chgData name="Kovácsné Pusztai Kinga" userId="1282fdc4-838f-4805-a47a-02b770215156" providerId="ADAL" clId="{A2130244-1C8F-4AEF-81C9-02242CC68759}" dt="2025-03-01T19:39:41.240" v="2545" actId="20577"/>
          <ac:spMkLst>
            <pc:docMk/>
            <pc:sldMk cId="4266985446" sldId="258"/>
            <ac:spMk id="28" creationId="{3B3F4967-EBA3-40BC-8520-A312F773BF43}"/>
          </ac:spMkLst>
        </pc:spChg>
        <pc:spChg chg="mod">
          <ac:chgData name="Kovácsné Pusztai Kinga" userId="1282fdc4-838f-4805-a47a-02b770215156" providerId="ADAL" clId="{A2130244-1C8F-4AEF-81C9-02242CC68759}" dt="2025-02-28T20:44:46.018" v="1879" actId="1076"/>
          <ac:spMkLst>
            <pc:docMk/>
            <pc:sldMk cId="4266985446" sldId="258"/>
            <ac:spMk id="29" creationId="{D36B1366-5D82-42F0-93A7-AC21EDB2F333}"/>
          </ac:spMkLst>
        </pc:spChg>
      </pc:sldChg>
      <pc:sldChg chg="addSp modSp mod">
        <pc:chgData name="Kovácsné Pusztai Kinga" userId="1282fdc4-838f-4805-a47a-02b770215156" providerId="ADAL" clId="{A2130244-1C8F-4AEF-81C9-02242CC68759}" dt="2025-02-25T15:13:08.896" v="1308" actId="20577"/>
        <pc:sldMkLst>
          <pc:docMk/>
          <pc:sldMk cId="1606164367" sldId="259"/>
        </pc:sldMkLst>
        <pc:spChg chg="mod ord">
          <ac:chgData name="Kovácsné Pusztai Kinga" userId="1282fdc4-838f-4805-a47a-02b770215156" providerId="ADAL" clId="{A2130244-1C8F-4AEF-81C9-02242CC68759}" dt="2025-02-25T15:13:08.896" v="1308" actId="20577"/>
          <ac:spMkLst>
            <pc:docMk/>
            <pc:sldMk cId="1606164367" sldId="259"/>
            <ac:spMk id="3" creationId="{6053A986-C584-82FC-EF11-7336C2A01744}"/>
          </ac:spMkLst>
        </pc:spChg>
      </pc:sldChg>
      <pc:sldChg chg="modSp mod">
        <pc:chgData name="Kovácsné Pusztai Kinga" userId="1282fdc4-838f-4805-a47a-02b770215156" providerId="ADAL" clId="{A2130244-1C8F-4AEF-81C9-02242CC68759}" dt="2025-01-23T08:41:51.262" v="99" actId="14100"/>
        <pc:sldMkLst>
          <pc:docMk/>
          <pc:sldMk cId="3273495003" sldId="261"/>
        </pc:sldMkLst>
      </pc:sldChg>
      <pc:sldChg chg="addSp modSp mod">
        <pc:chgData name="Kovácsné Pusztai Kinga" userId="1282fdc4-838f-4805-a47a-02b770215156" providerId="ADAL" clId="{A2130244-1C8F-4AEF-81C9-02242CC68759}" dt="2025-05-08T09:53:04.380" v="2778" actId="114"/>
        <pc:sldMkLst>
          <pc:docMk/>
          <pc:sldMk cId="583937274" sldId="262"/>
        </pc:sldMkLst>
        <pc:spChg chg="mod">
          <ac:chgData name="Kovácsné Pusztai Kinga" userId="1282fdc4-838f-4805-a47a-02b770215156" providerId="ADAL" clId="{A2130244-1C8F-4AEF-81C9-02242CC68759}" dt="2025-05-08T09:53:04.380" v="2778" actId="114"/>
          <ac:spMkLst>
            <pc:docMk/>
            <pc:sldMk cId="583937274" sldId="262"/>
            <ac:spMk id="4" creationId="{027EBF73-082B-FF26-7167-4D3C6A8C1D6B}"/>
          </ac:spMkLst>
        </pc:spChg>
      </pc:sldChg>
      <pc:sldChg chg="addSp modSp mod">
        <pc:chgData name="Kovácsné Pusztai Kinga" userId="1282fdc4-838f-4805-a47a-02b770215156" providerId="ADAL" clId="{A2130244-1C8F-4AEF-81C9-02242CC68759}" dt="2025-02-25T15:17:27.095" v="1311" actId="20577"/>
        <pc:sldMkLst>
          <pc:docMk/>
          <pc:sldMk cId="1328256565" sldId="263"/>
        </pc:sldMkLst>
        <pc:spChg chg="mod">
          <ac:chgData name="Kovácsné Pusztai Kinga" userId="1282fdc4-838f-4805-a47a-02b770215156" providerId="ADAL" clId="{A2130244-1C8F-4AEF-81C9-02242CC68759}" dt="2025-02-25T15:17:27.095" v="1311" actId="20577"/>
          <ac:spMkLst>
            <pc:docMk/>
            <pc:sldMk cId="1328256565" sldId="263"/>
            <ac:spMk id="3" creationId="{38C92DC5-D333-75DA-2A42-8AAB918852BF}"/>
          </ac:spMkLst>
        </pc:spChg>
      </pc:sldChg>
      <pc:sldChg chg="addSp delSp modSp add mod setBg">
        <pc:chgData name="Kovácsné Pusztai Kinga" userId="1282fdc4-838f-4805-a47a-02b770215156" providerId="ADAL" clId="{A2130244-1C8F-4AEF-81C9-02242CC68759}" dt="2025-05-08T10:26:55.501" v="2921" actId="1076"/>
        <pc:sldMkLst>
          <pc:docMk/>
          <pc:sldMk cId="1324880959" sldId="264"/>
        </pc:sldMkLst>
        <pc:spChg chg="mod">
          <ac:chgData name="Kovácsné Pusztai Kinga" userId="1282fdc4-838f-4805-a47a-02b770215156" providerId="ADAL" clId="{A2130244-1C8F-4AEF-81C9-02242CC68759}" dt="2025-05-08T10:17:47.530" v="2798" actId="26606"/>
          <ac:spMkLst>
            <pc:docMk/>
            <pc:sldMk cId="1324880959" sldId="264"/>
            <ac:spMk id="2" creationId="{4CAF5C6E-D99B-095F-A588-4EF1C26CEF55}"/>
          </ac:spMkLst>
        </pc:spChg>
        <pc:spChg chg="mod ord">
          <ac:chgData name="Kovácsné Pusztai Kinga" userId="1282fdc4-838f-4805-a47a-02b770215156" providerId="ADAL" clId="{A2130244-1C8F-4AEF-81C9-02242CC68759}" dt="2025-05-08T10:17:47.530" v="2798" actId="26606"/>
          <ac:spMkLst>
            <pc:docMk/>
            <pc:sldMk cId="1324880959" sldId="264"/>
            <ac:spMk id="3" creationId="{91B427D1-FE04-C669-6F5B-6A512A449640}"/>
          </ac:spMkLst>
        </pc:spChg>
        <pc:spChg chg="add del">
          <ac:chgData name="Kovácsné Pusztai Kinga" userId="1282fdc4-838f-4805-a47a-02b770215156" providerId="ADAL" clId="{A2130244-1C8F-4AEF-81C9-02242CC68759}" dt="2025-05-08T10:17:47.530" v="2798" actId="26606"/>
          <ac:spMkLst>
            <pc:docMk/>
            <pc:sldMk cId="1324880959" sldId="264"/>
            <ac:spMk id="11" creationId="{C419A68C-5315-4912-8AAF-C999166E5ED7}"/>
          </ac:spMkLst>
        </pc:spChg>
        <pc:picChg chg="del mod ord">
          <ac:chgData name="Kovácsné Pusztai Kinga" userId="1282fdc4-838f-4805-a47a-02b770215156" providerId="ADAL" clId="{A2130244-1C8F-4AEF-81C9-02242CC68759}" dt="2025-05-08T10:26:50.650" v="2920" actId="478"/>
          <ac:picMkLst>
            <pc:docMk/>
            <pc:sldMk cId="1324880959" sldId="264"/>
            <ac:picMk id="5" creationId="{CFFC455A-24B5-16BA-2A79-1F71B43031A3}"/>
          </ac:picMkLst>
        </pc:picChg>
        <pc:picChg chg="add mod">
          <ac:chgData name="Kovácsné Pusztai Kinga" userId="1282fdc4-838f-4805-a47a-02b770215156" providerId="ADAL" clId="{A2130244-1C8F-4AEF-81C9-02242CC68759}" dt="2025-05-08T10:26:55.501" v="2921" actId="1076"/>
          <ac:picMkLst>
            <pc:docMk/>
            <pc:sldMk cId="1324880959" sldId="264"/>
            <ac:picMk id="6" creationId="{4750DE36-D700-CC69-23D7-88BEBFE4A133}"/>
          </ac:picMkLst>
        </pc:picChg>
      </pc:sldChg>
      <pc:sldChg chg="modSp del mod">
        <pc:chgData name="Kovácsné Pusztai Kinga" userId="1282fdc4-838f-4805-a47a-02b770215156" providerId="ADAL" clId="{A2130244-1C8F-4AEF-81C9-02242CC68759}" dt="2025-02-28T21:29:21.004" v="2525" actId="2696"/>
        <pc:sldMkLst>
          <pc:docMk/>
          <pc:sldMk cId="3148030452" sldId="264"/>
        </pc:sldMkLst>
      </pc:sldChg>
      <pc:sldChg chg="modSp mod setBg">
        <pc:chgData name="Kovácsné Pusztai Kinga" userId="1282fdc4-838f-4805-a47a-02b770215156" providerId="ADAL" clId="{A2130244-1C8F-4AEF-81C9-02242CC68759}" dt="2025-02-28T21:30:03.553" v="2532" actId="14100"/>
        <pc:sldMkLst>
          <pc:docMk/>
          <pc:sldMk cId="2431493244" sldId="265"/>
        </pc:sldMkLst>
        <pc:spChg chg="mod">
          <ac:chgData name="Kovácsné Pusztai Kinga" userId="1282fdc4-838f-4805-a47a-02b770215156" providerId="ADAL" clId="{A2130244-1C8F-4AEF-81C9-02242CC68759}" dt="2025-02-28T21:30:03.553" v="2532" actId="14100"/>
          <ac:spMkLst>
            <pc:docMk/>
            <pc:sldMk cId="2431493244" sldId="265"/>
            <ac:spMk id="3" creationId="{00000000-0000-0000-0000-000000000000}"/>
          </ac:spMkLst>
        </pc:spChg>
      </pc:sldChg>
      <pc:sldChg chg="add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715185826" sldId="266"/>
        </pc:sldMkLst>
        <pc:spChg chg="add mod">
          <ac:chgData name="Kovácsné Pusztai Kinga" userId="1282fdc4-838f-4805-a47a-02b770215156" providerId="ADAL" clId="{A2130244-1C8F-4AEF-81C9-02242CC68759}" dt="2025-02-28T20:47:00.510" v="1892"/>
          <ac:spMkLst>
            <pc:docMk/>
            <pc:sldMk cId="715185826" sldId="266"/>
            <ac:spMk id="2" creationId="{EE7006A3-5658-2EC6-442A-7D01464856CB}"/>
          </ac:spMkLst>
        </pc:spChg>
        <pc:spChg chg="mod">
          <ac:chgData name="Kovácsné Pusztai Kinga" userId="1282fdc4-838f-4805-a47a-02b770215156" providerId="ADAL" clId="{A2130244-1C8F-4AEF-81C9-02242CC68759}" dt="2025-03-01T19:38:30.168" v="2541" actId="20577"/>
          <ac:spMkLst>
            <pc:docMk/>
            <pc:sldMk cId="715185826" sldId="266"/>
            <ac:spMk id="17" creationId="{C5DF9C1B-0617-4C02-95C4-2A1E4A809B39}"/>
          </ac:spMkLst>
        </pc:spChg>
        <pc:spChg chg="mod">
          <ac:chgData name="Kovácsné Pusztai Kinga" userId="1282fdc4-838f-4805-a47a-02b770215156" providerId="ADAL" clId="{A2130244-1C8F-4AEF-81C9-02242CC68759}" dt="2025-03-05T09:29:04.368" v="2593" actId="20577"/>
          <ac:spMkLst>
            <pc:docMk/>
            <pc:sldMk cId="715185826" sldId="266"/>
            <ac:spMk id="27" creationId="{C06F45E4-9455-4B53-B4FA-489F842B8CC3}"/>
          </ac:spMkLst>
        </pc:spChg>
        <pc:spChg chg="mod">
          <ac:chgData name="Kovácsné Pusztai Kinga" userId="1282fdc4-838f-4805-a47a-02b770215156" providerId="ADAL" clId="{A2130244-1C8F-4AEF-81C9-02242CC68759}" dt="2025-02-28T20:46:57.526" v="1891" actId="1076"/>
          <ac:spMkLst>
            <pc:docMk/>
            <pc:sldMk cId="715185826" sldId="266"/>
            <ac:spMk id="28" creationId="{2FCF4D8A-9162-4949-8CCC-D5E7273C91D7}"/>
          </ac:spMkLst>
        </pc:spChg>
      </pc:sldChg>
      <pc:sldChg chg="del">
        <pc:chgData name="Kovácsné Pusztai Kinga" userId="1282fdc4-838f-4805-a47a-02b770215156" providerId="ADAL" clId="{A2130244-1C8F-4AEF-81C9-02242CC68759}" dt="2025-02-25T15:32:42.166" v="1493" actId="47"/>
        <pc:sldMkLst>
          <pc:docMk/>
          <pc:sldMk cId="3166015993" sldId="266"/>
        </pc:sldMkLst>
      </pc:sldChg>
      <pc:sldChg chg="addSp modSp mod">
        <pc:chgData name="Kovácsné Pusztai Kinga" userId="1282fdc4-838f-4805-a47a-02b770215156" providerId="ADAL" clId="{A2130244-1C8F-4AEF-81C9-02242CC68759}" dt="2025-01-29T17:52:25.543" v="669" actId="1035"/>
        <pc:sldMkLst>
          <pc:docMk/>
          <pc:sldMk cId="1086817828" sldId="267"/>
        </pc:sldMkLst>
      </pc:sldChg>
      <pc:sldChg chg="addSp modSp mod">
        <pc:chgData name="Kovácsné Pusztai Kinga" userId="1282fdc4-838f-4805-a47a-02b770215156" providerId="ADAL" clId="{A2130244-1C8F-4AEF-81C9-02242CC68759}" dt="2025-05-08T09:59:12.467" v="2780" actId="6549"/>
        <pc:sldMkLst>
          <pc:docMk/>
          <pc:sldMk cId="193812636" sldId="268"/>
        </pc:sldMkLst>
        <pc:spChg chg="mod">
          <ac:chgData name="Kovácsné Pusztai Kinga" userId="1282fdc4-838f-4805-a47a-02b770215156" providerId="ADAL" clId="{A2130244-1C8F-4AEF-81C9-02242CC68759}" dt="2025-05-08T09:59:12.467" v="2780" actId="6549"/>
          <ac:spMkLst>
            <pc:docMk/>
            <pc:sldMk cId="193812636" sldId="268"/>
            <ac:spMk id="4" creationId="{4A403B75-D53B-495F-3AA2-470F0DD3190C}"/>
          </ac:spMkLst>
        </pc:spChg>
      </pc:sldChg>
      <pc:sldChg chg="addSp delSp modSp mod">
        <pc:chgData name="Kovácsné Pusztai Kinga" userId="1282fdc4-838f-4805-a47a-02b770215156" providerId="ADAL" clId="{A2130244-1C8F-4AEF-81C9-02242CC68759}" dt="2025-02-05T07:52:41.845" v="1116" actId="114"/>
        <pc:sldMkLst>
          <pc:docMk/>
          <pc:sldMk cId="2407304392" sldId="269"/>
        </pc:sldMkLst>
      </pc:sldChg>
      <pc:sldChg chg="addSp modSp del mod setBg">
        <pc:chgData name="Kovácsné Pusztai Kinga" userId="1282fdc4-838f-4805-a47a-02b770215156" providerId="ADAL" clId="{A2130244-1C8F-4AEF-81C9-02242CC68759}" dt="2025-02-28T21:35:34.494" v="2535" actId="47"/>
        <pc:sldMkLst>
          <pc:docMk/>
          <pc:sldMk cId="3430509559" sldId="270"/>
        </pc:sldMkLst>
      </pc:sldChg>
      <pc:sldChg chg="del">
        <pc:chgData name="Kovácsné Pusztai Kinga" userId="1282fdc4-838f-4805-a47a-02b770215156" providerId="ADAL" clId="{A2130244-1C8F-4AEF-81C9-02242CC68759}" dt="2025-02-28T21:35:37.056" v="2536" actId="47"/>
        <pc:sldMkLst>
          <pc:docMk/>
          <pc:sldMk cId="553315828" sldId="271"/>
        </pc:sldMkLst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219569449" sldId="272"/>
        </pc:sldMkLst>
        <pc:spChg chg="add mod">
          <ac:chgData name="Kovácsné Pusztai Kinga" userId="1282fdc4-838f-4805-a47a-02b770215156" providerId="ADAL" clId="{A2130244-1C8F-4AEF-81C9-02242CC68759}" dt="2025-03-05T09:31:16.320" v="2625" actId="14100"/>
          <ac:spMkLst>
            <pc:docMk/>
            <pc:sldMk cId="219569449" sldId="272"/>
            <ac:spMk id="16" creationId="{E23ED8B7-90E9-D78E-376E-7945EA80741E}"/>
          </ac:spMkLst>
        </pc:spChg>
        <pc:spChg chg="mod">
          <ac:chgData name="Kovácsné Pusztai Kinga" userId="1282fdc4-838f-4805-a47a-02b770215156" providerId="ADAL" clId="{A2130244-1C8F-4AEF-81C9-02242CC68759}" dt="2025-03-05T09:31:08.069" v="2624" actId="20577"/>
          <ac:spMkLst>
            <pc:docMk/>
            <pc:sldMk cId="219569449" sldId="272"/>
            <ac:spMk id="19" creationId="{0069078A-05E2-4ADB-9C7E-2A18E9BED4F3}"/>
          </ac:spMkLst>
        </pc:spChg>
        <pc:spChg chg="mod">
          <ac:chgData name="Kovácsné Pusztai Kinga" userId="1282fdc4-838f-4805-a47a-02b770215156" providerId="ADAL" clId="{A2130244-1C8F-4AEF-81C9-02242CC68759}" dt="2025-03-05T09:31:34.379" v="2638" actId="1036"/>
          <ac:spMkLst>
            <pc:docMk/>
            <pc:sldMk cId="219569449" sldId="272"/>
            <ac:spMk id="20" creationId="{BC0BF25D-5EA2-423E-8C1A-E9525A9F04A1}"/>
          </ac:spMkLst>
        </pc:spChg>
        <pc:spChg chg="mod">
          <ac:chgData name="Kovácsné Pusztai Kinga" userId="1282fdc4-838f-4805-a47a-02b770215156" providerId="ADAL" clId="{A2130244-1C8F-4AEF-81C9-02242CC68759}" dt="2025-03-05T09:31:34.379" v="2638" actId="1036"/>
          <ac:spMkLst>
            <pc:docMk/>
            <pc:sldMk cId="219569449" sldId="272"/>
            <ac:spMk id="21" creationId="{D47693DF-837A-43F2-A468-FB6D5DF51FFC}"/>
          </ac:spMkLst>
        </pc:spChg>
        <pc:spChg chg="mod">
          <ac:chgData name="Kovácsné Pusztai Kinga" userId="1282fdc4-838f-4805-a47a-02b770215156" providerId="ADAL" clId="{A2130244-1C8F-4AEF-81C9-02242CC68759}" dt="2025-03-05T09:31:34.379" v="2638" actId="1036"/>
          <ac:spMkLst>
            <pc:docMk/>
            <pc:sldMk cId="219569449" sldId="272"/>
            <ac:spMk id="28" creationId="{560CA91B-E462-4A5D-8290-58B945A8CF97}"/>
          </ac:spMkLst>
        </pc:spChg>
        <pc:cxnChg chg="add mod">
          <ac:chgData name="Kovácsné Pusztai Kinga" userId="1282fdc4-838f-4805-a47a-02b770215156" providerId="ADAL" clId="{A2130244-1C8F-4AEF-81C9-02242CC68759}" dt="2025-02-28T20:54:41.863" v="1931"/>
          <ac:cxnSpMkLst>
            <pc:docMk/>
            <pc:sldMk cId="219569449" sldId="272"/>
            <ac:cxnSpMk id="2" creationId="{7D27D0D9-B2DF-B830-E2D1-4D7479989B89}"/>
          </ac:cxnSpMkLst>
        </pc:cxnChg>
        <pc:cxnChg chg="add mod">
          <ac:chgData name="Kovácsné Pusztai Kinga" userId="1282fdc4-838f-4805-a47a-02b770215156" providerId="ADAL" clId="{A2130244-1C8F-4AEF-81C9-02242CC68759}" dt="2025-02-28T20:54:41.863" v="1931"/>
          <ac:cxnSpMkLst>
            <pc:docMk/>
            <pc:sldMk cId="219569449" sldId="272"/>
            <ac:cxnSpMk id="14" creationId="{0610CA08-BBE9-7302-A776-71B67150AC43}"/>
          </ac:cxnSpMkLst>
        </pc:cxnChg>
        <pc:cxnChg chg="add mod">
          <ac:chgData name="Kovácsné Pusztai Kinga" userId="1282fdc4-838f-4805-a47a-02b770215156" providerId="ADAL" clId="{A2130244-1C8F-4AEF-81C9-02242CC68759}" dt="2025-02-28T20:55:04.863" v="2027" actId="14100"/>
          <ac:cxnSpMkLst>
            <pc:docMk/>
            <pc:sldMk cId="219569449" sldId="272"/>
            <ac:cxnSpMk id="17" creationId="{A6B72784-910A-69D2-1E30-0AA3968F0890}"/>
          </ac:cxnSpMkLst>
        </pc:cxnChg>
      </pc:sldChg>
      <pc:sldChg chg="new del">
        <pc:chgData name="Kovácsné Pusztai Kinga" userId="1282fdc4-838f-4805-a47a-02b770215156" providerId="ADAL" clId="{A2130244-1C8F-4AEF-81C9-02242CC68759}" dt="2025-01-22T20:33:28.390" v="2" actId="47"/>
        <pc:sldMkLst>
          <pc:docMk/>
          <pc:sldMk cId="4131299383" sldId="272"/>
        </pc:sldMkLst>
      </pc:sldChg>
      <pc:sldChg chg="addSp delSp modSp add mod">
        <pc:chgData name="Kovácsné Pusztai Kinga" userId="1282fdc4-838f-4805-a47a-02b770215156" providerId="ADAL" clId="{A2130244-1C8F-4AEF-81C9-02242CC68759}" dt="2025-02-28T21:29:06.238" v="2524" actId="6549"/>
        <pc:sldMkLst>
          <pc:docMk/>
          <pc:sldMk cId="2244582942" sldId="273"/>
        </pc:sldMkLst>
        <pc:spChg chg="mod">
          <ac:chgData name="Kovácsné Pusztai Kinga" userId="1282fdc4-838f-4805-a47a-02b770215156" providerId="ADAL" clId="{A2130244-1C8F-4AEF-81C9-02242CC68759}" dt="2025-02-28T21:29:06.238" v="2524" actId="6549"/>
          <ac:spMkLst>
            <pc:docMk/>
            <pc:sldMk cId="2244582942" sldId="273"/>
            <ac:spMk id="3" creationId="{6995C4C9-8308-6EBF-95DE-5E0256419B6F}"/>
          </ac:spMkLst>
        </pc:spChg>
      </pc:sldChg>
      <pc:sldChg chg="delSp modSp add mod">
        <pc:chgData name="Kovácsné Pusztai Kinga" userId="1282fdc4-838f-4805-a47a-02b770215156" providerId="ADAL" clId="{A2130244-1C8F-4AEF-81C9-02242CC68759}" dt="2025-02-05T07:56:08.790" v="1156"/>
        <pc:sldMkLst>
          <pc:docMk/>
          <pc:sldMk cId="652460705" sldId="274"/>
        </pc:sldMkLst>
      </pc:sldChg>
      <pc:sldChg chg="addSp modSp new del mod">
        <pc:chgData name="Kovácsné Pusztai Kinga" userId="1282fdc4-838f-4805-a47a-02b770215156" providerId="ADAL" clId="{A2130244-1C8F-4AEF-81C9-02242CC68759}" dt="2025-01-22T20:41:19.275" v="6" actId="47"/>
        <pc:sldMkLst>
          <pc:docMk/>
          <pc:sldMk cId="2009275513" sldId="274"/>
        </pc:sldMkLst>
      </pc:sldChg>
      <pc:sldChg chg="addSp modSp add mod">
        <pc:chgData name="Kovácsné Pusztai Kinga" userId="1282fdc4-838f-4805-a47a-02b770215156" providerId="ADAL" clId="{A2130244-1C8F-4AEF-81C9-02242CC68759}" dt="2025-02-05T07:55:21.977" v="1153" actId="6549"/>
        <pc:sldMkLst>
          <pc:docMk/>
          <pc:sldMk cId="60003267" sldId="275"/>
        </pc:sldMkLst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4080834421" sldId="276"/>
        </pc:sldMkLst>
        <pc:spChg chg="add mod">
          <ac:chgData name="Kovácsné Pusztai Kinga" userId="1282fdc4-838f-4805-a47a-02b770215156" providerId="ADAL" clId="{A2130244-1C8F-4AEF-81C9-02242CC68759}" dt="2025-02-28T20:58:19.084" v="2061" actId="1076"/>
          <ac:spMkLst>
            <pc:docMk/>
            <pc:sldMk cId="4080834421" sldId="276"/>
            <ac:spMk id="16" creationId="{EF793041-D91F-E2AC-E9CF-D0CB23CD7FAD}"/>
          </ac:spMkLst>
        </pc:spChg>
        <pc:spChg chg="mod">
          <ac:chgData name="Kovácsné Pusztai Kinga" userId="1282fdc4-838f-4805-a47a-02b770215156" providerId="ADAL" clId="{A2130244-1C8F-4AEF-81C9-02242CC68759}" dt="2025-03-05T09:33:12.706" v="2665" actId="20577"/>
          <ac:spMkLst>
            <pc:docMk/>
            <pc:sldMk cId="4080834421" sldId="276"/>
            <ac:spMk id="19" creationId="{0069078A-05E2-4ADB-9C7E-2A18E9BED4F3}"/>
          </ac:spMkLst>
        </pc:spChg>
        <pc:spChg chg="mod">
          <ac:chgData name="Kovácsné Pusztai Kinga" userId="1282fdc4-838f-4805-a47a-02b770215156" providerId="ADAL" clId="{A2130244-1C8F-4AEF-81C9-02242CC68759}" dt="2025-03-05T09:33:06.101" v="2663" actId="1076"/>
          <ac:spMkLst>
            <pc:docMk/>
            <pc:sldMk cId="4080834421" sldId="276"/>
            <ac:spMk id="20" creationId="{72B6AB0E-8330-4541-A798-B19EB3D255A3}"/>
          </ac:spMkLst>
        </pc:spChg>
        <pc:spChg chg="mod">
          <ac:chgData name="Kovácsné Pusztai Kinga" userId="1282fdc4-838f-4805-a47a-02b770215156" providerId="ADAL" clId="{A2130244-1C8F-4AEF-81C9-02242CC68759}" dt="2025-03-05T09:32:50.361" v="2661" actId="1076"/>
          <ac:spMkLst>
            <pc:docMk/>
            <pc:sldMk cId="4080834421" sldId="276"/>
            <ac:spMk id="21" creationId="{9737AA75-53E4-41D6-9D4A-9731F860C041}"/>
          </ac:spMkLst>
        </pc:spChg>
        <pc:spChg chg="mod">
          <ac:chgData name="Kovácsné Pusztai Kinga" userId="1282fdc4-838f-4805-a47a-02b770215156" providerId="ADAL" clId="{A2130244-1C8F-4AEF-81C9-02242CC68759}" dt="2025-03-05T09:32:58.503" v="2662" actId="1076"/>
          <ac:spMkLst>
            <pc:docMk/>
            <pc:sldMk cId="4080834421" sldId="276"/>
            <ac:spMk id="28" creationId="{A0202D2E-5772-4484-B506-955600475B4F}"/>
          </ac:spMkLst>
        </pc:spChg>
        <pc:cxnChg chg="add mod">
          <ac:chgData name="Kovácsné Pusztai Kinga" userId="1282fdc4-838f-4805-a47a-02b770215156" providerId="ADAL" clId="{A2130244-1C8F-4AEF-81C9-02242CC68759}" dt="2025-02-28T20:57:50.854" v="2058"/>
          <ac:cxnSpMkLst>
            <pc:docMk/>
            <pc:sldMk cId="4080834421" sldId="276"/>
            <ac:cxnSpMk id="2" creationId="{C74EA0A0-4D43-DE32-7DB3-C915CA45D18A}"/>
          </ac:cxnSpMkLst>
        </pc:cxnChg>
        <pc:cxnChg chg="add mod">
          <ac:chgData name="Kovácsné Pusztai Kinga" userId="1282fdc4-838f-4805-a47a-02b770215156" providerId="ADAL" clId="{A2130244-1C8F-4AEF-81C9-02242CC68759}" dt="2025-02-28T20:57:50.854" v="2058"/>
          <ac:cxnSpMkLst>
            <pc:docMk/>
            <pc:sldMk cId="4080834421" sldId="276"/>
            <ac:cxnSpMk id="14" creationId="{9E8D5294-337F-6B57-5301-537E0CEB6662}"/>
          </ac:cxnSpMkLst>
        </pc:cxnChg>
        <pc:cxnChg chg="add mod">
          <ac:chgData name="Kovácsné Pusztai Kinga" userId="1282fdc4-838f-4805-a47a-02b770215156" providerId="ADAL" clId="{A2130244-1C8F-4AEF-81C9-02242CC68759}" dt="2025-02-28T20:57:58.807" v="2059" actId="1076"/>
          <ac:cxnSpMkLst>
            <pc:docMk/>
            <pc:sldMk cId="4080834421" sldId="276"/>
            <ac:cxnSpMk id="17" creationId="{E7C72CD5-0B22-2552-7B79-BF2A98A31D85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4041890541" sldId="277"/>
        </pc:sldMkLst>
        <pc:spChg chg="add mod">
          <ac:chgData name="Kovácsné Pusztai Kinga" userId="1282fdc4-838f-4805-a47a-02b770215156" providerId="ADAL" clId="{A2130244-1C8F-4AEF-81C9-02242CC68759}" dt="2025-02-28T20:59:25.094" v="2069"/>
          <ac:spMkLst>
            <pc:docMk/>
            <pc:sldMk cId="4041890541" sldId="277"/>
            <ac:spMk id="16" creationId="{B0753E89-8772-E2D9-1876-BFD8DF46C76F}"/>
          </ac:spMkLst>
        </pc:spChg>
        <pc:spChg chg="mod">
          <ac:chgData name="Kovácsné Pusztai Kinga" userId="1282fdc4-838f-4805-a47a-02b770215156" providerId="ADAL" clId="{A2130244-1C8F-4AEF-81C9-02242CC68759}" dt="2025-03-05T09:33:32.011" v="2670" actId="20577"/>
          <ac:spMkLst>
            <pc:docMk/>
            <pc:sldMk cId="4041890541" sldId="277"/>
            <ac:spMk id="20" creationId="{D70622C9-E2E1-4262-A3A0-A70263F500E8}"/>
          </ac:spMkLst>
        </pc:spChg>
        <pc:spChg chg="mod">
          <ac:chgData name="Kovácsné Pusztai Kinga" userId="1282fdc4-838f-4805-a47a-02b770215156" providerId="ADAL" clId="{A2130244-1C8F-4AEF-81C9-02242CC68759}" dt="2025-03-05T09:33:21.983" v="2667" actId="20577"/>
          <ac:spMkLst>
            <pc:docMk/>
            <pc:sldMk cId="4041890541" sldId="277"/>
            <ac:spMk id="28" creationId="{2862985E-69DA-4863-B116-5885E30BEBF7}"/>
          </ac:spMkLst>
        </pc:spChg>
        <pc:spChg chg="mod">
          <ac:chgData name="Kovácsné Pusztai Kinga" userId="1282fdc4-838f-4805-a47a-02b770215156" providerId="ADAL" clId="{A2130244-1C8F-4AEF-81C9-02242CC68759}" dt="2025-02-28T20:59:05.288" v="2065" actId="1076"/>
          <ac:spMkLst>
            <pc:docMk/>
            <pc:sldMk cId="4041890541" sldId="277"/>
            <ac:spMk id="29" creationId="{9430B696-FF9C-427A-897A-3A6F3C8C89B3}"/>
          </ac:spMkLst>
        </pc:spChg>
        <pc:cxnChg chg="add mod">
          <ac:chgData name="Kovácsné Pusztai Kinga" userId="1282fdc4-838f-4805-a47a-02b770215156" providerId="ADAL" clId="{A2130244-1C8F-4AEF-81C9-02242CC68759}" dt="2025-02-28T20:59:25.094" v="2069"/>
          <ac:cxnSpMkLst>
            <pc:docMk/>
            <pc:sldMk cId="4041890541" sldId="277"/>
            <ac:cxnSpMk id="2" creationId="{010A9794-9F10-A53A-495E-518D2181E839}"/>
          </ac:cxnSpMkLst>
        </pc:cxnChg>
        <pc:cxnChg chg="add mod">
          <ac:chgData name="Kovácsné Pusztai Kinga" userId="1282fdc4-838f-4805-a47a-02b770215156" providerId="ADAL" clId="{A2130244-1C8F-4AEF-81C9-02242CC68759}" dt="2025-02-28T20:59:25.094" v="2069"/>
          <ac:cxnSpMkLst>
            <pc:docMk/>
            <pc:sldMk cId="4041890541" sldId="277"/>
            <ac:cxnSpMk id="14" creationId="{3B8F0C2F-1D5A-3778-407E-A8BF569CDD72}"/>
          </ac:cxnSpMkLst>
        </pc:cxnChg>
        <pc:cxnChg chg="add mod">
          <ac:chgData name="Kovácsné Pusztai Kinga" userId="1282fdc4-838f-4805-a47a-02b770215156" providerId="ADAL" clId="{A2130244-1C8F-4AEF-81C9-02242CC68759}" dt="2025-02-28T20:59:25.094" v="2069"/>
          <ac:cxnSpMkLst>
            <pc:docMk/>
            <pc:sldMk cId="4041890541" sldId="277"/>
            <ac:cxnSpMk id="17" creationId="{18E7B5C7-909E-31E5-F102-918D2A1A7B81}"/>
          </ac:cxnSpMkLst>
        </pc:cxnChg>
      </pc:sldChg>
      <pc:sldChg chg="delSp modSp add mod setBg delDesignElem">
        <pc:chgData name="Kovácsné Pusztai Kinga" userId="1282fdc4-838f-4805-a47a-02b770215156" providerId="ADAL" clId="{A2130244-1C8F-4AEF-81C9-02242CC68759}" dt="2025-05-09T08:50:01.413" v="3191" actId="20577"/>
        <pc:sldMkLst>
          <pc:docMk/>
          <pc:sldMk cId="548089129" sldId="278"/>
        </pc:sldMkLst>
        <pc:spChg chg="mod">
          <ac:chgData name="Kovácsné Pusztai Kinga" userId="1282fdc4-838f-4805-a47a-02b770215156" providerId="ADAL" clId="{A2130244-1C8F-4AEF-81C9-02242CC68759}" dt="2025-05-09T08:50:01.413" v="3191" actId="20577"/>
          <ac:spMkLst>
            <pc:docMk/>
            <pc:sldMk cId="548089129" sldId="278"/>
            <ac:spMk id="2" creationId="{ABF61895-45AB-51B6-C9CB-6F5A07F2E42D}"/>
          </ac:spMkLst>
        </pc:sp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2466951385" sldId="279"/>
        </pc:sldMkLst>
        <pc:spChg chg="add mod">
          <ac:chgData name="Kovácsné Pusztai Kinga" userId="1282fdc4-838f-4805-a47a-02b770215156" providerId="ADAL" clId="{A2130244-1C8F-4AEF-81C9-02242CC68759}" dt="2025-02-28T21:01:15.993" v="2085" actId="1076"/>
          <ac:spMkLst>
            <pc:docMk/>
            <pc:sldMk cId="2466951385" sldId="279"/>
            <ac:spMk id="16" creationId="{E9219080-9B07-2496-BB62-5C2DFBD9847E}"/>
          </ac:spMkLst>
        </pc:spChg>
        <pc:spChg chg="mod">
          <ac:chgData name="Kovácsné Pusztai Kinga" userId="1282fdc4-838f-4805-a47a-02b770215156" providerId="ADAL" clId="{A2130244-1C8F-4AEF-81C9-02242CC68759}" dt="2025-03-05T09:33:56.085" v="2676" actId="20577"/>
          <ac:spMkLst>
            <pc:docMk/>
            <pc:sldMk cId="2466951385" sldId="279"/>
            <ac:spMk id="19" creationId="{0069078A-05E2-4ADB-9C7E-2A18E9BED4F3}"/>
          </ac:spMkLst>
        </pc:spChg>
        <pc:spChg chg="mod">
          <ac:chgData name="Kovácsné Pusztai Kinga" userId="1282fdc4-838f-4805-a47a-02b770215156" providerId="ADAL" clId="{A2130244-1C8F-4AEF-81C9-02242CC68759}" dt="2025-03-05T09:34:09.444" v="2684" actId="20577"/>
          <ac:spMkLst>
            <pc:docMk/>
            <pc:sldMk cId="2466951385" sldId="279"/>
            <ac:spMk id="20" creationId="{4D0943F3-BA00-4C11-B6F6-B9AB55788644}"/>
          </ac:spMkLst>
        </pc:spChg>
        <pc:spChg chg="mod">
          <ac:chgData name="Kovácsné Pusztai Kinga" userId="1282fdc4-838f-4805-a47a-02b770215156" providerId="ADAL" clId="{A2130244-1C8F-4AEF-81C9-02242CC68759}" dt="2025-03-05T09:34:06.068" v="2682" actId="14100"/>
          <ac:spMkLst>
            <pc:docMk/>
            <pc:sldMk cId="2466951385" sldId="279"/>
            <ac:spMk id="21" creationId="{143FE279-50D3-4758-8FAD-F30CABD9588F}"/>
          </ac:spMkLst>
        </pc:spChg>
        <pc:spChg chg="mod">
          <ac:chgData name="Kovácsné Pusztai Kinga" userId="1282fdc4-838f-4805-a47a-02b770215156" providerId="ADAL" clId="{A2130244-1C8F-4AEF-81C9-02242CC68759}" dt="2025-02-28T21:00:52.032" v="2081" actId="1076"/>
          <ac:spMkLst>
            <pc:docMk/>
            <pc:sldMk cId="2466951385" sldId="279"/>
            <ac:spMk id="28" creationId="{79B7C95D-0331-4CEC-AA60-07E804E15B15}"/>
          </ac:spMkLst>
        </pc:spChg>
        <pc:cxnChg chg="add mod">
          <ac:chgData name="Kovácsné Pusztai Kinga" userId="1282fdc4-838f-4805-a47a-02b770215156" providerId="ADAL" clId="{A2130244-1C8F-4AEF-81C9-02242CC68759}" dt="2025-02-28T21:01:15.993" v="2085" actId="1076"/>
          <ac:cxnSpMkLst>
            <pc:docMk/>
            <pc:sldMk cId="2466951385" sldId="279"/>
            <ac:cxnSpMk id="2" creationId="{A87E0864-C1CD-4A17-BD4A-E0FF57E96A58}"/>
          </ac:cxnSpMkLst>
        </pc:cxnChg>
        <pc:cxnChg chg="add mod">
          <ac:chgData name="Kovácsné Pusztai Kinga" userId="1282fdc4-838f-4805-a47a-02b770215156" providerId="ADAL" clId="{A2130244-1C8F-4AEF-81C9-02242CC68759}" dt="2025-02-28T21:01:15.993" v="2085" actId="1076"/>
          <ac:cxnSpMkLst>
            <pc:docMk/>
            <pc:sldMk cId="2466951385" sldId="279"/>
            <ac:cxnSpMk id="14" creationId="{4D099231-F835-A01D-110D-38BFA5A40FB6}"/>
          </ac:cxnSpMkLst>
        </pc:cxnChg>
        <pc:cxnChg chg="add mod">
          <ac:chgData name="Kovácsné Pusztai Kinga" userId="1282fdc4-838f-4805-a47a-02b770215156" providerId="ADAL" clId="{A2130244-1C8F-4AEF-81C9-02242CC68759}" dt="2025-02-28T21:01:33.949" v="2129" actId="1037"/>
          <ac:cxnSpMkLst>
            <pc:docMk/>
            <pc:sldMk cId="2466951385" sldId="279"/>
            <ac:cxnSpMk id="17" creationId="{4124BE0D-B912-802C-7620-3624C903E9E9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2494658520" sldId="280"/>
        </pc:sldMkLst>
        <pc:spChg chg="mod">
          <ac:chgData name="Kovácsné Pusztai Kinga" userId="1282fdc4-838f-4805-a47a-02b770215156" providerId="ADAL" clId="{A2130244-1C8F-4AEF-81C9-02242CC68759}" dt="2025-02-28T21:03:32.974" v="2133" actId="1076"/>
          <ac:spMkLst>
            <pc:docMk/>
            <pc:sldMk cId="2494658520" sldId="280"/>
            <ac:spMk id="2" creationId="{7BC034FF-3011-4A84-9914-6EB8C82168FF}"/>
          </ac:spMkLst>
        </pc:spChg>
        <pc:spChg chg="add mod">
          <ac:chgData name="Kovácsné Pusztai Kinga" userId="1282fdc4-838f-4805-a47a-02b770215156" providerId="ADAL" clId="{A2130244-1C8F-4AEF-81C9-02242CC68759}" dt="2025-02-28T21:03:39.858" v="2135"/>
          <ac:spMkLst>
            <pc:docMk/>
            <pc:sldMk cId="2494658520" sldId="280"/>
            <ac:spMk id="17" creationId="{0126E0CE-02BB-3C82-E515-6FD3F44451BB}"/>
          </ac:spMkLst>
        </pc:spChg>
        <pc:spChg chg="mod">
          <ac:chgData name="Kovácsné Pusztai Kinga" userId="1282fdc4-838f-4805-a47a-02b770215156" providerId="ADAL" clId="{A2130244-1C8F-4AEF-81C9-02242CC68759}" dt="2025-03-05T09:34:17.334" v="2686" actId="20577"/>
          <ac:spMkLst>
            <pc:docMk/>
            <pc:sldMk cId="2494658520" sldId="280"/>
            <ac:spMk id="19" creationId="{1EA27C65-604F-4A9B-BFE6-7FCFEABFA12F}"/>
          </ac:spMkLst>
        </pc:spChg>
        <pc:cxnChg chg="add mod">
          <ac:chgData name="Kovácsné Pusztai Kinga" userId="1282fdc4-838f-4805-a47a-02b770215156" providerId="ADAL" clId="{A2130244-1C8F-4AEF-81C9-02242CC68759}" dt="2025-02-28T21:03:39.858" v="2135"/>
          <ac:cxnSpMkLst>
            <pc:docMk/>
            <pc:sldMk cId="2494658520" sldId="280"/>
            <ac:cxnSpMk id="14" creationId="{8ED6196E-E63B-2F59-CEB1-AD14E7E94952}"/>
          </ac:cxnSpMkLst>
        </pc:cxnChg>
        <pc:cxnChg chg="add mod">
          <ac:chgData name="Kovácsné Pusztai Kinga" userId="1282fdc4-838f-4805-a47a-02b770215156" providerId="ADAL" clId="{A2130244-1C8F-4AEF-81C9-02242CC68759}" dt="2025-02-28T21:03:39.858" v="2135"/>
          <ac:cxnSpMkLst>
            <pc:docMk/>
            <pc:sldMk cId="2494658520" sldId="280"/>
            <ac:cxnSpMk id="16" creationId="{F8CD7BA4-12B2-9427-4807-EC2DEBEBEA14}"/>
          </ac:cxnSpMkLst>
        </pc:cxnChg>
        <pc:cxnChg chg="add mod">
          <ac:chgData name="Kovácsné Pusztai Kinga" userId="1282fdc4-838f-4805-a47a-02b770215156" providerId="ADAL" clId="{A2130244-1C8F-4AEF-81C9-02242CC68759}" dt="2025-02-28T21:03:39.858" v="2135"/>
          <ac:cxnSpMkLst>
            <pc:docMk/>
            <pc:sldMk cId="2494658520" sldId="280"/>
            <ac:cxnSpMk id="18" creationId="{80B8C42D-F457-457D-C1DC-40695BFB484A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956649353" sldId="281"/>
        </pc:sldMkLst>
        <pc:spChg chg="add mod">
          <ac:chgData name="Kovácsné Pusztai Kinga" userId="1282fdc4-838f-4805-a47a-02b770215156" providerId="ADAL" clId="{A2130244-1C8F-4AEF-81C9-02242CC68759}" dt="2025-02-28T21:04:10.028" v="2143" actId="1076"/>
          <ac:spMkLst>
            <pc:docMk/>
            <pc:sldMk cId="956649353" sldId="281"/>
            <ac:spMk id="15" creationId="{4777E213-1124-70F4-40EC-D14615993177}"/>
          </ac:spMkLst>
        </pc:spChg>
        <pc:cxnChg chg="add mod">
          <ac:chgData name="Kovácsné Pusztai Kinga" userId="1282fdc4-838f-4805-a47a-02b770215156" providerId="ADAL" clId="{A2130244-1C8F-4AEF-81C9-02242CC68759}" dt="2025-02-28T21:04:16.533" v="2163" actId="1037"/>
          <ac:cxnSpMkLst>
            <pc:docMk/>
            <pc:sldMk cId="956649353" sldId="281"/>
            <ac:cxnSpMk id="2" creationId="{A471D9B6-AE09-5904-0E0E-F566DA648E2B}"/>
          </ac:cxnSpMkLst>
        </pc:cxnChg>
        <pc:cxnChg chg="add mod">
          <ac:chgData name="Kovácsné Pusztai Kinga" userId="1282fdc4-838f-4805-a47a-02b770215156" providerId="ADAL" clId="{A2130244-1C8F-4AEF-81C9-02242CC68759}" dt="2025-02-28T21:04:40.609" v="2271" actId="1037"/>
          <ac:cxnSpMkLst>
            <pc:docMk/>
            <pc:sldMk cId="956649353" sldId="281"/>
            <ac:cxnSpMk id="14" creationId="{5A41D463-00AA-9C30-2FC4-87D1CB58DEDB}"/>
          </ac:cxnSpMkLst>
        </pc:cxnChg>
        <pc:cxnChg chg="add mod">
          <ac:chgData name="Kovácsné Pusztai Kinga" userId="1282fdc4-838f-4805-a47a-02b770215156" providerId="ADAL" clId="{A2130244-1C8F-4AEF-81C9-02242CC68759}" dt="2025-02-28T21:04:47.281" v="2272" actId="14100"/>
          <ac:cxnSpMkLst>
            <pc:docMk/>
            <pc:sldMk cId="956649353" sldId="281"/>
            <ac:cxnSpMk id="16" creationId="{0AC21684-8DF1-809C-A2C9-4850D95AC01E}"/>
          </ac:cxnSpMkLst>
        </pc:cxnChg>
        <pc:cxnChg chg="add mod">
          <ac:chgData name="Kovácsné Pusztai Kinga" userId="1282fdc4-838f-4805-a47a-02b770215156" providerId="ADAL" clId="{A2130244-1C8F-4AEF-81C9-02242CC68759}" dt="2025-02-28T21:04:33.499" v="2231" actId="1038"/>
          <ac:cxnSpMkLst>
            <pc:docMk/>
            <pc:sldMk cId="956649353" sldId="281"/>
            <ac:cxnSpMk id="17" creationId="{E721129B-15D7-4872-5CB7-ED8A223EE077}"/>
          </ac:cxnSpMkLst>
        </pc:cxnChg>
        <pc:cxnChg chg="add mod">
          <ac:chgData name="Kovácsné Pusztai Kinga" userId="1282fdc4-838f-4805-a47a-02b770215156" providerId="ADAL" clId="{A2130244-1C8F-4AEF-81C9-02242CC68759}" dt="2025-02-28T21:05:02.128" v="2358" actId="1038"/>
          <ac:cxnSpMkLst>
            <pc:docMk/>
            <pc:sldMk cId="956649353" sldId="281"/>
            <ac:cxnSpMk id="19" creationId="{E542F30B-5193-9BE8-6250-C20D5212C20C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2253428691" sldId="282"/>
        </pc:sldMkLst>
        <pc:spChg chg="add mod">
          <ac:chgData name="Kovácsné Pusztai Kinga" userId="1282fdc4-838f-4805-a47a-02b770215156" providerId="ADAL" clId="{A2130244-1C8F-4AEF-81C9-02242CC68759}" dt="2025-02-28T21:06:02.230" v="2363" actId="14100"/>
          <ac:spMkLst>
            <pc:docMk/>
            <pc:sldMk cId="2253428691" sldId="282"/>
            <ac:spMk id="2" creationId="{C9875BCE-C2EE-21C8-B99D-BB9FF6308737}"/>
          </ac:spMkLst>
        </pc:spChg>
        <pc:spChg chg="mod">
          <ac:chgData name="Kovácsné Pusztai Kinga" userId="1282fdc4-838f-4805-a47a-02b770215156" providerId="ADAL" clId="{A2130244-1C8F-4AEF-81C9-02242CC68759}" dt="2025-03-05T09:35:28.294" v="2697" actId="1076"/>
          <ac:spMkLst>
            <pc:docMk/>
            <pc:sldMk cId="2253428691" sldId="282"/>
            <ac:spMk id="18" creationId="{274C97B6-2929-4490-BAAE-F38BBBAE369C}"/>
          </ac:spMkLst>
        </pc:spChg>
        <pc:spChg chg="mod">
          <ac:chgData name="Kovácsné Pusztai Kinga" userId="1282fdc4-838f-4805-a47a-02b770215156" providerId="ADAL" clId="{A2130244-1C8F-4AEF-81C9-02242CC68759}" dt="2025-03-05T09:35:07.850" v="2688" actId="20577"/>
          <ac:spMkLst>
            <pc:docMk/>
            <pc:sldMk cId="2253428691" sldId="282"/>
            <ac:spMk id="19" creationId="{0069078A-05E2-4ADB-9C7E-2A18E9BED4F3}"/>
          </ac:spMkLst>
        </pc:spChg>
        <pc:spChg chg="mod">
          <ac:chgData name="Kovácsné Pusztai Kinga" userId="1282fdc4-838f-4805-a47a-02b770215156" providerId="ADAL" clId="{A2130244-1C8F-4AEF-81C9-02242CC68759}" dt="2025-03-05T09:35:18.818" v="2694" actId="14100"/>
          <ac:spMkLst>
            <pc:docMk/>
            <pc:sldMk cId="2253428691" sldId="282"/>
            <ac:spMk id="20" creationId="{C0A2708F-C38B-4010-B1E9-B2E8BF87A54D}"/>
          </ac:spMkLst>
        </pc:spChg>
        <pc:spChg chg="mod">
          <ac:chgData name="Kovácsné Pusztai Kinga" userId="1282fdc4-838f-4805-a47a-02b770215156" providerId="ADAL" clId="{A2130244-1C8F-4AEF-81C9-02242CC68759}" dt="2025-03-05T09:35:33.255" v="2698" actId="1076"/>
          <ac:spMkLst>
            <pc:docMk/>
            <pc:sldMk cId="2253428691" sldId="282"/>
            <ac:spMk id="25" creationId="{152D5D10-6A96-4A27-845E-5868E65B5DE1}"/>
          </ac:spMkLst>
        </pc:spChg>
        <pc:cxnChg chg="add mod">
          <ac:chgData name="Kovácsné Pusztai Kinga" userId="1282fdc4-838f-4805-a47a-02b770215156" providerId="ADAL" clId="{A2130244-1C8F-4AEF-81C9-02242CC68759}" dt="2025-02-28T21:06:22.802" v="2365"/>
          <ac:cxnSpMkLst>
            <pc:docMk/>
            <pc:sldMk cId="2253428691" sldId="282"/>
            <ac:cxnSpMk id="14" creationId="{C6036B24-3ED2-842B-2217-F86F46E94997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1920684075" sldId="283"/>
        </pc:sldMkLst>
        <pc:spChg chg="add mod">
          <ac:chgData name="Kovácsné Pusztai Kinga" userId="1282fdc4-838f-4805-a47a-02b770215156" providerId="ADAL" clId="{A2130244-1C8F-4AEF-81C9-02242CC68759}" dt="2025-02-28T21:06:45.792" v="2367"/>
          <ac:spMkLst>
            <pc:docMk/>
            <pc:sldMk cId="1920684075" sldId="283"/>
            <ac:spMk id="14" creationId="{6C3CD7AA-D8D0-A019-06CF-D7F4D7AABAA3}"/>
          </ac:spMkLst>
        </pc:spChg>
        <pc:spChg chg="mod">
          <ac:chgData name="Kovácsné Pusztai Kinga" userId="1282fdc4-838f-4805-a47a-02b770215156" providerId="ADAL" clId="{A2130244-1C8F-4AEF-81C9-02242CC68759}" dt="2025-03-05T09:35:49.093" v="2702" actId="20577"/>
          <ac:spMkLst>
            <pc:docMk/>
            <pc:sldMk cId="1920684075" sldId="283"/>
            <ac:spMk id="17" creationId="{A94F70F9-5415-4F93-9C72-2F0FB1E154B9}"/>
          </ac:spMkLst>
        </pc:spChg>
        <pc:spChg chg="mod">
          <ac:chgData name="Kovácsné Pusztai Kinga" userId="1282fdc4-838f-4805-a47a-02b770215156" providerId="ADAL" clId="{A2130244-1C8F-4AEF-81C9-02242CC68759}" dt="2025-03-05T09:35:45.827" v="2700" actId="20577"/>
          <ac:spMkLst>
            <pc:docMk/>
            <pc:sldMk cId="1920684075" sldId="283"/>
            <ac:spMk id="26" creationId="{EF6ED2A6-1A81-4168-A712-1F68BCDD6C9E}"/>
          </ac:spMkLst>
        </pc:spChg>
        <pc:cxnChg chg="add mod">
          <ac:chgData name="Kovácsné Pusztai Kinga" userId="1282fdc4-838f-4805-a47a-02b770215156" providerId="ADAL" clId="{A2130244-1C8F-4AEF-81C9-02242CC68759}" dt="2025-02-28T21:06:45.792" v="2367"/>
          <ac:cxnSpMkLst>
            <pc:docMk/>
            <pc:sldMk cId="1920684075" sldId="283"/>
            <ac:cxnSpMk id="16" creationId="{AE9502D9-4E26-F39A-5F8D-BA93D299A296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929778158" sldId="284"/>
        </pc:sldMkLst>
        <pc:spChg chg="add mod">
          <ac:chgData name="Kovácsné Pusztai Kinga" userId="1282fdc4-838f-4805-a47a-02b770215156" providerId="ADAL" clId="{A2130244-1C8F-4AEF-81C9-02242CC68759}" dt="2025-02-28T21:07:08.472" v="2371" actId="14100"/>
          <ac:spMkLst>
            <pc:docMk/>
            <pc:sldMk cId="929778158" sldId="284"/>
            <ac:spMk id="2" creationId="{E9257C1A-A76D-7EFF-587A-472858165EF1}"/>
          </ac:spMkLst>
        </pc:spChg>
        <pc:spChg chg="mod">
          <ac:chgData name="Kovácsné Pusztai Kinga" userId="1282fdc4-838f-4805-a47a-02b770215156" providerId="ADAL" clId="{A2130244-1C8F-4AEF-81C9-02242CC68759}" dt="2025-03-05T09:36:07.163" v="2710" actId="14100"/>
          <ac:spMkLst>
            <pc:docMk/>
            <pc:sldMk cId="929778158" sldId="284"/>
            <ac:spMk id="16" creationId="{CA68CADD-FF93-46F6-A3CC-078687179011}"/>
          </ac:spMkLst>
        </pc:spChg>
        <pc:spChg chg="mod">
          <ac:chgData name="Kovácsné Pusztai Kinga" userId="1282fdc4-838f-4805-a47a-02b770215156" providerId="ADAL" clId="{A2130244-1C8F-4AEF-81C9-02242CC68759}" dt="2025-03-05T09:35:56.177" v="2704" actId="20577"/>
          <ac:spMkLst>
            <pc:docMk/>
            <pc:sldMk cId="929778158" sldId="284"/>
            <ac:spMk id="19" creationId="{0069078A-05E2-4ADB-9C7E-2A18E9BED4F3}"/>
          </ac:spMkLst>
        </pc:spChg>
        <pc:cxnChg chg="add mod">
          <ac:chgData name="Kovácsné Pusztai Kinga" userId="1282fdc4-838f-4805-a47a-02b770215156" providerId="ADAL" clId="{A2130244-1C8F-4AEF-81C9-02242CC68759}" dt="2025-02-28T21:07:02.042" v="2370" actId="1076"/>
          <ac:cxnSpMkLst>
            <pc:docMk/>
            <pc:sldMk cId="929778158" sldId="284"/>
            <ac:cxnSpMk id="14" creationId="{243B647F-07FA-FD21-E1C9-94AF1A0CB1C9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142758412" sldId="285"/>
        </pc:sldMkLst>
        <pc:spChg chg="add mod">
          <ac:chgData name="Kovácsné Pusztai Kinga" userId="1282fdc4-838f-4805-a47a-02b770215156" providerId="ADAL" clId="{A2130244-1C8F-4AEF-81C9-02242CC68759}" dt="2025-02-28T21:07:39.055" v="2375" actId="14100"/>
          <ac:spMkLst>
            <pc:docMk/>
            <pc:sldMk cId="142758412" sldId="285"/>
            <ac:spMk id="14" creationId="{7A4FC086-EE27-6197-4A8C-BD0B3C71F305}"/>
          </ac:spMkLst>
        </pc:spChg>
        <pc:cxnChg chg="add mod">
          <ac:chgData name="Kovácsné Pusztai Kinga" userId="1282fdc4-838f-4805-a47a-02b770215156" providerId="ADAL" clId="{A2130244-1C8F-4AEF-81C9-02242CC68759}" dt="2025-02-28T21:07:32.034" v="2374" actId="1076"/>
          <ac:cxnSpMkLst>
            <pc:docMk/>
            <pc:sldMk cId="142758412" sldId="285"/>
            <ac:cxnSpMk id="16" creationId="{EBD2C55D-3242-16E2-528A-3D30B5930447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2634285108" sldId="286"/>
        </pc:sldMkLst>
        <pc:spChg chg="mod">
          <ac:chgData name="Kovácsné Pusztai Kinga" userId="1282fdc4-838f-4805-a47a-02b770215156" providerId="ADAL" clId="{A2130244-1C8F-4AEF-81C9-02242CC68759}" dt="2025-02-28T21:09:41.220" v="2399" actId="1036"/>
          <ac:spMkLst>
            <pc:docMk/>
            <pc:sldMk cId="2634285108" sldId="286"/>
            <ac:spMk id="15" creationId="{10E487C1-A54C-46CA-A29D-AB4CBDDF1D6D}"/>
          </ac:spMkLst>
        </pc:spChg>
        <pc:spChg chg="add mod">
          <ac:chgData name="Kovácsné Pusztai Kinga" userId="1282fdc4-838f-4805-a47a-02b770215156" providerId="ADAL" clId="{A2130244-1C8F-4AEF-81C9-02242CC68759}" dt="2025-02-28T21:09:23.567" v="2388" actId="1076"/>
          <ac:spMkLst>
            <pc:docMk/>
            <pc:sldMk cId="2634285108" sldId="286"/>
            <ac:spMk id="17" creationId="{1D0BC9D8-6759-FD0F-FA9C-B05188854BCE}"/>
          </ac:spMkLst>
        </pc:spChg>
        <pc:cxnChg chg="add mod">
          <ac:chgData name="Kovácsné Pusztai Kinga" userId="1282fdc4-838f-4805-a47a-02b770215156" providerId="ADAL" clId="{A2130244-1C8F-4AEF-81C9-02242CC68759}" dt="2025-02-28T21:08:11.200" v="2378" actId="1076"/>
          <ac:cxnSpMkLst>
            <pc:docMk/>
            <pc:sldMk cId="2634285108" sldId="286"/>
            <ac:cxnSpMk id="14" creationId="{7675D1C6-A035-5354-09EA-1A6C6A3CA2D3}"/>
          </ac:cxnSpMkLst>
        </pc:cxnChg>
        <pc:cxnChg chg="add mod">
          <ac:chgData name="Kovácsné Pusztai Kinga" userId="1282fdc4-838f-4805-a47a-02b770215156" providerId="ADAL" clId="{A2130244-1C8F-4AEF-81C9-02242CC68759}" dt="2025-02-28T21:08:22.187" v="2381" actId="1076"/>
          <ac:cxnSpMkLst>
            <pc:docMk/>
            <pc:sldMk cId="2634285108" sldId="286"/>
            <ac:cxnSpMk id="16" creationId="{431D4B80-AE7B-E4A9-CC04-F6D73A2569F8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1885759208" sldId="287"/>
        </pc:sldMkLst>
        <pc:spChg chg="add mod">
          <ac:chgData name="Kovácsné Pusztai Kinga" userId="1282fdc4-838f-4805-a47a-02b770215156" providerId="ADAL" clId="{A2130244-1C8F-4AEF-81C9-02242CC68759}" dt="2025-02-28T21:09:06.420" v="2386"/>
          <ac:spMkLst>
            <pc:docMk/>
            <pc:sldMk cId="1885759208" sldId="287"/>
            <ac:spMk id="3" creationId="{25782E70-C342-109F-9730-65D3E6A0A400}"/>
          </ac:spMkLst>
        </pc:spChg>
      </pc:sldChg>
      <pc:sldChg chg="modSp add mod">
        <pc:chgData name="Kovácsné Pusztai Kinga" userId="1282fdc4-838f-4805-a47a-02b770215156" providerId="ADAL" clId="{A2130244-1C8F-4AEF-81C9-02242CC68759}" dt="2025-05-08T11:52:28.274" v="3189" actId="1076"/>
        <pc:sldMkLst>
          <pc:docMk/>
          <pc:sldMk cId="48050062" sldId="305"/>
        </pc:sldMkLst>
        <pc:spChg chg="mod">
          <ac:chgData name="Kovácsné Pusztai Kinga" userId="1282fdc4-838f-4805-a47a-02b770215156" providerId="ADAL" clId="{A2130244-1C8F-4AEF-81C9-02242CC68759}" dt="2025-02-25T15:42:17.160" v="1614" actId="14100"/>
          <ac:spMkLst>
            <pc:docMk/>
            <pc:sldMk cId="48050062" sldId="305"/>
            <ac:spMk id="2" creationId="{7CE3E27B-C0D2-687C-91E9-AA51A4534E39}"/>
          </ac:spMkLst>
        </pc:spChg>
        <pc:spChg chg="mod">
          <ac:chgData name="Kovácsné Pusztai Kinga" userId="1282fdc4-838f-4805-a47a-02b770215156" providerId="ADAL" clId="{A2130244-1C8F-4AEF-81C9-02242CC68759}" dt="2025-05-08T11:52:28.274" v="3189" actId="1076"/>
          <ac:spMkLst>
            <pc:docMk/>
            <pc:sldMk cId="48050062" sldId="305"/>
            <ac:spMk id="3" creationId="{B2253D2E-D2FA-577A-E1F7-B012A9D79A3A}"/>
          </ac:spMkLst>
        </pc:spChg>
      </pc:sldChg>
      <pc:sldChg chg="add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542180165" sldId="306"/>
        </pc:sldMkLst>
        <pc:spChg chg="add mod">
          <ac:chgData name="Kovácsné Pusztai Kinga" userId="1282fdc4-838f-4805-a47a-02b770215156" providerId="ADAL" clId="{A2130244-1C8F-4AEF-81C9-02242CC68759}" dt="2025-02-28T20:38:28.855" v="1800"/>
          <ac:spMkLst>
            <pc:docMk/>
            <pc:sldMk cId="542180165" sldId="306"/>
            <ac:spMk id="2" creationId="{7C93C270-CE90-8470-E59D-BA088211343C}"/>
          </ac:spMkLst>
        </pc:spChg>
        <pc:spChg chg="mod">
          <ac:chgData name="Kovácsné Pusztai Kinga" userId="1282fdc4-838f-4805-a47a-02b770215156" providerId="ADAL" clId="{A2130244-1C8F-4AEF-81C9-02242CC68759}" dt="2025-03-05T09:26:05.838" v="2559" actId="20577"/>
          <ac:spMkLst>
            <pc:docMk/>
            <pc:sldMk cId="542180165" sldId="306"/>
            <ac:spMk id="18" creationId="{BF9F61A0-7A34-41A8-BAF8-A5DA8B4D27DF}"/>
          </ac:spMkLst>
        </pc:spChg>
        <pc:spChg chg="mod">
          <ac:chgData name="Kovácsné Pusztai Kinga" userId="1282fdc4-838f-4805-a47a-02b770215156" providerId="ADAL" clId="{A2130244-1C8F-4AEF-81C9-02242CC68759}" dt="2025-02-28T20:44:05.468" v="1873" actId="1076"/>
          <ac:spMkLst>
            <pc:docMk/>
            <pc:sldMk cId="542180165" sldId="306"/>
            <ac:spMk id="26" creationId="{F87AFFF8-5D1E-45B6-A633-7E27A10AC409}"/>
          </ac:spMkLst>
        </pc:spChg>
        <pc:spChg chg="mod">
          <ac:chgData name="Kovácsné Pusztai Kinga" userId="1282fdc4-838f-4805-a47a-02b770215156" providerId="ADAL" clId="{A2130244-1C8F-4AEF-81C9-02242CC68759}" dt="2025-03-01T19:39:51.532" v="2547" actId="20577"/>
          <ac:spMkLst>
            <pc:docMk/>
            <pc:sldMk cId="542180165" sldId="306"/>
            <ac:spMk id="27" creationId="{09877561-ED94-4937-B0A3-000006464796}"/>
          </ac:spMkLst>
        </pc:spChg>
        <pc:spChg chg="mod">
          <ac:chgData name="Kovácsné Pusztai Kinga" userId="1282fdc4-838f-4805-a47a-02b770215156" providerId="ADAL" clId="{A2130244-1C8F-4AEF-81C9-02242CC68759}" dt="2025-02-28T20:44:27.827" v="1874" actId="1076"/>
          <ac:spMkLst>
            <pc:docMk/>
            <pc:sldMk cId="542180165" sldId="306"/>
            <ac:spMk id="28" creationId="{0E3B23B7-3032-4BD4-BC88-CA698EA5765E}"/>
          </ac:spMkLst>
        </pc:spChg>
      </pc:sldChg>
      <pc:sldChg chg="add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815923910" sldId="307"/>
        </pc:sldMkLst>
        <pc:spChg chg="add mod">
          <ac:chgData name="Kovácsné Pusztai Kinga" userId="1282fdc4-838f-4805-a47a-02b770215156" providerId="ADAL" clId="{A2130244-1C8F-4AEF-81C9-02242CC68759}" dt="2025-02-28T20:38:50.277" v="1803"/>
          <ac:spMkLst>
            <pc:docMk/>
            <pc:sldMk cId="815923910" sldId="307"/>
            <ac:spMk id="2" creationId="{2B2A685E-3BBB-E9F4-E109-ABD2A4C9CAD4}"/>
          </ac:spMkLst>
        </pc:spChg>
        <pc:spChg chg="mod">
          <ac:chgData name="Kovácsné Pusztai Kinga" userId="1282fdc4-838f-4805-a47a-02b770215156" providerId="ADAL" clId="{A2130244-1C8F-4AEF-81C9-02242CC68759}" dt="2025-03-05T09:26:23.763" v="2563" actId="20577"/>
          <ac:spMkLst>
            <pc:docMk/>
            <pc:sldMk cId="815923910" sldId="307"/>
            <ac:spMk id="17" creationId="{F5CC9F8E-2E03-4311-A702-55DA9BB818FD}"/>
          </ac:spMkLst>
        </pc:spChg>
        <pc:spChg chg="mod">
          <ac:chgData name="Kovácsné Pusztai Kinga" userId="1282fdc4-838f-4805-a47a-02b770215156" providerId="ADAL" clId="{A2130244-1C8F-4AEF-81C9-02242CC68759}" dt="2025-03-05T09:26:19.515" v="2561" actId="20577"/>
          <ac:spMkLst>
            <pc:docMk/>
            <pc:sldMk cId="815923910" sldId="307"/>
            <ac:spMk id="28" creationId="{43B4E83C-6CB4-4B6B-A592-2E3084CCCCF3}"/>
          </ac:spMkLst>
        </pc:spChg>
        <pc:spChg chg="mod">
          <ac:chgData name="Kovácsné Pusztai Kinga" userId="1282fdc4-838f-4805-a47a-02b770215156" providerId="ADAL" clId="{A2130244-1C8F-4AEF-81C9-02242CC68759}" dt="2025-02-28T20:43:51.074" v="1872" actId="1076"/>
          <ac:spMkLst>
            <pc:docMk/>
            <pc:sldMk cId="815923910" sldId="307"/>
            <ac:spMk id="29" creationId="{22AEF4F5-3B16-49E0-8FFC-A624A8F47BDE}"/>
          </ac:spMkLst>
        </pc:spChg>
      </pc:sldChg>
      <pc:sldChg chg="add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2796893616" sldId="308"/>
        </pc:sldMkLst>
        <pc:spChg chg="add mod">
          <ac:chgData name="Kovácsné Pusztai Kinga" userId="1282fdc4-838f-4805-a47a-02b770215156" providerId="ADAL" clId="{A2130244-1C8F-4AEF-81C9-02242CC68759}" dt="2025-02-28T20:39:26.189" v="1808"/>
          <ac:spMkLst>
            <pc:docMk/>
            <pc:sldMk cId="2796893616" sldId="308"/>
            <ac:spMk id="2" creationId="{06337A59-5068-6B29-1C50-486C79325781}"/>
          </ac:spMkLst>
        </pc:spChg>
        <pc:spChg chg="mod">
          <ac:chgData name="Kovácsné Pusztai Kinga" userId="1282fdc4-838f-4805-a47a-02b770215156" providerId="ADAL" clId="{A2130244-1C8F-4AEF-81C9-02242CC68759}" dt="2025-03-05T09:26:41.029" v="2567" actId="20577"/>
          <ac:spMkLst>
            <pc:docMk/>
            <pc:sldMk cId="2796893616" sldId="308"/>
            <ac:spMk id="17" creationId="{BCF6EB77-2558-4651-A7A0-F7681C75C54E}"/>
          </ac:spMkLst>
        </pc:spChg>
        <pc:spChg chg="mod">
          <ac:chgData name="Kovácsné Pusztai Kinga" userId="1282fdc4-838f-4805-a47a-02b770215156" providerId="ADAL" clId="{A2130244-1C8F-4AEF-81C9-02242CC68759}" dt="2025-03-05T09:26:34.557" v="2565" actId="20577"/>
          <ac:spMkLst>
            <pc:docMk/>
            <pc:sldMk cId="2796893616" sldId="308"/>
            <ac:spMk id="26" creationId="{128690C3-8F8D-4530-8363-0A0A2F7D2807}"/>
          </ac:spMkLst>
        </pc:spChg>
        <pc:spChg chg="mod">
          <ac:chgData name="Kovácsné Pusztai Kinga" userId="1282fdc4-838f-4805-a47a-02b770215156" providerId="ADAL" clId="{A2130244-1C8F-4AEF-81C9-02242CC68759}" dt="2025-02-28T20:43:39.960" v="1871" actId="1076"/>
          <ac:spMkLst>
            <pc:docMk/>
            <pc:sldMk cId="2796893616" sldId="308"/>
            <ac:spMk id="27" creationId="{CCAC7714-CA4D-47C9-9161-CD38820E9B19}"/>
          </ac:spMkLst>
        </pc:spChg>
      </pc:sldChg>
      <pc:sldChg chg="add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2436494345" sldId="309"/>
        </pc:sldMkLst>
        <pc:spChg chg="add mod">
          <ac:chgData name="Kovácsné Pusztai Kinga" userId="1282fdc4-838f-4805-a47a-02b770215156" providerId="ADAL" clId="{A2130244-1C8F-4AEF-81C9-02242CC68759}" dt="2025-02-28T20:43:09.556" v="1850"/>
          <ac:spMkLst>
            <pc:docMk/>
            <pc:sldMk cId="2436494345" sldId="309"/>
            <ac:spMk id="3" creationId="{0D8E4E2B-E569-09A3-BF6B-E116EBC862F8}"/>
          </ac:spMkLst>
        </pc:spChg>
        <pc:spChg chg="mod">
          <ac:chgData name="Kovácsné Pusztai Kinga" userId="1282fdc4-838f-4805-a47a-02b770215156" providerId="ADAL" clId="{A2130244-1C8F-4AEF-81C9-02242CC68759}" dt="2025-03-05T09:26:56.378" v="2571" actId="20577"/>
          <ac:spMkLst>
            <pc:docMk/>
            <pc:sldMk cId="2436494345" sldId="309"/>
            <ac:spMk id="18" creationId="{E1A49281-715D-4CD5-878F-8254C2F0065A}"/>
          </ac:spMkLst>
        </pc:spChg>
        <pc:spChg chg="mod">
          <ac:chgData name="Kovácsné Pusztai Kinga" userId="1282fdc4-838f-4805-a47a-02b770215156" providerId="ADAL" clId="{A2130244-1C8F-4AEF-81C9-02242CC68759}" dt="2025-03-05T09:26:51.647" v="2569" actId="6549"/>
          <ac:spMkLst>
            <pc:docMk/>
            <pc:sldMk cId="2436494345" sldId="309"/>
            <ac:spMk id="27" creationId="{1CDC985B-AD61-4678-842A-527861A67068}"/>
          </ac:spMkLst>
        </pc:spChg>
        <pc:spChg chg="mod">
          <ac:chgData name="Kovácsné Pusztai Kinga" userId="1282fdc4-838f-4805-a47a-02b770215156" providerId="ADAL" clId="{A2130244-1C8F-4AEF-81C9-02242CC68759}" dt="2025-02-28T20:43:25.537" v="1870" actId="1036"/>
          <ac:spMkLst>
            <pc:docMk/>
            <pc:sldMk cId="2436494345" sldId="309"/>
            <ac:spMk id="28" creationId="{C138FCC0-50EF-4568-9C06-804EA7DFEBF9}"/>
          </ac:spMkLst>
        </pc:spChg>
        <pc:spChg chg="mod">
          <ac:chgData name="Kovácsné Pusztai Kinga" userId="1282fdc4-838f-4805-a47a-02b770215156" providerId="ADAL" clId="{A2130244-1C8F-4AEF-81C9-02242CC68759}" dt="2025-02-28T20:43:25.537" v="1870" actId="1036"/>
          <ac:spMkLst>
            <pc:docMk/>
            <pc:sldMk cId="2436494345" sldId="309"/>
            <ac:spMk id="29" creationId="{E5838952-E8ED-490B-AB1E-BC4438DB0390}"/>
          </ac:spMkLst>
        </pc:spChg>
      </pc:sldChg>
      <pc:sldChg chg="add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2464748480" sldId="310"/>
        </pc:sldMkLst>
        <pc:spChg chg="add mod">
          <ac:chgData name="Kovácsné Pusztai Kinga" userId="1282fdc4-838f-4805-a47a-02b770215156" providerId="ADAL" clId="{A2130244-1C8F-4AEF-81C9-02242CC68759}" dt="2025-02-28T20:45:54.888" v="1885"/>
          <ac:spMkLst>
            <pc:docMk/>
            <pc:sldMk cId="2464748480" sldId="310"/>
            <ac:spMk id="2" creationId="{1959BC0E-AC80-8B1F-7734-2598A9257C1F}"/>
          </ac:spMkLst>
        </pc:spChg>
        <pc:spChg chg="mod">
          <ac:chgData name="Kovácsné Pusztai Kinga" userId="1282fdc4-838f-4805-a47a-02b770215156" providerId="ADAL" clId="{A2130244-1C8F-4AEF-81C9-02242CC68759}" dt="2025-03-05T09:27:16.001" v="2577" actId="20577"/>
          <ac:spMkLst>
            <pc:docMk/>
            <pc:sldMk cId="2464748480" sldId="310"/>
            <ac:spMk id="18" creationId="{7A7A434D-1BF6-4C01-BAFF-F4FD4C9C5C3F}"/>
          </ac:spMkLst>
        </pc:spChg>
        <pc:spChg chg="mod">
          <ac:chgData name="Kovácsné Pusztai Kinga" userId="1282fdc4-838f-4805-a47a-02b770215156" providerId="ADAL" clId="{A2130244-1C8F-4AEF-81C9-02242CC68759}" dt="2025-02-28T20:45:45.461" v="1883" actId="1076"/>
          <ac:spMkLst>
            <pc:docMk/>
            <pc:sldMk cId="2464748480" sldId="310"/>
            <ac:spMk id="26" creationId="{6E903C0D-FE11-4F00-BFC6-56BF50FC4FAD}"/>
          </ac:spMkLst>
        </pc:spChg>
        <pc:spChg chg="mod">
          <ac:chgData name="Kovácsné Pusztai Kinga" userId="1282fdc4-838f-4805-a47a-02b770215156" providerId="ADAL" clId="{A2130244-1C8F-4AEF-81C9-02242CC68759}" dt="2025-03-05T09:27:04.488" v="2573" actId="20577"/>
          <ac:spMkLst>
            <pc:docMk/>
            <pc:sldMk cId="2464748480" sldId="310"/>
            <ac:spMk id="27" creationId="{39C24DC3-CF73-4B09-870D-5254686CED0D}"/>
          </ac:spMkLst>
        </pc:spChg>
        <pc:spChg chg="mod">
          <ac:chgData name="Kovácsné Pusztai Kinga" userId="1282fdc4-838f-4805-a47a-02b770215156" providerId="ADAL" clId="{A2130244-1C8F-4AEF-81C9-02242CC68759}" dt="2025-02-28T20:45:53.284" v="1884" actId="1076"/>
          <ac:spMkLst>
            <pc:docMk/>
            <pc:sldMk cId="2464748480" sldId="310"/>
            <ac:spMk id="28" creationId="{9AAB5F53-C0D1-4403-AEF4-D5B063AE04E8}"/>
          </ac:spMkLst>
        </pc:spChg>
      </pc:sldChg>
      <pc:sldChg chg="add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380920144" sldId="311"/>
        </pc:sldMkLst>
        <pc:spChg chg="add mod">
          <ac:chgData name="Kovácsné Pusztai Kinga" userId="1282fdc4-838f-4805-a47a-02b770215156" providerId="ADAL" clId="{A2130244-1C8F-4AEF-81C9-02242CC68759}" dt="2025-03-05T09:28:56.084" v="2589" actId="14100"/>
          <ac:spMkLst>
            <pc:docMk/>
            <pc:sldMk cId="380920144" sldId="311"/>
            <ac:spMk id="2" creationId="{9C62AA43-4762-F71F-DD7B-887D69B81850}"/>
          </ac:spMkLst>
        </pc:spChg>
        <pc:spChg chg="mod">
          <ac:chgData name="Kovácsné Pusztai Kinga" userId="1282fdc4-838f-4805-a47a-02b770215156" providerId="ADAL" clId="{A2130244-1C8F-4AEF-81C9-02242CC68759}" dt="2025-03-05T09:28:57.384" v="2591" actId="1076"/>
          <ac:spMkLst>
            <pc:docMk/>
            <pc:sldMk cId="380920144" sldId="311"/>
            <ac:spMk id="18" creationId="{323ECE03-A9D1-4DB4-A6F9-38598660BFAA}"/>
          </ac:spMkLst>
        </pc:spChg>
        <pc:spChg chg="mod">
          <ac:chgData name="Kovácsné Pusztai Kinga" userId="1282fdc4-838f-4805-a47a-02b770215156" providerId="ADAL" clId="{A2130244-1C8F-4AEF-81C9-02242CC68759}" dt="2025-02-28T20:46:31.489" v="1889" actId="1076"/>
          <ac:spMkLst>
            <pc:docMk/>
            <pc:sldMk cId="380920144" sldId="311"/>
            <ac:spMk id="26" creationId="{6E903C0D-FE11-4F00-BFC6-56BF50FC4FAD}"/>
          </ac:spMkLst>
        </pc:spChg>
        <pc:spChg chg="mod">
          <ac:chgData name="Kovácsné Pusztai Kinga" userId="1282fdc4-838f-4805-a47a-02b770215156" providerId="ADAL" clId="{A2130244-1C8F-4AEF-81C9-02242CC68759}" dt="2025-03-05T09:27:24.260" v="2579" actId="20577"/>
          <ac:spMkLst>
            <pc:docMk/>
            <pc:sldMk cId="380920144" sldId="311"/>
            <ac:spMk id="27" creationId="{C94DC56C-0A84-4046-8AC0-124F2EC95B71}"/>
          </ac:spMkLst>
        </pc:spChg>
        <pc:spChg chg="mod">
          <ac:chgData name="Kovácsné Pusztai Kinga" userId="1282fdc4-838f-4805-a47a-02b770215156" providerId="ADAL" clId="{A2130244-1C8F-4AEF-81C9-02242CC68759}" dt="2025-02-28T20:46:18.307" v="1887" actId="1076"/>
          <ac:spMkLst>
            <pc:docMk/>
            <pc:sldMk cId="380920144" sldId="311"/>
            <ac:spMk id="28" creationId="{3F16AD6D-5B9C-4F46-9F86-464B6E9F107D}"/>
          </ac:spMkLst>
        </pc:spChg>
      </pc:sldChg>
      <pc:sldChg chg="add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726625625" sldId="312"/>
        </pc:sldMkLst>
        <pc:spChg chg="add mod">
          <ac:chgData name="Kovácsné Pusztai Kinga" userId="1282fdc4-838f-4805-a47a-02b770215156" providerId="ADAL" clId="{A2130244-1C8F-4AEF-81C9-02242CC68759}" dt="2025-02-28T20:47:58.033" v="1896"/>
          <ac:spMkLst>
            <pc:docMk/>
            <pc:sldMk cId="726625625" sldId="312"/>
            <ac:spMk id="2" creationId="{ABB892B9-924C-726E-B880-5DF48491AA65}"/>
          </ac:spMkLst>
        </pc:spChg>
        <pc:spChg chg="mod">
          <ac:chgData name="Kovácsné Pusztai Kinga" userId="1282fdc4-838f-4805-a47a-02b770215156" providerId="ADAL" clId="{A2130244-1C8F-4AEF-81C9-02242CC68759}" dt="2025-03-05T09:29:39.485" v="2603" actId="6549"/>
          <ac:spMkLst>
            <pc:docMk/>
            <pc:sldMk cId="726625625" sldId="312"/>
            <ac:spMk id="19" creationId="{E3C9B183-1E14-475F-9244-06A59D90192E}"/>
          </ac:spMkLst>
        </pc:spChg>
        <pc:spChg chg="mod">
          <ac:chgData name="Kovácsné Pusztai Kinga" userId="1282fdc4-838f-4805-a47a-02b770215156" providerId="ADAL" clId="{A2130244-1C8F-4AEF-81C9-02242CC68759}" dt="2025-03-05T09:29:34.399" v="2601" actId="14100"/>
          <ac:spMkLst>
            <pc:docMk/>
            <pc:sldMk cId="726625625" sldId="312"/>
            <ac:spMk id="20" creationId="{B4AEC9B9-4B8F-48FB-8A47-2F8C3CE6510A}"/>
          </ac:spMkLst>
        </pc:spChg>
        <pc:spChg chg="mod">
          <ac:chgData name="Kovácsné Pusztai Kinga" userId="1282fdc4-838f-4805-a47a-02b770215156" providerId="ADAL" clId="{A2130244-1C8F-4AEF-81C9-02242CC68759}" dt="2025-03-05T09:29:22.902" v="2595" actId="20577"/>
          <ac:spMkLst>
            <pc:docMk/>
            <pc:sldMk cId="726625625" sldId="312"/>
            <ac:spMk id="28" creationId="{7325CDF1-731F-4ABC-BA0C-4596A9B53DB0}"/>
          </ac:spMkLst>
        </pc:spChg>
        <pc:spChg chg="mod">
          <ac:chgData name="Kovácsné Pusztai Kinga" userId="1282fdc4-838f-4805-a47a-02b770215156" providerId="ADAL" clId="{A2130244-1C8F-4AEF-81C9-02242CC68759}" dt="2025-02-28T20:47:52.293" v="1894" actId="1076"/>
          <ac:spMkLst>
            <pc:docMk/>
            <pc:sldMk cId="726625625" sldId="312"/>
            <ac:spMk id="29" creationId="{17323D7C-BD7A-406E-AA1A-7501B7E49925}"/>
          </ac:spMkLst>
        </pc:spChg>
        <pc:cxnChg chg="mod">
          <ac:chgData name="Kovácsné Pusztai Kinga" userId="1282fdc4-838f-4805-a47a-02b770215156" providerId="ADAL" clId="{A2130244-1C8F-4AEF-81C9-02242CC68759}" dt="2025-02-28T20:48:33.917" v="1900" actId="14100"/>
          <ac:cxnSpMkLst>
            <pc:docMk/>
            <pc:sldMk cId="726625625" sldId="312"/>
            <ac:cxnSpMk id="3" creationId="{B28C34D6-3C15-4078-A8E9-05CE0914A53C}"/>
          </ac:cxnSpMkLst>
        </pc:cxnChg>
        <pc:cxnChg chg="mod">
          <ac:chgData name="Kovácsné Pusztai Kinga" userId="1282fdc4-838f-4805-a47a-02b770215156" providerId="ADAL" clId="{A2130244-1C8F-4AEF-81C9-02242CC68759}" dt="2025-02-28T20:48:18.612" v="1898" actId="14100"/>
          <ac:cxnSpMkLst>
            <pc:docMk/>
            <pc:sldMk cId="726625625" sldId="312"/>
            <ac:cxnSpMk id="26" creationId="{AFFE686B-6662-4691-BC69-A0E8BD5C5361}"/>
          </ac:cxnSpMkLst>
        </pc:cxnChg>
      </pc:sldChg>
      <pc:sldChg chg="add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2791047883" sldId="313"/>
        </pc:sldMkLst>
        <pc:spChg chg="mod">
          <ac:chgData name="Kovácsné Pusztai Kinga" userId="1282fdc4-838f-4805-a47a-02b770215156" providerId="ADAL" clId="{A2130244-1C8F-4AEF-81C9-02242CC68759}" dt="2025-03-05T09:29:57.203" v="2609" actId="20577"/>
          <ac:spMkLst>
            <pc:docMk/>
            <pc:sldMk cId="2791047883" sldId="313"/>
            <ac:spMk id="19" creationId="{745D39BB-CB47-4EDC-9330-42E550C925C1}"/>
          </ac:spMkLst>
        </pc:spChg>
        <pc:spChg chg="add mod">
          <ac:chgData name="Kovácsné Pusztai Kinga" userId="1282fdc4-838f-4805-a47a-02b770215156" providerId="ADAL" clId="{A2130244-1C8F-4AEF-81C9-02242CC68759}" dt="2025-02-28T20:49:51.504" v="1906"/>
          <ac:spMkLst>
            <pc:docMk/>
            <pc:sldMk cId="2791047883" sldId="313"/>
            <ac:spMk id="25" creationId="{36FA57CD-3C2B-0D50-6AA9-CA14F55085A6}"/>
          </ac:spMkLst>
        </pc:spChg>
        <pc:spChg chg="mod">
          <ac:chgData name="Kovácsné Pusztai Kinga" userId="1282fdc4-838f-4805-a47a-02b770215156" providerId="ADAL" clId="{A2130244-1C8F-4AEF-81C9-02242CC68759}" dt="2025-03-05T09:29:47.692" v="2605" actId="20577"/>
          <ac:spMkLst>
            <pc:docMk/>
            <pc:sldMk cId="2791047883" sldId="313"/>
            <ac:spMk id="27" creationId="{A3CC4DFA-2579-4E9A-B6EA-4A9DACE260E6}"/>
          </ac:spMkLst>
        </pc:spChg>
        <pc:spChg chg="mod">
          <ac:chgData name="Kovácsné Pusztai Kinga" userId="1282fdc4-838f-4805-a47a-02b770215156" providerId="ADAL" clId="{A2130244-1C8F-4AEF-81C9-02242CC68759}" dt="2025-02-28T20:49:04.665" v="1901" actId="1076"/>
          <ac:spMkLst>
            <pc:docMk/>
            <pc:sldMk cId="2791047883" sldId="313"/>
            <ac:spMk id="28" creationId="{717A108D-3936-4207-8780-FFEB6713B861}"/>
          </ac:spMkLst>
        </pc:spChg>
        <pc:cxnChg chg="mod">
          <ac:chgData name="Kovácsné Pusztai Kinga" userId="1282fdc4-838f-4805-a47a-02b770215156" providerId="ADAL" clId="{A2130244-1C8F-4AEF-81C9-02242CC68759}" dt="2025-02-28T20:49:43.581" v="1905" actId="14100"/>
          <ac:cxnSpMkLst>
            <pc:docMk/>
            <pc:sldMk cId="2791047883" sldId="313"/>
            <ac:cxnSpMk id="3" creationId="{B28C34D6-3C15-4078-A8E9-05CE0914A53C}"/>
          </ac:cxnSpMkLst>
        </pc:cxnChg>
        <pc:cxnChg chg="mod">
          <ac:chgData name="Kovácsné Pusztai Kinga" userId="1282fdc4-838f-4805-a47a-02b770215156" providerId="ADAL" clId="{A2130244-1C8F-4AEF-81C9-02242CC68759}" dt="2025-02-28T20:49:43.581" v="1905" actId="14100"/>
          <ac:cxnSpMkLst>
            <pc:docMk/>
            <pc:sldMk cId="2791047883" sldId="313"/>
            <ac:cxnSpMk id="26" creationId="{AFFE686B-6662-4691-BC69-A0E8BD5C5361}"/>
          </ac:cxnSpMkLst>
        </pc:cxnChg>
      </pc:sldChg>
      <pc:sldChg chg="add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545912683" sldId="314"/>
        </pc:sldMkLst>
        <pc:spChg chg="add mod">
          <ac:chgData name="Kovácsné Pusztai Kinga" userId="1282fdc4-838f-4805-a47a-02b770215156" providerId="ADAL" clId="{A2130244-1C8F-4AEF-81C9-02242CC68759}" dt="2025-02-28T20:52:36.317" v="1912"/>
          <ac:spMkLst>
            <pc:docMk/>
            <pc:sldMk cId="545912683" sldId="314"/>
            <ac:spMk id="18" creationId="{86BBF521-44BE-E423-B972-4C9EBC508873}"/>
          </ac:spMkLst>
        </pc:spChg>
        <pc:spChg chg="mod">
          <ac:chgData name="Kovácsné Pusztai Kinga" userId="1282fdc4-838f-4805-a47a-02b770215156" providerId="ADAL" clId="{A2130244-1C8F-4AEF-81C9-02242CC68759}" dt="2025-03-05T09:30:13.973" v="2613" actId="20577"/>
          <ac:spMkLst>
            <pc:docMk/>
            <pc:sldMk cId="545912683" sldId="314"/>
            <ac:spMk id="19" creationId="{1FBF8876-8EA8-420F-9F4D-979EF05882A6}"/>
          </ac:spMkLst>
        </pc:spChg>
        <pc:spChg chg="mod">
          <ac:chgData name="Kovácsné Pusztai Kinga" userId="1282fdc4-838f-4805-a47a-02b770215156" providerId="ADAL" clId="{A2130244-1C8F-4AEF-81C9-02242CC68759}" dt="2025-03-05T09:30:04.341" v="2611" actId="20577"/>
          <ac:spMkLst>
            <pc:docMk/>
            <pc:sldMk cId="545912683" sldId="314"/>
            <ac:spMk id="27" creationId="{B11D95F4-F109-4208-80A7-DF3549CBA1B8}"/>
          </ac:spMkLst>
        </pc:spChg>
        <pc:spChg chg="mod">
          <ac:chgData name="Kovácsné Pusztai Kinga" userId="1282fdc4-838f-4805-a47a-02b770215156" providerId="ADAL" clId="{A2130244-1C8F-4AEF-81C9-02242CC68759}" dt="2025-02-28T20:52:13.744" v="1907" actId="1076"/>
          <ac:spMkLst>
            <pc:docMk/>
            <pc:sldMk cId="545912683" sldId="314"/>
            <ac:spMk id="28" creationId="{83B59871-6826-4205-BA8B-5163F537399E}"/>
          </ac:spMkLst>
        </pc:spChg>
        <pc:cxnChg chg="mod">
          <ac:chgData name="Kovácsné Pusztai Kinga" userId="1282fdc4-838f-4805-a47a-02b770215156" providerId="ADAL" clId="{A2130244-1C8F-4AEF-81C9-02242CC68759}" dt="2025-02-28T20:52:34.635" v="1911" actId="14100"/>
          <ac:cxnSpMkLst>
            <pc:docMk/>
            <pc:sldMk cId="545912683" sldId="314"/>
            <ac:cxnSpMk id="3" creationId="{B28C34D6-3C15-4078-A8E9-05CE0914A53C}"/>
          </ac:cxnSpMkLst>
        </pc:cxnChg>
        <pc:cxnChg chg="mod">
          <ac:chgData name="Kovácsné Pusztai Kinga" userId="1282fdc4-838f-4805-a47a-02b770215156" providerId="ADAL" clId="{A2130244-1C8F-4AEF-81C9-02242CC68759}" dt="2025-02-28T20:52:25.262" v="1909" actId="14100"/>
          <ac:cxnSpMkLst>
            <pc:docMk/>
            <pc:sldMk cId="545912683" sldId="314"/>
            <ac:cxnSpMk id="26" creationId="{AFFE686B-6662-4691-BC69-A0E8BD5C5361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1627576065" sldId="315"/>
        </pc:sldMkLst>
        <pc:spChg chg="add mod">
          <ac:chgData name="Kovácsné Pusztai Kinga" userId="1282fdc4-838f-4805-a47a-02b770215156" providerId="ADAL" clId="{A2130244-1C8F-4AEF-81C9-02242CC68759}" dt="2025-02-28T20:53:36.699" v="1919" actId="6549"/>
          <ac:spMkLst>
            <pc:docMk/>
            <pc:sldMk cId="1627576065" sldId="315"/>
            <ac:spMk id="2" creationId="{5FC6E062-9EB6-E328-DE52-3B2710D69679}"/>
          </ac:spMkLst>
        </pc:spChg>
        <pc:spChg chg="mod">
          <ac:chgData name="Kovácsné Pusztai Kinga" userId="1282fdc4-838f-4805-a47a-02b770215156" providerId="ADAL" clId="{A2130244-1C8F-4AEF-81C9-02242CC68759}" dt="2025-03-05T09:30:39.465" v="2618" actId="20577"/>
          <ac:spMkLst>
            <pc:docMk/>
            <pc:sldMk cId="1627576065" sldId="315"/>
            <ac:spMk id="19" creationId="{1C0CAD33-33EF-4120-B86F-EE56EDCF61C9}"/>
          </ac:spMkLst>
        </pc:spChg>
        <pc:spChg chg="mod">
          <ac:chgData name="Kovácsné Pusztai Kinga" userId="1282fdc4-838f-4805-a47a-02b770215156" providerId="ADAL" clId="{A2130244-1C8F-4AEF-81C9-02242CC68759}" dt="2025-03-05T09:30:27.336" v="2615" actId="20577"/>
          <ac:spMkLst>
            <pc:docMk/>
            <pc:sldMk cId="1627576065" sldId="315"/>
            <ac:spMk id="27" creationId="{3957FDEA-9BB2-4A41-9754-03613112ED02}"/>
          </ac:spMkLst>
        </pc:spChg>
        <pc:spChg chg="mod">
          <ac:chgData name="Kovácsné Pusztai Kinga" userId="1282fdc4-838f-4805-a47a-02b770215156" providerId="ADAL" clId="{A2130244-1C8F-4AEF-81C9-02242CC68759}" dt="2025-02-28T20:52:53.392" v="1913" actId="1076"/>
          <ac:spMkLst>
            <pc:docMk/>
            <pc:sldMk cId="1627576065" sldId="315"/>
            <ac:spMk id="28" creationId="{487948D8-6531-4095-8725-608E4EDD8729}"/>
          </ac:spMkLst>
        </pc:spChg>
        <pc:cxnChg chg="add mod">
          <ac:chgData name="Kovácsné Pusztai Kinga" userId="1282fdc4-838f-4805-a47a-02b770215156" providerId="ADAL" clId="{A2130244-1C8F-4AEF-81C9-02242CC68759}" dt="2025-02-28T20:53:37.683" v="1920"/>
          <ac:cxnSpMkLst>
            <pc:docMk/>
            <pc:sldMk cId="1627576065" sldId="315"/>
            <ac:cxnSpMk id="17" creationId="{30A742C5-2687-ECE7-DA47-B70E5B810769}"/>
          </ac:cxnSpMkLst>
        </pc:cxnChg>
        <pc:cxnChg chg="add mod">
          <ac:chgData name="Kovácsné Pusztai Kinga" userId="1282fdc4-838f-4805-a47a-02b770215156" providerId="ADAL" clId="{A2130244-1C8F-4AEF-81C9-02242CC68759}" dt="2025-02-28T20:53:37.683" v="1920"/>
          <ac:cxnSpMkLst>
            <pc:docMk/>
            <pc:sldMk cId="1627576065" sldId="315"/>
            <ac:cxnSpMk id="18" creationId="{F532F492-692C-1B3C-79A9-6532B21F5038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4157598353" sldId="316"/>
        </pc:sldMkLst>
        <pc:spChg chg="mod">
          <ac:chgData name="Kovácsné Pusztai Kinga" userId="1282fdc4-838f-4805-a47a-02b770215156" providerId="ADAL" clId="{A2130244-1C8F-4AEF-81C9-02242CC68759}" dt="2025-02-28T20:53:59.170" v="1923" actId="1076"/>
          <ac:spMkLst>
            <pc:docMk/>
            <pc:sldMk cId="4157598353" sldId="316"/>
            <ac:spMk id="2" creationId="{53E07D54-3EBD-48CD-AA3D-2371F430CDE7}"/>
          </ac:spMkLst>
        </pc:spChg>
        <pc:spChg chg="add mod">
          <ac:chgData name="Kovácsné Pusztai Kinga" userId="1282fdc4-838f-4805-a47a-02b770215156" providerId="ADAL" clId="{A2130244-1C8F-4AEF-81C9-02242CC68759}" dt="2025-02-28T20:54:12.257" v="1927"/>
          <ac:spMkLst>
            <pc:docMk/>
            <pc:sldMk cId="4157598353" sldId="316"/>
            <ac:spMk id="17" creationId="{3B014BD4-9752-BDE1-9D0F-B6ABEA366746}"/>
          </ac:spMkLst>
        </pc:spChg>
        <pc:spChg chg="mod">
          <ac:chgData name="Kovácsné Pusztai Kinga" userId="1282fdc4-838f-4805-a47a-02b770215156" providerId="ADAL" clId="{A2130244-1C8F-4AEF-81C9-02242CC68759}" dt="2025-03-05T09:31:01.269" v="2622" actId="20577"/>
          <ac:spMkLst>
            <pc:docMk/>
            <pc:sldMk cId="4157598353" sldId="316"/>
            <ac:spMk id="18" creationId="{EBAFB9F4-3EEC-47B3-8060-D6D64597524F}"/>
          </ac:spMkLst>
        </pc:spChg>
        <pc:spChg chg="mod">
          <ac:chgData name="Kovácsné Pusztai Kinga" userId="1282fdc4-838f-4805-a47a-02b770215156" providerId="ADAL" clId="{A2130244-1C8F-4AEF-81C9-02242CC68759}" dt="2025-03-05T09:30:54.762" v="2620" actId="20577"/>
          <ac:spMkLst>
            <pc:docMk/>
            <pc:sldMk cId="4157598353" sldId="316"/>
            <ac:spMk id="27" creationId="{9F13B865-95A7-4294-865C-E51162E584E1}"/>
          </ac:spMkLst>
        </pc:spChg>
        <pc:cxnChg chg="add mod">
          <ac:chgData name="Kovácsné Pusztai Kinga" userId="1282fdc4-838f-4805-a47a-02b770215156" providerId="ADAL" clId="{A2130244-1C8F-4AEF-81C9-02242CC68759}" dt="2025-02-28T20:54:12.257" v="1927"/>
          <ac:cxnSpMkLst>
            <pc:docMk/>
            <pc:sldMk cId="4157598353" sldId="316"/>
            <ac:cxnSpMk id="14" creationId="{B5EEF469-574A-468F-8AC2-6A195349CC0F}"/>
          </ac:cxnSpMkLst>
        </pc:cxnChg>
        <pc:cxnChg chg="add mod">
          <ac:chgData name="Kovácsné Pusztai Kinga" userId="1282fdc4-838f-4805-a47a-02b770215156" providerId="ADAL" clId="{A2130244-1C8F-4AEF-81C9-02242CC68759}" dt="2025-02-28T20:54:12.257" v="1927"/>
          <ac:cxnSpMkLst>
            <pc:docMk/>
            <pc:sldMk cId="4157598353" sldId="316"/>
            <ac:cxnSpMk id="16" creationId="{61603872-EA29-B3A1-C1D3-53D11E5ECEBC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2437938224" sldId="317"/>
        </pc:sldMkLst>
        <pc:spChg chg="add mod">
          <ac:chgData name="Kovácsné Pusztai Kinga" userId="1282fdc4-838f-4805-a47a-02b770215156" providerId="ADAL" clId="{A2130244-1C8F-4AEF-81C9-02242CC68759}" dt="2025-02-28T20:55:45.629" v="2033"/>
          <ac:spMkLst>
            <pc:docMk/>
            <pc:sldMk cId="2437938224" sldId="317"/>
            <ac:spMk id="16" creationId="{A7E4CF9A-91E2-3BA4-EA55-A94D548B4A09}"/>
          </ac:spMkLst>
        </pc:spChg>
        <pc:spChg chg="mod">
          <ac:chgData name="Kovácsné Pusztai Kinga" userId="1282fdc4-838f-4805-a47a-02b770215156" providerId="ADAL" clId="{A2130244-1C8F-4AEF-81C9-02242CC68759}" dt="2025-03-05T09:31:49.430" v="2642" actId="20577"/>
          <ac:spMkLst>
            <pc:docMk/>
            <pc:sldMk cId="2437938224" sldId="317"/>
            <ac:spMk id="20" creationId="{ABD5999E-0B7C-40F8-87FD-77C66FEC2334}"/>
          </ac:spMkLst>
        </pc:spChg>
        <pc:spChg chg="mod">
          <ac:chgData name="Kovácsné Pusztai Kinga" userId="1282fdc4-838f-4805-a47a-02b770215156" providerId="ADAL" clId="{A2130244-1C8F-4AEF-81C9-02242CC68759}" dt="2025-03-05T09:31:45.599" v="2640" actId="20577"/>
          <ac:spMkLst>
            <pc:docMk/>
            <pc:sldMk cId="2437938224" sldId="317"/>
            <ac:spMk id="28" creationId="{CFD32A51-6B3E-4804-AC82-61BA018FB6CA}"/>
          </ac:spMkLst>
        </pc:spChg>
        <pc:spChg chg="mod">
          <ac:chgData name="Kovácsné Pusztai Kinga" userId="1282fdc4-838f-4805-a47a-02b770215156" providerId="ADAL" clId="{A2130244-1C8F-4AEF-81C9-02242CC68759}" dt="2025-02-28T20:55:34.740" v="2029" actId="1076"/>
          <ac:spMkLst>
            <pc:docMk/>
            <pc:sldMk cId="2437938224" sldId="317"/>
            <ac:spMk id="29" creationId="{22CCA028-9747-4EB4-B916-AEA0CE26F4DA}"/>
          </ac:spMkLst>
        </pc:spChg>
        <pc:cxnChg chg="add mod">
          <ac:chgData name="Kovácsné Pusztai Kinga" userId="1282fdc4-838f-4805-a47a-02b770215156" providerId="ADAL" clId="{A2130244-1C8F-4AEF-81C9-02242CC68759}" dt="2025-02-28T20:55:45.629" v="2033"/>
          <ac:cxnSpMkLst>
            <pc:docMk/>
            <pc:sldMk cId="2437938224" sldId="317"/>
            <ac:cxnSpMk id="2" creationId="{B043A6D0-BEE6-1B52-DC7D-D494ED3A0866}"/>
          </ac:cxnSpMkLst>
        </pc:cxnChg>
        <pc:cxnChg chg="add mod">
          <ac:chgData name="Kovácsné Pusztai Kinga" userId="1282fdc4-838f-4805-a47a-02b770215156" providerId="ADAL" clId="{A2130244-1C8F-4AEF-81C9-02242CC68759}" dt="2025-02-28T20:55:45.629" v="2033"/>
          <ac:cxnSpMkLst>
            <pc:docMk/>
            <pc:sldMk cId="2437938224" sldId="317"/>
            <ac:cxnSpMk id="14" creationId="{E44D7C83-1206-BB53-74D3-59A9692E15A6}"/>
          </ac:cxnSpMkLst>
        </pc:cxnChg>
        <pc:cxnChg chg="add mod">
          <ac:chgData name="Kovácsné Pusztai Kinga" userId="1282fdc4-838f-4805-a47a-02b770215156" providerId="ADAL" clId="{A2130244-1C8F-4AEF-81C9-02242CC68759}" dt="2025-02-28T20:55:45.629" v="2033"/>
          <ac:cxnSpMkLst>
            <pc:docMk/>
            <pc:sldMk cId="2437938224" sldId="317"/>
            <ac:cxnSpMk id="17" creationId="{B2C4709D-CB08-C753-F596-B264348D663F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750566627" sldId="318"/>
        </pc:sldMkLst>
        <pc:spChg chg="add mod">
          <ac:chgData name="Kovácsné Pusztai Kinga" userId="1282fdc4-838f-4805-a47a-02b770215156" providerId="ADAL" clId="{A2130244-1C8F-4AEF-81C9-02242CC68759}" dt="2025-02-28T20:56:27.142" v="2040"/>
          <ac:spMkLst>
            <pc:docMk/>
            <pc:sldMk cId="750566627" sldId="318"/>
            <ac:spMk id="16" creationId="{4BD8BEB1-36C2-A7B9-6313-56E55B0F2307}"/>
          </ac:spMkLst>
        </pc:spChg>
        <pc:spChg chg="mod">
          <ac:chgData name="Kovácsné Pusztai Kinga" userId="1282fdc4-838f-4805-a47a-02b770215156" providerId="ADAL" clId="{A2130244-1C8F-4AEF-81C9-02242CC68759}" dt="2025-03-05T09:32:01.704" v="2645" actId="20577"/>
          <ac:spMkLst>
            <pc:docMk/>
            <pc:sldMk cId="750566627" sldId="318"/>
            <ac:spMk id="20" creationId="{2638790D-5E4B-4C8C-B7DD-DEF91B45821F}"/>
          </ac:spMkLst>
        </pc:spChg>
        <pc:spChg chg="mod">
          <ac:chgData name="Kovácsné Pusztai Kinga" userId="1282fdc4-838f-4805-a47a-02b770215156" providerId="ADAL" clId="{A2130244-1C8F-4AEF-81C9-02242CC68759}" dt="2025-03-05T09:32:05.229" v="2647" actId="20577"/>
          <ac:spMkLst>
            <pc:docMk/>
            <pc:sldMk cId="750566627" sldId="318"/>
            <ac:spMk id="28" creationId="{9292D545-2EBE-4C6A-90B7-FB5C4CB7062F}"/>
          </ac:spMkLst>
        </pc:spChg>
        <pc:spChg chg="mod">
          <ac:chgData name="Kovácsné Pusztai Kinga" userId="1282fdc4-838f-4805-a47a-02b770215156" providerId="ADAL" clId="{A2130244-1C8F-4AEF-81C9-02242CC68759}" dt="2025-02-28T20:56:16.980" v="2036" actId="1076"/>
          <ac:spMkLst>
            <pc:docMk/>
            <pc:sldMk cId="750566627" sldId="318"/>
            <ac:spMk id="29" creationId="{32E75F1C-BC38-41E4-B83A-8158D37030AF}"/>
          </ac:spMkLst>
        </pc:spChg>
        <pc:cxnChg chg="add mod">
          <ac:chgData name="Kovácsné Pusztai Kinga" userId="1282fdc4-838f-4805-a47a-02b770215156" providerId="ADAL" clId="{A2130244-1C8F-4AEF-81C9-02242CC68759}" dt="2025-02-28T20:56:27.142" v="2040"/>
          <ac:cxnSpMkLst>
            <pc:docMk/>
            <pc:sldMk cId="750566627" sldId="318"/>
            <ac:cxnSpMk id="2" creationId="{572841B7-2884-B531-DA6E-AE837A0B10DD}"/>
          </ac:cxnSpMkLst>
        </pc:cxnChg>
        <pc:cxnChg chg="add mod">
          <ac:chgData name="Kovácsné Pusztai Kinga" userId="1282fdc4-838f-4805-a47a-02b770215156" providerId="ADAL" clId="{A2130244-1C8F-4AEF-81C9-02242CC68759}" dt="2025-02-28T20:56:27.142" v="2040"/>
          <ac:cxnSpMkLst>
            <pc:docMk/>
            <pc:sldMk cId="750566627" sldId="318"/>
            <ac:cxnSpMk id="14" creationId="{71AC2EE5-4D8F-7D0F-2BDD-8FC0940021D2}"/>
          </ac:cxnSpMkLst>
        </pc:cxnChg>
        <pc:cxnChg chg="add mod">
          <ac:chgData name="Kovácsné Pusztai Kinga" userId="1282fdc4-838f-4805-a47a-02b770215156" providerId="ADAL" clId="{A2130244-1C8F-4AEF-81C9-02242CC68759}" dt="2025-02-28T20:56:27.142" v="2040"/>
          <ac:cxnSpMkLst>
            <pc:docMk/>
            <pc:sldMk cId="750566627" sldId="318"/>
            <ac:cxnSpMk id="17" creationId="{9A95D271-947C-4489-E9FB-803F22FAE83E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3531089316" sldId="319"/>
        </pc:sldMkLst>
        <pc:spChg chg="mod">
          <ac:chgData name="Kovácsné Pusztai Kinga" userId="1282fdc4-838f-4805-a47a-02b770215156" providerId="ADAL" clId="{A2130244-1C8F-4AEF-81C9-02242CC68759}" dt="2025-02-28T20:56:51.254" v="2041" actId="1076"/>
          <ac:spMkLst>
            <pc:docMk/>
            <pc:sldMk cId="3531089316" sldId="319"/>
            <ac:spMk id="2" creationId="{915C5F8B-78A9-4901-9CCE-376A9875C5F6}"/>
          </ac:spMkLst>
        </pc:spChg>
        <pc:spChg chg="add mod">
          <ac:chgData name="Kovácsné Pusztai Kinga" userId="1282fdc4-838f-4805-a47a-02b770215156" providerId="ADAL" clId="{A2130244-1C8F-4AEF-81C9-02242CC68759}" dt="2025-02-28T20:57:19.876" v="2052" actId="1076"/>
          <ac:spMkLst>
            <pc:docMk/>
            <pc:sldMk cId="3531089316" sldId="319"/>
            <ac:spMk id="17" creationId="{0685CB6C-595B-1842-136E-EB24B802E916}"/>
          </ac:spMkLst>
        </pc:spChg>
        <pc:spChg chg="mod">
          <ac:chgData name="Kovácsné Pusztai Kinga" userId="1282fdc4-838f-4805-a47a-02b770215156" providerId="ADAL" clId="{A2130244-1C8F-4AEF-81C9-02242CC68759}" dt="2025-03-05T09:32:14.536" v="2651" actId="20577"/>
          <ac:spMkLst>
            <pc:docMk/>
            <pc:sldMk cId="3531089316" sldId="319"/>
            <ac:spMk id="19" creationId="{29A345DF-4BC1-4C17-912B-FAD2E7DFD941}"/>
          </ac:spMkLst>
        </pc:spChg>
        <pc:spChg chg="mod">
          <ac:chgData name="Kovácsné Pusztai Kinga" userId="1282fdc4-838f-4805-a47a-02b770215156" providerId="ADAL" clId="{A2130244-1C8F-4AEF-81C9-02242CC68759}" dt="2025-02-28T20:57:13.386" v="2051" actId="1036"/>
          <ac:spMkLst>
            <pc:docMk/>
            <pc:sldMk cId="3531089316" sldId="319"/>
            <ac:spMk id="24" creationId="{53FE258B-58AA-4063-83A7-CA056E685AC0}"/>
          </ac:spMkLst>
        </pc:spChg>
        <pc:spChg chg="mod">
          <ac:chgData name="Kovácsné Pusztai Kinga" userId="1282fdc4-838f-4805-a47a-02b770215156" providerId="ADAL" clId="{A2130244-1C8F-4AEF-81C9-02242CC68759}" dt="2025-03-05T09:32:10.817" v="2649" actId="20577"/>
          <ac:spMkLst>
            <pc:docMk/>
            <pc:sldMk cId="3531089316" sldId="319"/>
            <ac:spMk id="28" creationId="{1B289162-D9BE-4BF0-945C-FD232D41D3A2}"/>
          </ac:spMkLst>
        </pc:spChg>
        <pc:cxnChg chg="add mod">
          <ac:chgData name="Kovácsné Pusztai Kinga" userId="1282fdc4-838f-4805-a47a-02b770215156" providerId="ADAL" clId="{A2130244-1C8F-4AEF-81C9-02242CC68759}" dt="2025-02-28T20:57:06.975" v="2046"/>
          <ac:cxnSpMkLst>
            <pc:docMk/>
            <pc:sldMk cId="3531089316" sldId="319"/>
            <ac:cxnSpMk id="14" creationId="{4AE1FC24-352A-8ACE-D66F-B19A78E064BD}"/>
          </ac:cxnSpMkLst>
        </pc:cxnChg>
        <pc:cxnChg chg="add mod">
          <ac:chgData name="Kovácsné Pusztai Kinga" userId="1282fdc4-838f-4805-a47a-02b770215156" providerId="ADAL" clId="{A2130244-1C8F-4AEF-81C9-02242CC68759}" dt="2025-02-28T20:57:06.975" v="2046"/>
          <ac:cxnSpMkLst>
            <pc:docMk/>
            <pc:sldMk cId="3531089316" sldId="319"/>
            <ac:cxnSpMk id="16" creationId="{02744065-AA12-1FCA-C4E4-98D76BEBB01A}"/>
          </ac:cxnSpMkLst>
        </pc:cxnChg>
        <pc:cxnChg chg="add mod">
          <ac:chgData name="Kovácsné Pusztai Kinga" userId="1282fdc4-838f-4805-a47a-02b770215156" providerId="ADAL" clId="{A2130244-1C8F-4AEF-81C9-02242CC68759}" dt="2025-02-28T20:57:06.975" v="2046"/>
          <ac:cxnSpMkLst>
            <pc:docMk/>
            <pc:sldMk cId="3531089316" sldId="319"/>
            <ac:cxnSpMk id="18" creationId="{728EC54D-AAB9-C077-687E-236916F153FA}"/>
          </ac:cxnSpMkLst>
        </pc:cxnChg>
      </pc:sldChg>
      <pc:sldChg chg="addSp delSp modSp add del mod setBg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660445734" sldId="320"/>
        </pc:sldMkLst>
        <pc:spChg chg="mod">
          <ac:chgData name="Kovácsné Pusztai Kinga" userId="1282fdc4-838f-4805-a47a-02b770215156" providerId="ADAL" clId="{A2130244-1C8F-4AEF-81C9-02242CC68759}" dt="2025-02-28T20:59:58.979" v="2073" actId="1076"/>
          <ac:spMkLst>
            <pc:docMk/>
            <pc:sldMk cId="660445734" sldId="320"/>
            <ac:spMk id="2" creationId="{F0B0930C-2D8C-44E7-90B7-D921A599CFCD}"/>
          </ac:spMkLst>
        </pc:spChg>
        <pc:spChg chg="add mod">
          <ac:chgData name="Kovácsné Pusztai Kinga" userId="1282fdc4-838f-4805-a47a-02b770215156" providerId="ADAL" clId="{A2130244-1C8F-4AEF-81C9-02242CC68759}" dt="2025-02-28T21:00:04.926" v="2075"/>
          <ac:spMkLst>
            <pc:docMk/>
            <pc:sldMk cId="660445734" sldId="320"/>
            <ac:spMk id="17" creationId="{043F478B-B3FC-035F-FA47-99CE1DD3D228}"/>
          </ac:spMkLst>
        </pc:spChg>
        <pc:spChg chg="mod">
          <ac:chgData name="Kovácsné Pusztai Kinga" userId="1282fdc4-838f-4805-a47a-02b770215156" providerId="ADAL" clId="{A2130244-1C8F-4AEF-81C9-02242CC68759}" dt="2025-03-05T09:33:40.253" v="2672" actId="20577"/>
          <ac:spMkLst>
            <pc:docMk/>
            <pc:sldMk cId="660445734" sldId="320"/>
            <ac:spMk id="19" creationId="{5FBBE55F-9DFD-4E2F-9379-93658B002FC6}"/>
          </ac:spMkLst>
        </pc:spChg>
        <pc:spChg chg="mod">
          <ac:chgData name="Kovácsné Pusztai Kinga" userId="1282fdc4-838f-4805-a47a-02b770215156" providerId="ADAL" clId="{A2130244-1C8F-4AEF-81C9-02242CC68759}" dt="2025-03-05T09:33:45.851" v="2674" actId="20577"/>
          <ac:spMkLst>
            <pc:docMk/>
            <pc:sldMk cId="660445734" sldId="320"/>
            <ac:spMk id="28" creationId="{5637984B-51AB-468E-8CB2-016C24B38876}"/>
          </ac:spMkLst>
        </pc:spChg>
        <pc:cxnChg chg="add mod">
          <ac:chgData name="Kovácsné Pusztai Kinga" userId="1282fdc4-838f-4805-a47a-02b770215156" providerId="ADAL" clId="{A2130244-1C8F-4AEF-81C9-02242CC68759}" dt="2025-02-28T21:00:04.926" v="2075"/>
          <ac:cxnSpMkLst>
            <pc:docMk/>
            <pc:sldMk cId="660445734" sldId="320"/>
            <ac:cxnSpMk id="14" creationId="{1F4689E5-70F1-9FF6-4E5B-C1184645DFB5}"/>
          </ac:cxnSpMkLst>
        </pc:cxnChg>
        <pc:cxnChg chg="add mod">
          <ac:chgData name="Kovácsné Pusztai Kinga" userId="1282fdc4-838f-4805-a47a-02b770215156" providerId="ADAL" clId="{A2130244-1C8F-4AEF-81C9-02242CC68759}" dt="2025-02-28T21:00:04.926" v="2075"/>
          <ac:cxnSpMkLst>
            <pc:docMk/>
            <pc:sldMk cId="660445734" sldId="320"/>
            <ac:cxnSpMk id="16" creationId="{334B035F-EAD5-14EC-5A0B-12646B163E14}"/>
          </ac:cxnSpMkLst>
        </pc:cxnChg>
        <pc:cxnChg chg="add mod">
          <ac:chgData name="Kovácsné Pusztai Kinga" userId="1282fdc4-838f-4805-a47a-02b770215156" providerId="ADAL" clId="{A2130244-1C8F-4AEF-81C9-02242CC68759}" dt="2025-02-28T21:00:04.926" v="2075"/>
          <ac:cxnSpMkLst>
            <pc:docMk/>
            <pc:sldMk cId="660445734" sldId="320"/>
            <ac:cxnSpMk id="18" creationId="{33931133-CAD5-D55C-2F03-8C70DAE0F20F}"/>
          </ac:cxnSpMkLst>
        </pc:cxnChg>
      </pc:sldChg>
      <pc:sldChg chg="addSp delSp modSp new mod">
        <pc:chgData name="Kovácsné Pusztai Kinga" userId="1282fdc4-838f-4805-a47a-02b770215156" providerId="ADAL" clId="{A2130244-1C8F-4AEF-81C9-02242CC68759}" dt="2025-05-06T20:27:51.901" v="2760" actId="1076"/>
        <pc:sldMkLst>
          <pc:docMk/>
          <pc:sldMk cId="2293953325" sldId="321"/>
        </pc:sldMkLst>
        <pc:spChg chg="mod">
          <ac:chgData name="Kovácsné Pusztai Kinga" userId="1282fdc4-838f-4805-a47a-02b770215156" providerId="ADAL" clId="{A2130244-1C8F-4AEF-81C9-02242CC68759}" dt="2025-02-28T21:27:21.248" v="2432" actId="1076"/>
          <ac:spMkLst>
            <pc:docMk/>
            <pc:sldMk cId="2293953325" sldId="321"/>
            <ac:spMk id="2" creationId="{A05B9573-55A0-D5AB-CBE4-B6FC312AEB9D}"/>
          </ac:spMkLst>
        </pc:spChg>
        <pc:picChg chg="add mod">
          <ac:chgData name="Kovácsné Pusztai Kinga" userId="1282fdc4-838f-4805-a47a-02b770215156" providerId="ADAL" clId="{A2130244-1C8F-4AEF-81C9-02242CC68759}" dt="2025-05-06T20:27:38.541" v="2759" actId="688"/>
          <ac:picMkLst>
            <pc:docMk/>
            <pc:sldMk cId="2293953325" sldId="321"/>
            <ac:picMk id="4" creationId="{3A314744-D295-0FA6-FC51-E3AF18634551}"/>
          </ac:picMkLst>
        </pc:picChg>
        <pc:picChg chg="add mod">
          <ac:chgData name="Kovácsné Pusztai Kinga" userId="1282fdc4-838f-4805-a47a-02b770215156" providerId="ADAL" clId="{A2130244-1C8F-4AEF-81C9-02242CC68759}" dt="2025-05-06T20:27:01.944" v="2755" actId="1076"/>
          <ac:picMkLst>
            <pc:docMk/>
            <pc:sldMk cId="2293953325" sldId="321"/>
            <ac:picMk id="11" creationId="{FA95EB22-667B-AD58-EBAB-0A1F99573FAE}"/>
          </ac:picMkLst>
        </pc:picChg>
        <pc:picChg chg="add mod">
          <ac:chgData name="Kovácsné Pusztai Kinga" userId="1282fdc4-838f-4805-a47a-02b770215156" providerId="ADAL" clId="{A2130244-1C8F-4AEF-81C9-02242CC68759}" dt="2025-05-06T20:27:51.901" v="2760" actId="1076"/>
          <ac:picMkLst>
            <pc:docMk/>
            <pc:sldMk cId="2293953325" sldId="321"/>
            <ac:picMk id="15" creationId="{C6D52A70-1D97-24C9-3213-BA2C5DFFD963}"/>
          </ac:picMkLst>
        </pc:picChg>
      </pc:sldChg>
      <pc:sldChg chg="addSp delSp modSp add mod">
        <pc:chgData name="Kovácsné Pusztai Kinga" userId="1282fdc4-838f-4805-a47a-02b770215156" providerId="ADAL" clId="{A2130244-1C8F-4AEF-81C9-02242CC68759}" dt="2025-05-08T11:51:03.679" v="3177" actId="20577"/>
        <pc:sldMkLst>
          <pc:docMk/>
          <pc:sldMk cId="4158968243" sldId="322"/>
        </pc:sldMkLst>
        <pc:spChg chg="mod">
          <ac:chgData name="Kovácsné Pusztai Kinga" userId="1282fdc4-838f-4805-a47a-02b770215156" providerId="ADAL" clId="{A2130244-1C8F-4AEF-81C9-02242CC68759}" dt="2025-05-08T10:24:21.260" v="2806" actId="20577"/>
          <ac:spMkLst>
            <pc:docMk/>
            <pc:sldMk cId="4158968243" sldId="322"/>
            <ac:spMk id="2" creationId="{1E3D4732-2F8C-FD1D-2B87-4288FB924B17}"/>
          </ac:spMkLst>
        </pc:spChg>
        <pc:spChg chg="mod">
          <ac:chgData name="Kovácsné Pusztai Kinga" userId="1282fdc4-838f-4805-a47a-02b770215156" providerId="ADAL" clId="{A2130244-1C8F-4AEF-81C9-02242CC68759}" dt="2025-05-08T11:47:26.295" v="3088" actId="14100"/>
          <ac:spMkLst>
            <pc:docMk/>
            <pc:sldMk cId="4158968243" sldId="322"/>
            <ac:spMk id="3" creationId="{47CA9223-B7D7-AF03-6AE0-25292F350440}"/>
          </ac:spMkLst>
        </pc:spChg>
        <pc:spChg chg="add mod">
          <ac:chgData name="Kovácsné Pusztai Kinga" userId="1282fdc4-838f-4805-a47a-02b770215156" providerId="ADAL" clId="{A2130244-1C8F-4AEF-81C9-02242CC68759}" dt="2025-05-08T11:51:03.679" v="3177" actId="20577"/>
          <ac:spMkLst>
            <pc:docMk/>
            <pc:sldMk cId="4158968243" sldId="322"/>
            <ac:spMk id="11" creationId="{BC3CE0E3-0562-6D79-330D-2BE0AF5CE7E6}"/>
          </ac:spMkLst>
        </pc:spChg>
        <pc:picChg chg="add del mod">
          <ac:chgData name="Kovácsné Pusztai Kinga" userId="1282fdc4-838f-4805-a47a-02b770215156" providerId="ADAL" clId="{A2130244-1C8F-4AEF-81C9-02242CC68759}" dt="2025-05-08T10:29:38.231" v="2936" actId="478"/>
          <ac:picMkLst>
            <pc:docMk/>
            <pc:sldMk cId="4158968243" sldId="322"/>
            <ac:picMk id="5" creationId="{B34BAA6F-2AA1-7257-CA16-F894BEB5BEB8}"/>
          </ac:picMkLst>
        </pc:picChg>
        <pc:picChg chg="add del mod">
          <ac:chgData name="Kovácsné Pusztai Kinga" userId="1282fdc4-838f-4805-a47a-02b770215156" providerId="ADAL" clId="{A2130244-1C8F-4AEF-81C9-02242CC68759}" dt="2025-05-08T10:29:36.491" v="2935" actId="478"/>
          <ac:picMkLst>
            <pc:docMk/>
            <pc:sldMk cId="4158968243" sldId="322"/>
            <ac:picMk id="7" creationId="{350302E9-E264-5AA0-1755-D60E308EEEA0}"/>
          </ac:picMkLst>
        </pc:picChg>
        <pc:picChg chg="add mod">
          <ac:chgData name="Kovácsné Pusztai Kinga" userId="1282fdc4-838f-4805-a47a-02b770215156" providerId="ADAL" clId="{A2130244-1C8F-4AEF-81C9-02242CC68759}" dt="2025-05-08T11:46:12.843" v="3025" actId="1076"/>
          <ac:picMkLst>
            <pc:docMk/>
            <pc:sldMk cId="4158968243" sldId="322"/>
            <ac:picMk id="8" creationId="{D5899F36-6C5C-E98E-DAEF-21371BCD2CE4}"/>
          </ac:picMkLst>
        </pc:picChg>
        <pc:picChg chg="del mod">
          <ac:chgData name="Kovácsné Pusztai Kinga" userId="1282fdc4-838f-4805-a47a-02b770215156" providerId="ADAL" clId="{A2130244-1C8F-4AEF-81C9-02242CC68759}" dt="2025-05-08T10:27:05.156" v="2922" actId="478"/>
          <ac:picMkLst>
            <pc:docMk/>
            <pc:sldMk cId="4158968243" sldId="322"/>
            <ac:picMk id="9" creationId="{8622AD55-B5C1-F349-874A-7C843430CEB6}"/>
          </ac:picMkLst>
        </pc:picChg>
        <pc:picChg chg="add mod">
          <ac:chgData name="Kovácsné Pusztai Kinga" userId="1282fdc4-838f-4805-a47a-02b770215156" providerId="ADAL" clId="{A2130244-1C8F-4AEF-81C9-02242CC68759}" dt="2025-05-08T11:46:12.843" v="3025" actId="1076"/>
          <ac:picMkLst>
            <pc:docMk/>
            <pc:sldMk cId="4158968243" sldId="322"/>
            <ac:picMk id="10" creationId="{C303F660-FEAE-6F48-F85D-BA04E0F767E6}"/>
          </ac:picMkLst>
        </pc:picChg>
      </pc:sldChg>
      <pc:sldChg chg="add del mod setBg modShow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4208459354" sldId="323"/>
        </pc:sldMkLst>
      </pc:sldChg>
      <pc:sldChg chg="add del mod modShow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4193177761" sldId="324"/>
        </pc:sldMkLst>
      </pc:sldChg>
      <pc:sldChg chg="add del mod modShow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4180001937" sldId="325"/>
        </pc:sldMkLst>
      </pc:sldChg>
      <pc:sldChg chg="add del mod modShow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1133578981" sldId="326"/>
        </pc:sldMkLst>
      </pc:sldChg>
      <pc:sldChg chg="add del mod modShow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2684859881" sldId="327"/>
        </pc:sldMkLst>
      </pc:sldChg>
      <pc:sldChg chg="addSp delSp modSp new mod ord">
        <pc:chgData name="Kovácsné Pusztai Kinga" userId="1282fdc4-838f-4805-a47a-02b770215156" providerId="ADAL" clId="{A2130244-1C8F-4AEF-81C9-02242CC68759}" dt="2025-05-08T11:52:12.422" v="3188" actId="1076"/>
        <pc:sldMkLst>
          <pc:docMk/>
          <pc:sldMk cId="499345707" sldId="328"/>
        </pc:sldMkLst>
        <pc:spChg chg="mod">
          <ac:chgData name="Kovácsné Pusztai Kinga" userId="1282fdc4-838f-4805-a47a-02b770215156" providerId="ADAL" clId="{A2130244-1C8F-4AEF-81C9-02242CC68759}" dt="2025-05-08T11:52:12.422" v="3188" actId="1076"/>
          <ac:spMkLst>
            <pc:docMk/>
            <pc:sldMk cId="499345707" sldId="328"/>
            <ac:spMk id="2" creationId="{4B85F5DA-7073-D6BF-ACB6-E01FBE7B2BC5}"/>
          </ac:spMkLst>
        </pc:spChg>
        <pc:spChg chg="add del mod">
          <ac:chgData name="Kovácsné Pusztai Kinga" userId="1282fdc4-838f-4805-a47a-02b770215156" providerId="ADAL" clId="{A2130244-1C8F-4AEF-81C9-02242CC68759}" dt="2025-05-08T11:51:22.121" v="3178" actId="478"/>
          <ac:spMkLst>
            <pc:docMk/>
            <pc:sldMk cId="499345707" sldId="328"/>
            <ac:spMk id="3" creationId="{C8C7EF8B-4570-F65C-6CD7-0BDA70F02E34}"/>
          </ac:spMkLst>
        </pc:spChg>
        <pc:spChg chg="add del mod">
          <ac:chgData name="Kovácsné Pusztai Kinga" userId="1282fdc4-838f-4805-a47a-02b770215156" providerId="ADAL" clId="{A2130244-1C8F-4AEF-81C9-02242CC68759}" dt="2025-05-08T11:51:25.047" v="3179" actId="478"/>
          <ac:spMkLst>
            <pc:docMk/>
            <pc:sldMk cId="499345707" sldId="328"/>
            <ac:spMk id="9" creationId="{51A440BB-64D0-FDF1-A8AD-83FE1A01CF1C}"/>
          </ac:spMkLst>
        </pc:spChg>
        <pc:picChg chg="add mod">
          <ac:chgData name="Kovácsné Pusztai Kinga" userId="1282fdc4-838f-4805-a47a-02b770215156" providerId="ADAL" clId="{A2130244-1C8F-4AEF-81C9-02242CC68759}" dt="2025-05-08T11:51:41.015" v="3184" actId="14100"/>
          <ac:picMkLst>
            <pc:docMk/>
            <pc:sldMk cId="499345707" sldId="328"/>
            <ac:picMk id="5" creationId="{C0EF1F85-E7C6-47C0-DB92-B15C366D0A7D}"/>
          </ac:picMkLst>
        </pc:picChg>
        <pc:picChg chg="add mod">
          <ac:chgData name="Kovácsné Pusztai Kinga" userId="1282fdc4-838f-4805-a47a-02b770215156" providerId="ADAL" clId="{A2130244-1C8F-4AEF-81C9-02242CC68759}" dt="2025-05-08T11:51:35.815" v="3183" actId="1076"/>
          <ac:picMkLst>
            <pc:docMk/>
            <pc:sldMk cId="499345707" sldId="328"/>
            <ac:picMk id="7" creationId="{9EC5CB92-AF3A-03A4-FD66-4DA1A9672A9C}"/>
          </ac:picMkLst>
        </pc:picChg>
      </pc:sldChg>
      <pc:sldChg chg="delSp modSp add mod setBg delAnim">
        <pc:chgData name="Kovácsné Pusztai Kinga" userId="1282fdc4-838f-4805-a47a-02b770215156" providerId="ADAL" clId="{A2130244-1C8F-4AEF-81C9-02242CC68759}" dt="2025-05-09T12:17:57.953" v="3348" actId="14100"/>
        <pc:sldMkLst>
          <pc:docMk/>
          <pc:sldMk cId="2058341418" sldId="329"/>
        </pc:sldMkLst>
        <pc:spChg chg="mod">
          <ac:chgData name="Kovácsné Pusztai Kinga" userId="1282fdc4-838f-4805-a47a-02b770215156" providerId="ADAL" clId="{A2130244-1C8F-4AEF-81C9-02242CC68759}" dt="2025-05-09T12:17:57.953" v="3348" actId="14100"/>
          <ac:spMkLst>
            <pc:docMk/>
            <pc:sldMk cId="2058341418" sldId="329"/>
            <ac:spMk id="16" creationId="{F85F045F-CA1B-A6A7-59E1-4E9369F08B52}"/>
          </ac:spMkLst>
        </pc:spChg>
        <pc:spChg chg="del mod">
          <ac:chgData name="Kovácsné Pusztai Kinga" userId="1282fdc4-838f-4805-a47a-02b770215156" providerId="ADAL" clId="{A2130244-1C8F-4AEF-81C9-02242CC68759}" dt="2025-05-09T12:17:48.309" v="3340" actId="478"/>
          <ac:spMkLst>
            <pc:docMk/>
            <pc:sldMk cId="2058341418" sldId="329"/>
            <ac:spMk id="20" creationId="{8D86696B-4297-AB9E-D32F-DA694537F7D2}"/>
          </ac:spMkLst>
        </pc:spChg>
        <pc:spChg chg="del">
          <ac:chgData name="Kovácsné Pusztai Kinga" userId="1282fdc4-838f-4805-a47a-02b770215156" providerId="ADAL" clId="{A2130244-1C8F-4AEF-81C9-02242CC68759}" dt="2025-05-09T12:17:42.583" v="3338" actId="478"/>
          <ac:spMkLst>
            <pc:docMk/>
            <pc:sldMk cId="2058341418" sldId="329"/>
            <ac:spMk id="28" creationId="{5064A41E-D599-AD55-D886-4C01275FCD24}"/>
          </ac:spMkLst>
        </pc:spChg>
      </pc:sldChg>
      <pc:sldChg chg="modSp new del mod">
        <pc:chgData name="Kovácsné Pusztai Kinga" userId="1282fdc4-838f-4805-a47a-02b770215156" providerId="ADAL" clId="{A2130244-1C8F-4AEF-81C9-02242CC68759}" dt="2025-05-08T10:25:07.779" v="2854" actId="47"/>
        <pc:sldMkLst>
          <pc:docMk/>
          <pc:sldMk cId="3968978809" sldId="329"/>
        </pc:sldMkLst>
        <pc:spChg chg="mod">
          <ac:chgData name="Kovácsné Pusztai Kinga" userId="1282fdc4-838f-4805-a47a-02b770215156" providerId="ADAL" clId="{A2130244-1C8F-4AEF-81C9-02242CC68759}" dt="2025-05-08T10:24:53.914" v="2850" actId="20577"/>
          <ac:spMkLst>
            <pc:docMk/>
            <pc:sldMk cId="3968978809" sldId="329"/>
            <ac:spMk id="2" creationId="{D1CE1EF6-B3AE-11BA-D61C-B7C0943A2EE6}"/>
          </ac:spMkLst>
        </pc:spChg>
      </pc:sldChg>
      <pc:sldChg chg="addSp delSp modSp add mod ord">
        <pc:chgData name="Kovácsné Pusztai Kinga" userId="1282fdc4-838f-4805-a47a-02b770215156" providerId="ADAL" clId="{A2130244-1C8F-4AEF-81C9-02242CC68759}" dt="2025-05-08T11:52:03.815" v="3187" actId="1076"/>
        <pc:sldMkLst>
          <pc:docMk/>
          <pc:sldMk cId="496409395" sldId="330"/>
        </pc:sldMkLst>
        <pc:spChg chg="mod">
          <ac:chgData name="Kovácsné Pusztai Kinga" userId="1282fdc4-838f-4805-a47a-02b770215156" providerId="ADAL" clId="{A2130244-1C8F-4AEF-81C9-02242CC68759}" dt="2025-05-08T10:25:40.325" v="2906" actId="14100"/>
          <ac:spMkLst>
            <pc:docMk/>
            <pc:sldMk cId="496409395" sldId="330"/>
            <ac:spMk id="2" creationId="{167330EE-B1D8-6E7B-EC32-6754278AB747}"/>
          </ac:spMkLst>
        </pc:spChg>
        <pc:spChg chg="del">
          <ac:chgData name="Kovácsné Pusztai Kinga" userId="1282fdc4-838f-4805-a47a-02b770215156" providerId="ADAL" clId="{A2130244-1C8F-4AEF-81C9-02242CC68759}" dt="2025-05-08T10:25:47.223" v="2907" actId="478"/>
          <ac:spMkLst>
            <pc:docMk/>
            <pc:sldMk cId="496409395" sldId="330"/>
            <ac:spMk id="3" creationId="{F104958B-9B7F-F17A-E5F5-6198F66E736E}"/>
          </ac:spMkLst>
        </pc:spChg>
        <pc:spChg chg="add del mod">
          <ac:chgData name="Kovácsné Pusztai Kinga" userId="1282fdc4-838f-4805-a47a-02b770215156" providerId="ADAL" clId="{A2130244-1C8F-4AEF-81C9-02242CC68759}" dt="2025-05-08T10:25:54.456" v="2908" actId="478"/>
          <ac:spMkLst>
            <pc:docMk/>
            <pc:sldMk cId="496409395" sldId="330"/>
            <ac:spMk id="6" creationId="{152D7101-E34A-472A-8530-E0C2E0539E5E}"/>
          </ac:spMkLst>
        </pc:spChg>
        <pc:picChg chg="mod">
          <ac:chgData name="Kovácsné Pusztai Kinga" userId="1282fdc4-838f-4805-a47a-02b770215156" providerId="ADAL" clId="{A2130244-1C8F-4AEF-81C9-02242CC68759}" dt="2025-05-08T11:52:03.815" v="3187" actId="1076"/>
          <ac:picMkLst>
            <pc:docMk/>
            <pc:sldMk cId="496409395" sldId="330"/>
            <ac:picMk id="5" creationId="{C6C3492F-3C75-DC08-592F-322CAE929B26}"/>
          </ac:picMkLst>
        </pc:picChg>
        <pc:picChg chg="mod">
          <ac:chgData name="Kovácsné Pusztai Kinga" userId="1282fdc4-838f-4805-a47a-02b770215156" providerId="ADAL" clId="{A2130244-1C8F-4AEF-81C9-02242CC68759}" dt="2025-05-08T11:51:55.168" v="3185" actId="14100"/>
          <ac:picMkLst>
            <pc:docMk/>
            <pc:sldMk cId="496409395" sldId="330"/>
            <ac:picMk id="7" creationId="{3FBB6DB1-ADD7-235C-EA26-F1100BDBE8A0}"/>
          </ac:picMkLst>
        </pc:picChg>
        <pc:picChg chg="del">
          <ac:chgData name="Kovácsné Pusztai Kinga" userId="1282fdc4-838f-4805-a47a-02b770215156" providerId="ADAL" clId="{A2130244-1C8F-4AEF-81C9-02242CC68759}" dt="2025-05-08T10:26:11.921" v="2914" actId="478"/>
          <ac:picMkLst>
            <pc:docMk/>
            <pc:sldMk cId="496409395" sldId="330"/>
            <ac:picMk id="9" creationId="{89649E74-93C1-FAFF-F16F-3E6AAD16D2E6}"/>
          </ac:picMkLst>
        </pc:picChg>
      </pc:sldChg>
      <pc:sldChg chg="addSp modSp new mod">
        <pc:chgData name="Kovácsné Pusztai Kinga" userId="1282fdc4-838f-4805-a47a-02b770215156" providerId="ADAL" clId="{A2130244-1C8F-4AEF-81C9-02242CC68759}" dt="2025-05-08T11:44:59.624" v="3018" actId="403"/>
        <pc:sldMkLst>
          <pc:docMk/>
          <pc:sldMk cId="763612261" sldId="331"/>
        </pc:sldMkLst>
        <pc:spChg chg="mod">
          <ac:chgData name="Kovácsné Pusztai Kinga" userId="1282fdc4-838f-4805-a47a-02b770215156" providerId="ADAL" clId="{A2130244-1C8F-4AEF-81C9-02242CC68759}" dt="2025-05-08T11:44:47.826" v="3015" actId="1076"/>
          <ac:spMkLst>
            <pc:docMk/>
            <pc:sldMk cId="763612261" sldId="331"/>
            <ac:spMk id="2" creationId="{13EA90C6-3B0B-F6AE-4BDE-AA91C0F59E7D}"/>
          </ac:spMkLst>
        </pc:spChg>
        <pc:spChg chg="mod">
          <ac:chgData name="Kovácsné Pusztai Kinga" userId="1282fdc4-838f-4805-a47a-02b770215156" providerId="ADAL" clId="{A2130244-1C8F-4AEF-81C9-02242CC68759}" dt="2025-05-08T11:44:59.624" v="3018" actId="403"/>
          <ac:spMkLst>
            <pc:docMk/>
            <pc:sldMk cId="763612261" sldId="331"/>
            <ac:spMk id="3" creationId="{20541009-0A1B-E6FB-4597-F8DD72E8ED4A}"/>
          </ac:spMkLst>
        </pc:spChg>
        <pc:spChg chg="add mod">
          <ac:chgData name="Kovácsné Pusztai Kinga" userId="1282fdc4-838f-4805-a47a-02b770215156" providerId="ADAL" clId="{A2130244-1C8F-4AEF-81C9-02242CC68759}" dt="2025-05-08T11:44:41.006" v="3014" actId="122"/>
          <ac:spMkLst>
            <pc:docMk/>
            <pc:sldMk cId="763612261" sldId="331"/>
            <ac:spMk id="4" creationId="{81C0918D-2B97-C269-2018-E117F5F0D2C1}"/>
          </ac:spMkLst>
        </pc:spChg>
      </pc:sldChg>
      <pc:sldChg chg="new del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1047378714" sldId="332"/>
        </pc:sldMkLst>
      </pc:sldChg>
      <pc:sldChg chg="new del">
        <pc:chgData name="Kovácsné Pusztai Kinga" userId="1282fdc4-838f-4805-a47a-02b770215156" providerId="ADAL" clId="{A2130244-1C8F-4AEF-81C9-02242CC68759}" dt="2025-05-09T12:22:23.220" v="3373" actId="47"/>
        <pc:sldMkLst>
          <pc:docMk/>
          <pc:sldMk cId="1767439674" sldId="333"/>
        </pc:sldMkLst>
      </pc:sldChg>
      <pc:sldChg chg="add setBg">
        <pc:chgData name="Kovácsné Pusztai Kinga" userId="1282fdc4-838f-4805-a47a-02b770215156" providerId="ADAL" clId="{A2130244-1C8F-4AEF-81C9-02242CC68759}" dt="2025-05-09T12:04:38.485" v="3197"/>
        <pc:sldMkLst>
          <pc:docMk/>
          <pc:sldMk cId="1063976624" sldId="334"/>
        </pc:sldMkLst>
      </pc:sldChg>
      <pc:sldChg chg="modSp add mod setBg">
        <pc:chgData name="Kovácsné Pusztai Kinga" userId="1282fdc4-838f-4805-a47a-02b770215156" providerId="ADAL" clId="{A2130244-1C8F-4AEF-81C9-02242CC68759}" dt="2025-05-09T12:04:38.485" v="3197"/>
        <pc:sldMkLst>
          <pc:docMk/>
          <pc:sldMk cId="2829704675" sldId="335"/>
        </pc:sldMkLst>
        <pc:spChg chg="mod">
          <ac:chgData name="Kovácsné Pusztai Kinga" userId="1282fdc4-838f-4805-a47a-02b770215156" providerId="ADAL" clId="{A2130244-1C8F-4AEF-81C9-02242CC68759}" dt="2025-05-09T12:04:01.087" v="3195" actId="27636"/>
          <ac:spMkLst>
            <pc:docMk/>
            <pc:sldMk cId="2829704675" sldId="335"/>
            <ac:spMk id="16" creationId="{A6EC1196-A6F3-734A-8B0D-E61A5C55A386}"/>
          </ac:spMkLst>
        </pc:spChg>
      </pc:sldChg>
      <pc:sldChg chg="add setBg">
        <pc:chgData name="Kovácsné Pusztai Kinga" userId="1282fdc4-838f-4805-a47a-02b770215156" providerId="ADAL" clId="{A2130244-1C8F-4AEF-81C9-02242CC68759}" dt="2025-05-09T12:04:38.485" v="3197"/>
        <pc:sldMkLst>
          <pc:docMk/>
          <pc:sldMk cId="396701245" sldId="336"/>
        </pc:sldMkLst>
      </pc:sldChg>
      <pc:sldChg chg="add setBg">
        <pc:chgData name="Kovácsné Pusztai Kinga" userId="1282fdc4-838f-4805-a47a-02b770215156" providerId="ADAL" clId="{A2130244-1C8F-4AEF-81C9-02242CC68759}" dt="2025-05-09T12:04:38.485" v="3197"/>
        <pc:sldMkLst>
          <pc:docMk/>
          <pc:sldMk cId="3922306200" sldId="337"/>
        </pc:sldMkLst>
      </pc:sldChg>
      <pc:sldChg chg="add setBg">
        <pc:chgData name="Kovácsné Pusztai Kinga" userId="1282fdc4-838f-4805-a47a-02b770215156" providerId="ADAL" clId="{A2130244-1C8F-4AEF-81C9-02242CC68759}" dt="2025-05-09T12:04:38.485" v="3197"/>
        <pc:sldMkLst>
          <pc:docMk/>
          <pc:sldMk cId="3675725346" sldId="338"/>
        </pc:sldMkLst>
      </pc:sldChg>
      <pc:sldChg chg="add setBg">
        <pc:chgData name="Kovácsné Pusztai Kinga" userId="1282fdc4-838f-4805-a47a-02b770215156" providerId="ADAL" clId="{A2130244-1C8F-4AEF-81C9-02242CC68759}" dt="2025-05-09T12:04:38.485" v="3197"/>
        <pc:sldMkLst>
          <pc:docMk/>
          <pc:sldMk cId="2445007302" sldId="339"/>
        </pc:sldMkLst>
      </pc:sldChg>
      <pc:sldChg chg="add setBg">
        <pc:chgData name="Kovácsné Pusztai Kinga" userId="1282fdc4-838f-4805-a47a-02b770215156" providerId="ADAL" clId="{A2130244-1C8F-4AEF-81C9-02242CC68759}" dt="2025-05-09T12:04:38.485" v="3197"/>
        <pc:sldMkLst>
          <pc:docMk/>
          <pc:sldMk cId="1814829003" sldId="340"/>
        </pc:sldMkLst>
      </pc:sldChg>
      <pc:sldChg chg="delSp modSp add mod setBg delAnim">
        <pc:chgData name="Kovácsné Pusztai Kinga" userId="1282fdc4-838f-4805-a47a-02b770215156" providerId="ADAL" clId="{A2130244-1C8F-4AEF-81C9-02242CC68759}" dt="2025-05-09T12:06:43.688" v="3208" actId="20577"/>
        <pc:sldMkLst>
          <pc:docMk/>
          <pc:sldMk cId="1336267330" sldId="341"/>
        </pc:sldMkLst>
        <pc:spChg chg="mod">
          <ac:chgData name="Kovácsné Pusztai Kinga" userId="1282fdc4-838f-4805-a47a-02b770215156" providerId="ADAL" clId="{A2130244-1C8F-4AEF-81C9-02242CC68759}" dt="2025-05-09T12:06:43.688" v="3208" actId="20577"/>
          <ac:spMkLst>
            <pc:docMk/>
            <pc:sldMk cId="1336267330" sldId="341"/>
            <ac:spMk id="2" creationId="{9C62AA43-4762-F71F-DD7B-887D69B81850}"/>
          </ac:spMkLst>
        </pc:spChg>
        <pc:spChg chg="del">
          <ac:chgData name="Kovácsné Pusztai Kinga" userId="1282fdc4-838f-4805-a47a-02b770215156" providerId="ADAL" clId="{A2130244-1C8F-4AEF-81C9-02242CC68759}" dt="2025-05-09T12:06:37.658" v="3198" actId="478"/>
          <ac:spMkLst>
            <pc:docMk/>
            <pc:sldMk cId="1336267330" sldId="341"/>
            <ac:spMk id="26" creationId="{6E903C0D-FE11-4F00-BFC6-56BF50FC4FAD}"/>
          </ac:spMkLst>
        </pc:spChg>
      </pc:sldChg>
      <pc:sldChg chg="delSp modSp add mod setBg delAnim">
        <pc:chgData name="Kovácsné Pusztai Kinga" userId="1282fdc4-838f-4805-a47a-02b770215156" providerId="ADAL" clId="{A2130244-1C8F-4AEF-81C9-02242CC68759}" dt="2025-05-09T12:21:52.349" v="3372" actId="478"/>
        <pc:sldMkLst>
          <pc:docMk/>
          <pc:sldMk cId="2539924465" sldId="342"/>
        </pc:sldMkLst>
        <pc:spChg chg="mod">
          <ac:chgData name="Kovácsné Pusztai Kinga" userId="1282fdc4-838f-4805-a47a-02b770215156" providerId="ADAL" clId="{A2130244-1C8F-4AEF-81C9-02242CC68759}" dt="2025-05-09T12:07:27.650" v="3220" actId="1076"/>
          <ac:spMkLst>
            <pc:docMk/>
            <pc:sldMk cId="2539924465" sldId="342"/>
            <ac:spMk id="2" creationId="{EE7006A3-5658-2EC6-442A-7D01464856CB}"/>
          </ac:spMkLst>
        </pc:spChg>
        <pc:spChg chg="mod">
          <ac:chgData name="Kovácsné Pusztai Kinga" userId="1282fdc4-838f-4805-a47a-02b770215156" providerId="ADAL" clId="{A2130244-1C8F-4AEF-81C9-02242CC68759}" dt="2025-05-09T12:07:13.913" v="3218" actId="1076"/>
          <ac:spMkLst>
            <pc:docMk/>
            <pc:sldMk cId="2539924465" sldId="342"/>
            <ac:spMk id="17" creationId="{C5DF9C1B-0617-4C02-95C4-2A1E4A809B39}"/>
          </ac:spMkLst>
        </pc:spChg>
        <pc:spChg chg="del">
          <ac:chgData name="Kovácsné Pusztai Kinga" userId="1282fdc4-838f-4805-a47a-02b770215156" providerId="ADAL" clId="{A2130244-1C8F-4AEF-81C9-02242CC68759}" dt="2025-05-09T12:21:52.349" v="3372" actId="478"/>
          <ac:spMkLst>
            <pc:docMk/>
            <pc:sldMk cId="2539924465" sldId="342"/>
            <ac:spMk id="28" creationId="{2FCF4D8A-9162-4949-8CCC-D5E7273C91D7}"/>
          </ac:spMkLst>
        </pc:spChg>
      </pc:sldChg>
      <pc:sldChg chg="modSp add mod setBg">
        <pc:chgData name="Kovácsné Pusztai Kinga" userId="1282fdc4-838f-4805-a47a-02b770215156" providerId="ADAL" clId="{A2130244-1C8F-4AEF-81C9-02242CC68759}" dt="2025-05-09T12:07:50.165" v="3223" actId="14100"/>
        <pc:sldMkLst>
          <pc:docMk/>
          <pc:sldMk cId="490357178" sldId="343"/>
        </pc:sldMkLst>
        <pc:spChg chg="mod">
          <ac:chgData name="Kovácsné Pusztai Kinga" userId="1282fdc4-838f-4805-a47a-02b770215156" providerId="ADAL" clId="{A2130244-1C8F-4AEF-81C9-02242CC68759}" dt="2025-05-09T12:07:50.165" v="3223" actId="14100"/>
          <ac:spMkLst>
            <pc:docMk/>
            <pc:sldMk cId="490357178" sldId="343"/>
            <ac:spMk id="2" creationId="{ABB892B9-924C-726E-B880-5DF48491AA65}"/>
          </ac:spMkLst>
        </pc:spChg>
      </pc:sldChg>
      <pc:sldChg chg="modSp add mod setBg">
        <pc:chgData name="Kovácsné Pusztai Kinga" userId="1282fdc4-838f-4805-a47a-02b770215156" providerId="ADAL" clId="{A2130244-1C8F-4AEF-81C9-02242CC68759}" dt="2025-05-09T12:08:15.632" v="3227" actId="1035"/>
        <pc:sldMkLst>
          <pc:docMk/>
          <pc:sldMk cId="3447241393" sldId="344"/>
        </pc:sldMkLst>
        <pc:spChg chg="mod">
          <ac:chgData name="Kovácsné Pusztai Kinga" userId="1282fdc4-838f-4805-a47a-02b770215156" providerId="ADAL" clId="{A2130244-1C8F-4AEF-81C9-02242CC68759}" dt="2025-05-09T12:08:15.632" v="3227" actId="1035"/>
          <ac:spMkLst>
            <pc:docMk/>
            <pc:sldMk cId="3447241393" sldId="344"/>
            <ac:spMk id="25" creationId="{36FA57CD-3C2B-0D50-6AA9-CA14F55085A6}"/>
          </ac:spMkLst>
        </pc:spChg>
      </pc:sldChg>
      <pc:sldChg chg="modSp add mod setBg">
        <pc:chgData name="Kovácsné Pusztai Kinga" userId="1282fdc4-838f-4805-a47a-02b770215156" providerId="ADAL" clId="{A2130244-1C8F-4AEF-81C9-02242CC68759}" dt="2025-05-09T12:08:37.768" v="3230" actId="1076"/>
        <pc:sldMkLst>
          <pc:docMk/>
          <pc:sldMk cId="4227943520" sldId="345"/>
        </pc:sldMkLst>
        <pc:spChg chg="mod">
          <ac:chgData name="Kovácsné Pusztai Kinga" userId="1282fdc4-838f-4805-a47a-02b770215156" providerId="ADAL" clId="{A2130244-1C8F-4AEF-81C9-02242CC68759}" dt="2025-05-09T12:08:28.662" v="3229" actId="14100"/>
          <ac:spMkLst>
            <pc:docMk/>
            <pc:sldMk cId="4227943520" sldId="345"/>
            <ac:spMk id="18" creationId="{86BBF521-44BE-E423-B972-4C9EBC508873}"/>
          </ac:spMkLst>
        </pc:spChg>
        <pc:spChg chg="mod">
          <ac:chgData name="Kovácsné Pusztai Kinga" userId="1282fdc4-838f-4805-a47a-02b770215156" providerId="ADAL" clId="{A2130244-1C8F-4AEF-81C9-02242CC68759}" dt="2025-05-09T12:08:37.768" v="3230" actId="1076"/>
          <ac:spMkLst>
            <pc:docMk/>
            <pc:sldMk cId="4227943520" sldId="345"/>
            <ac:spMk id="19" creationId="{1FBF8876-8EA8-420F-9F4D-979EF05882A6}"/>
          </ac:spMkLst>
        </pc:spChg>
      </pc:sldChg>
      <pc:sldChg chg="modSp add mod setBg">
        <pc:chgData name="Kovácsné Pusztai Kinga" userId="1282fdc4-838f-4805-a47a-02b770215156" providerId="ADAL" clId="{A2130244-1C8F-4AEF-81C9-02242CC68759}" dt="2025-05-09T12:08:53.614" v="3232" actId="14100"/>
        <pc:sldMkLst>
          <pc:docMk/>
          <pc:sldMk cId="2064869195" sldId="346"/>
        </pc:sldMkLst>
        <pc:spChg chg="mod">
          <ac:chgData name="Kovácsné Pusztai Kinga" userId="1282fdc4-838f-4805-a47a-02b770215156" providerId="ADAL" clId="{A2130244-1C8F-4AEF-81C9-02242CC68759}" dt="2025-05-09T12:08:53.614" v="3232" actId="14100"/>
          <ac:spMkLst>
            <pc:docMk/>
            <pc:sldMk cId="2064869195" sldId="346"/>
            <ac:spMk id="2" creationId="{5FC6E062-9EB6-E328-DE52-3B2710D69679}"/>
          </ac:spMkLst>
        </pc:spChg>
      </pc:sldChg>
      <pc:sldChg chg="delSp modSp add mod setBg delAnim">
        <pc:chgData name="Kovácsné Pusztai Kinga" userId="1282fdc4-838f-4805-a47a-02b770215156" providerId="ADAL" clId="{A2130244-1C8F-4AEF-81C9-02242CC68759}" dt="2025-05-09T12:09:42.922" v="3235" actId="14100"/>
        <pc:sldMkLst>
          <pc:docMk/>
          <pc:sldMk cId="3574551415" sldId="347"/>
        </pc:sldMkLst>
        <pc:spChg chg="del">
          <ac:chgData name="Kovácsné Pusztai Kinga" userId="1282fdc4-838f-4805-a47a-02b770215156" providerId="ADAL" clId="{A2130244-1C8F-4AEF-81C9-02242CC68759}" dt="2025-05-09T12:09:06.255" v="3233" actId="478"/>
          <ac:spMkLst>
            <pc:docMk/>
            <pc:sldMk cId="3574551415" sldId="347"/>
            <ac:spMk id="2" creationId="{53E07D54-3EBD-48CD-AA3D-2371F430CDE7}"/>
          </ac:spMkLst>
        </pc:spChg>
        <pc:spChg chg="mod">
          <ac:chgData name="Kovácsné Pusztai Kinga" userId="1282fdc4-838f-4805-a47a-02b770215156" providerId="ADAL" clId="{A2130244-1C8F-4AEF-81C9-02242CC68759}" dt="2025-05-09T12:09:42.922" v="3235" actId="14100"/>
          <ac:spMkLst>
            <pc:docMk/>
            <pc:sldMk cId="3574551415" sldId="347"/>
            <ac:spMk id="17" creationId="{3B014BD4-9752-BDE1-9D0F-B6ABEA366746}"/>
          </ac:spMkLst>
        </pc:spChg>
      </pc:sldChg>
      <pc:sldChg chg="delSp modSp add mod setBg delAnim">
        <pc:chgData name="Kovácsné Pusztai Kinga" userId="1282fdc4-838f-4805-a47a-02b770215156" providerId="ADAL" clId="{A2130244-1C8F-4AEF-81C9-02242CC68759}" dt="2025-05-09T12:11:56.554" v="3243" actId="478"/>
        <pc:sldMkLst>
          <pc:docMk/>
          <pc:sldMk cId="2929929274" sldId="348"/>
        </pc:sldMkLst>
        <pc:spChg chg="mod">
          <ac:chgData name="Kovácsné Pusztai Kinga" userId="1282fdc4-838f-4805-a47a-02b770215156" providerId="ADAL" clId="{A2130244-1C8F-4AEF-81C9-02242CC68759}" dt="2025-05-09T12:10:52.480" v="3239" actId="27636"/>
          <ac:spMkLst>
            <pc:docMk/>
            <pc:sldMk cId="2929929274" sldId="348"/>
            <ac:spMk id="16" creationId="{E23ED8B7-90E9-D78E-376E-7945EA80741E}"/>
          </ac:spMkLst>
        </pc:spChg>
        <pc:spChg chg="del">
          <ac:chgData name="Kovácsné Pusztai Kinga" userId="1282fdc4-838f-4805-a47a-02b770215156" providerId="ADAL" clId="{A2130244-1C8F-4AEF-81C9-02242CC68759}" dt="2025-05-09T12:11:56.554" v="3243" actId="478"/>
          <ac:spMkLst>
            <pc:docMk/>
            <pc:sldMk cId="2929929274" sldId="348"/>
            <ac:spMk id="20" creationId="{BC0BF25D-5EA2-423E-8C1A-E9525A9F04A1}"/>
          </ac:spMkLst>
        </pc:spChg>
        <pc:spChg chg="del">
          <ac:chgData name="Kovácsné Pusztai Kinga" userId="1282fdc4-838f-4805-a47a-02b770215156" providerId="ADAL" clId="{A2130244-1C8F-4AEF-81C9-02242CC68759}" dt="2025-05-09T12:11:52.918" v="3242" actId="478"/>
          <ac:spMkLst>
            <pc:docMk/>
            <pc:sldMk cId="2929929274" sldId="348"/>
            <ac:spMk id="28" creationId="{560CA91B-E462-4A5D-8290-58B945A8CF97}"/>
          </ac:spMkLst>
        </pc:spChg>
      </pc:sldChg>
      <pc:sldChg chg="addSp delSp modSp add mod setBg delAnim modAnim">
        <pc:chgData name="Kovácsné Pusztai Kinga" userId="1282fdc4-838f-4805-a47a-02b770215156" providerId="ADAL" clId="{A2130244-1C8F-4AEF-81C9-02242CC68759}" dt="2025-05-09T12:13:27.383" v="3267" actId="1076"/>
        <pc:sldMkLst>
          <pc:docMk/>
          <pc:sldMk cId="2234203272" sldId="349"/>
        </pc:sldMkLst>
        <pc:spChg chg="mod">
          <ac:chgData name="Kovácsné Pusztai Kinga" userId="1282fdc4-838f-4805-a47a-02b770215156" providerId="ADAL" clId="{A2130244-1C8F-4AEF-81C9-02242CC68759}" dt="2025-05-09T12:13:19.653" v="3266" actId="14100"/>
          <ac:spMkLst>
            <pc:docMk/>
            <pc:sldMk cId="2234203272" sldId="349"/>
            <ac:spMk id="16" creationId="{A7E4CF9A-91E2-3BA4-EA55-A94D548B4A09}"/>
          </ac:spMkLst>
        </pc:spChg>
        <pc:spChg chg="add mod">
          <ac:chgData name="Kovácsné Pusztai Kinga" userId="1282fdc4-838f-4805-a47a-02b770215156" providerId="ADAL" clId="{A2130244-1C8F-4AEF-81C9-02242CC68759}" dt="2025-05-09T12:11:16.501" v="3240"/>
          <ac:spMkLst>
            <pc:docMk/>
            <pc:sldMk cId="2234203272" sldId="349"/>
            <ac:spMk id="18" creationId="{ABF6485F-9750-1EAA-3BD9-77FF6EC30AFC}"/>
          </ac:spMkLst>
        </pc:spChg>
        <pc:spChg chg="add mod">
          <ac:chgData name="Kovácsné Pusztai Kinga" userId="1282fdc4-838f-4805-a47a-02b770215156" providerId="ADAL" clId="{A2130244-1C8F-4AEF-81C9-02242CC68759}" dt="2025-05-09T12:13:27.383" v="3267" actId="1076"/>
          <ac:spMkLst>
            <pc:docMk/>
            <pc:sldMk cId="2234203272" sldId="349"/>
            <ac:spMk id="19" creationId="{5CFE2D0D-6D85-9864-3846-1144746BE227}"/>
          </ac:spMkLst>
        </pc:spChg>
        <pc:spChg chg="del mod">
          <ac:chgData name="Kovácsné Pusztai Kinga" userId="1282fdc4-838f-4805-a47a-02b770215156" providerId="ADAL" clId="{A2130244-1C8F-4AEF-81C9-02242CC68759}" dt="2025-05-09T12:12:27.193" v="3246" actId="478"/>
          <ac:spMkLst>
            <pc:docMk/>
            <pc:sldMk cId="2234203272" sldId="349"/>
            <ac:spMk id="20" creationId="{ABD5999E-0B7C-40F8-87FD-77C66FEC2334}"/>
          </ac:spMkLst>
        </pc:spChg>
        <pc:spChg chg="del">
          <ac:chgData name="Kovácsné Pusztai Kinga" userId="1282fdc4-838f-4805-a47a-02b770215156" providerId="ADAL" clId="{A2130244-1C8F-4AEF-81C9-02242CC68759}" dt="2025-05-09T12:12:21.540" v="3244" actId="478"/>
          <ac:spMkLst>
            <pc:docMk/>
            <pc:sldMk cId="2234203272" sldId="349"/>
            <ac:spMk id="29" creationId="{22CCA028-9747-4EB4-B916-AEA0CE26F4DA}"/>
          </ac:spMkLst>
        </pc:spChg>
      </pc:sldChg>
      <pc:sldChg chg="addSp delSp modSp add mod setBg delAnim modAnim">
        <pc:chgData name="Kovácsné Pusztai Kinga" userId="1282fdc4-838f-4805-a47a-02b770215156" providerId="ADAL" clId="{A2130244-1C8F-4AEF-81C9-02242CC68759}" dt="2025-05-09T12:13:59.039" v="3278" actId="14100"/>
        <pc:sldMkLst>
          <pc:docMk/>
          <pc:sldMk cId="1546989211" sldId="350"/>
        </pc:sldMkLst>
        <pc:spChg chg="mod">
          <ac:chgData name="Kovácsné Pusztai Kinga" userId="1282fdc4-838f-4805-a47a-02b770215156" providerId="ADAL" clId="{A2130244-1C8F-4AEF-81C9-02242CC68759}" dt="2025-05-09T12:13:59.039" v="3278" actId="14100"/>
          <ac:spMkLst>
            <pc:docMk/>
            <pc:sldMk cId="1546989211" sldId="350"/>
            <ac:spMk id="16" creationId="{4BD8BEB1-36C2-A7B9-6313-56E55B0F2307}"/>
          </ac:spMkLst>
        </pc:spChg>
        <pc:spChg chg="add mod">
          <ac:chgData name="Kovácsné Pusztai Kinga" userId="1282fdc4-838f-4805-a47a-02b770215156" providerId="ADAL" clId="{A2130244-1C8F-4AEF-81C9-02242CC68759}" dt="2025-05-09T12:13:46.238" v="3270"/>
          <ac:spMkLst>
            <pc:docMk/>
            <pc:sldMk cId="1546989211" sldId="350"/>
            <ac:spMk id="18" creationId="{986E0317-58BF-276F-1482-A47FCBD445A7}"/>
          </ac:spMkLst>
        </pc:spChg>
        <pc:spChg chg="del">
          <ac:chgData name="Kovácsné Pusztai Kinga" userId="1282fdc4-838f-4805-a47a-02b770215156" providerId="ADAL" clId="{A2130244-1C8F-4AEF-81C9-02242CC68759}" dt="2025-05-09T12:13:36.715" v="3269" actId="478"/>
          <ac:spMkLst>
            <pc:docMk/>
            <pc:sldMk cId="1546989211" sldId="350"/>
            <ac:spMk id="20" creationId="{2638790D-5E4B-4C8C-B7DD-DEF91B45821F}"/>
          </ac:spMkLst>
        </pc:spChg>
        <pc:spChg chg="del">
          <ac:chgData name="Kovácsné Pusztai Kinga" userId="1282fdc4-838f-4805-a47a-02b770215156" providerId="ADAL" clId="{A2130244-1C8F-4AEF-81C9-02242CC68759}" dt="2025-05-09T12:13:34.075" v="3268" actId="478"/>
          <ac:spMkLst>
            <pc:docMk/>
            <pc:sldMk cId="1546989211" sldId="350"/>
            <ac:spMk id="29" creationId="{32E75F1C-BC38-41E4-B83A-8158D37030AF}"/>
          </ac:spMkLst>
        </pc:spChg>
      </pc:sldChg>
      <pc:sldChg chg="addSp delSp modSp add mod setBg delAnim modAnim">
        <pc:chgData name="Kovácsné Pusztai Kinga" userId="1282fdc4-838f-4805-a47a-02b770215156" providerId="ADAL" clId="{A2130244-1C8F-4AEF-81C9-02242CC68759}" dt="2025-05-09T12:14:28.390" v="3289"/>
        <pc:sldMkLst>
          <pc:docMk/>
          <pc:sldMk cId="2544605795" sldId="351"/>
        </pc:sldMkLst>
        <pc:spChg chg="mod">
          <ac:chgData name="Kovácsné Pusztai Kinga" userId="1282fdc4-838f-4805-a47a-02b770215156" providerId="ADAL" clId="{A2130244-1C8F-4AEF-81C9-02242CC68759}" dt="2025-05-09T12:14:24.703" v="3288" actId="14100"/>
          <ac:spMkLst>
            <pc:docMk/>
            <pc:sldMk cId="2544605795" sldId="351"/>
            <ac:spMk id="16" creationId="{910D5506-37E3-91CF-B866-ABA2B7078589}"/>
          </ac:spMkLst>
        </pc:spChg>
        <pc:spChg chg="add mod">
          <ac:chgData name="Kovácsné Pusztai Kinga" userId="1282fdc4-838f-4805-a47a-02b770215156" providerId="ADAL" clId="{A2130244-1C8F-4AEF-81C9-02242CC68759}" dt="2025-05-09T12:14:28.390" v="3289"/>
          <ac:spMkLst>
            <pc:docMk/>
            <pc:sldMk cId="2544605795" sldId="351"/>
            <ac:spMk id="19" creationId="{4DBE616D-62DB-4C39-85F2-73630C55B7C7}"/>
          </ac:spMkLst>
        </pc:spChg>
        <pc:spChg chg="del">
          <ac:chgData name="Kovácsné Pusztai Kinga" userId="1282fdc4-838f-4805-a47a-02b770215156" providerId="ADAL" clId="{A2130244-1C8F-4AEF-81C9-02242CC68759}" dt="2025-05-09T12:14:09.144" v="3280" actId="478"/>
          <ac:spMkLst>
            <pc:docMk/>
            <pc:sldMk cId="2544605795" sldId="351"/>
            <ac:spMk id="20" creationId="{3B33ABA8-DFFC-59C1-7EBE-18FCF320CD46}"/>
          </ac:spMkLst>
        </pc:spChg>
        <pc:spChg chg="del">
          <ac:chgData name="Kovácsné Pusztai Kinga" userId="1282fdc4-838f-4805-a47a-02b770215156" providerId="ADAL" clId="{A2130244-1C8F-4AEF-81C9-02242CC68759}" dt="2025-05-09T12:14:06.294" v="3279" actId="478"/>
          <ac:spMkLst>
            <pc:docMk/>
            <pc:sldMk cId="2544605795" sldId="351"/>
            <ac:spMk id="29" creationId="{6DC75432-2782-45BB-C28B-429F64545BDC}"/>
          </ac:spMkLst>
        </pc:spChg>
      </pc:sldChg>
      <pc:sldChg chg="delSp modSp add mod setBg delAnim">
        <pc:chgData name="Kovácsné Pusztai Kinga" userId="1282fdc4-838f-4805-a47a-02b770215156" providerId="ADAL" clId="{A2130244-1C8F-4AEF-81C9-02242CC68759}" dt="2025-05-09T12:15:28.408" v="3299" actId="478"/>
        <pc:sldMkLst>
          <pc:docMk/>
          <pc:sldMk cId="2556703381" sldId="352"/>
        </pc:sldMkLst>
        <pc:spChg chg="mod">
          <ac:chgData name="Kovácsné Pusztai Kinga" userId="1282fdc4-838f-4805-a47a-02b770215156" providerId="ADAL" clId="{A2130244-1C8F-4AEF-81C9-02242CC68759}" dt="2025-05-09T12:15:06.111" v="3297" actId="14100"/>
          <ac:spMkLst>
            <pc:docMk/>
            <pc:sldMk cId="2556703381" sldId="352"/>
            <ac:spMk id="16" creationId="{EF793041-D91F-E2AC-E9CF-D0CB23CD7FAD}"/>
          </ac:spMkLst>
        </pc:spChg>
        <pc:spChg chg="del">
          <ac:chgData name="Kovácsné Pusztai Kinga" userId="1282fdc4-838f-4805-a47a-02b770215156" providerId="ADAL" clId="{A2130244-1C8F-4AEF-81C9-02242CC68759}" dt="2025-05-09T12:15:28.408" v="3299" actId="478"/>
          <ac:spMkLst>
            <pc:docMk/>
            <pc:sldMk cId="2556703381" sldId="352"/>
            <ac:spMk id="20" creationId="{72B6AB0E-8330-4541-A798-B19EB3D255A3}"/>
          </ac:spMkLst>
        </pc:spChg>
        <pc:spChg chg="del">
          <ac:chgData name="Kovácsné Pusztai Kinga" userId="1282fdc4-838f-4805-a47a-02b770215156" providerId="ADAL" clId="{A2130244-1C8F-4AEF-81C9-02242CC68759}" dt="2025-05-09T12:15:25.555" v="3298" actId="478"/>
          <ac:spMkLst>
            <pc:docMk/>
            <pc:sldMk cId="2556703381" sldId="352"/>
            <ac:spMk id="28" creationId="{A0202D2E-5772-4484-B506-955600475B4F}"/>
          </ac:spMkLst>
        </pc:spChg>
      </pc:sldChg>
      <pc:sldChg chg="modSp add mod setBg">
        <pc:chgData name="Kovácsné Pusztai Kinga" userId="1282fdc4-838f-4805-a47a-02b770215156" providerId="ADAL" clId="{A2130244-1C8F-4AEF-81C9-02242CC68759}" dt="2025-05-09T12:16:12.102" v="3317" actId="14100"/>
        <pc:sldMkLst>
          <pc:docMk/>
          <pc:sldMk cId="1760949314" sldId="353"/>
        </pc:sldMkLst>
        <pc:spChg chg="mod">
          <ac:chgData name="Kovácsné Pusztai Kinga" userId="1282fdc4-838f-4805-a47a-02b770215156" providerId="ADAL" clId="{A2130244-1C8F-4AEF-81C9-02242CC68759}" dt="2025-05-09T12:16:12.102" v="3317" actId="14100"/>
          <ac:spMkLst>
            <pc:docMk/>
            <pc:sldMk cId="1760949314" sldId="353"/>
            <ac:spMk id="16" creationId="{69F69DDE-FB3E-3563-338E-1EE98525532F}"/>
          </ac:spMkLst>
        </pc:spChg>
        <pc:spChg chg="mod">
          <ac:chgData name="Kovácsné Pusztai Kinga" userId="1282fdc4-838f-4805-a47a-02b770215156" providerId="ADAL" clId="{A2130244-1C8F-4AEF-81C9-02242CC68759}" dt="2025-05-09T12:15:58.754" v="3309" actId="20577"/>
          <ac:spMkLst>
            <pc:docMk/>
            <pc:sldMk cId="1760949314" sldId="353"/>
            <ac:spMk id="28" creationId="{2BF19F79-9E2B-474E-FB55-171AEF70CB66}"/>
          </ac:spMkLst>
        </pc:spChg>
      </pc:sldChg>
      <pc:sldChg chg="delSp modSp add mod setBg delAnim">
        <pc:chgData name="Kovácsné Pusztai Kinga" userId="1282fdc4-838f-4805-a47a-02b770215156" providerId="ADAL" clId="{A2130244-1C8F-4AEF-81C9-02242CC68759}" dt="2025-05-09T12:16:47.982" v="3326" actId="14100"/>
        <pc:sldMkLst>
          <pc:docMk/>
          <pc:sldMk cId="3574866664" sldId="354"/>
        </pc:sldMkLst>
        <pc:spChg chg="del">
          <ac:chgData name="Kovácsné Pusztai Kinga" userId="1282fdc4-838f-4805-a47a-02b770215156" providerId="ADAL" clId="{A2130244-1C8F-4AEF-81C9-02242CC68759}" dt="2025-05-09T12:16:38.756" v="3318" actId="478"/>
          <ac:spMkLst>
            <pc:docMk/>
            <pc:sldMk cId="3574866664" sldId="354"/>
            <ac:spMk id="2" creationId="{F0B0930C-2D8C-44E7-90B7-D921A599CFCD}"/>
          </ac:spMkLst>
        </pc:spChg>
        <pc:spChg chg="mod">
          <ac:chgData name="Kovácsné Pusztai Kinga" userId="1282fdc4-838f-4805-a47a-02b770215156" providerId="ADAL" clId="{A2130244-1C8F-4AEF-81C9-02242CC68759}" dt="2025-05-09T12:16:47.982" v="3326" actId="14100"/>
          <ac:spMkLst>
            <pc:docMk/>
            <pc:sldMk cId="3574866664" sldId="354"/>
            <ac:spMk id="17" creationId="{043F478B-B3FC-035F-FA47-99CE1DD3D228}"/>
          </ac:spMkLst>
        </pc:spChg>
      </pc:sldChg>
      <pc:sldChg chg="delSp modSp add mod setBg delAnim">
        <pc:chgData name="Kovácsné Pusztai Kinga" userId="1282fdc4-838f-4805-a47a-02b770215156" providerId="ADAL" clId="{A2130244-1C8F-4AEF-81C9-02242CC68759}" dt="2025-05-09T12:17:29.022" v="3337" actId="478"/>
        <pc:sldMkLst>
          <pc:docMk/>
          <pc:sldMk cId="3330484567" sldId="355"/>
        </pc:sldMkLst>
        <pc:spChg chg="mod">
          <ac:chgData name="Kovácsné Pusztai Kinga" userId="1282fdc4-838f-4805-a47a-02b770215156" providerId="ADAL" clId="{A2130244-1C8F-4AEF-81C9-02242CC68759}" dt="2025-05-09T12:17:17.569" v="3334" actId="14100"/>
          <ac:spMkLst>
            <pc:docMk/>
            <pc:sldMk cId="3330484567" sldId="355"/>
            <ac:spMk id="16" creationId="{E9219080-9B07-2496-BB62-5C2DFBD9847E}"/>
          </ac:spMkLst>
        </pc:spChg>
        <pc:spChg chg="del">
          <ac:chgData name="Kovácsné Pusztai Kinga" userId="1282fdc4-838f-4805-a47a-02b770215156" providerId="ADAL" clId="{A2130244-1C8F-4AEF-81C9-02242CC68759}" dt="2025-05-09T12:17:29.022" v="3337" actId="478"/>
          <ac:spMkLst>
            <pc:docMk/>
            <pc:sldMk cId="3330484567" sldId="355"/>
            <ac:spMk id="20" creationId="{4D0943F3-BA00-4C11-B6F6-B9AB55788644}"/>
          </ac:spMkLst>
        </pc:spChg>
        <pc:spChg chg="del">
          <ac:chgData name="Kovácsné Pusztai Kinga" userId="1282fdc4-838f-4805-a47a-02b770215156" providerId="ADAL" clId="{A2130244-1C8F-4AEF-81C9-02242CC68759}" dt="2025-05-09T12:17:22.147" v="3335" actId="478"/>
          <ac:spMkLst>
            <pc:docMk/>
            <pc:sldMk cId="3330484567" sldId="355"/>
            <ac:spMk id="21" creationId="{143FE279-50D3-4758-8FAD-F30CABD9588F}"/>
          </ac:spMkLst>
        </pc:spChg>
        <pc:spChg chg="del">
          <ac:chgData name="Kovácsné Pusztai Kinga" userId="1282fdc4-838f-4805-a47a-02b770215156" providerId="ADAL" clId="{A2130244-1C8F-4AEF-81C9-02242CC68759}" dt="2025-05-09T12:17:26.596" v="3336" actId="478"/>
          <ac:spMkLst>
            <pc:docMk/>
            <pc:sldMk cId="3330484567" sldId="355"/>
            <ac:spMk id="28" creationId="{79B7C95D-0331-4CEC-AA60-07E804E15B15}"/>
          </ac:spMkLst>
        </pc:spChg>
      </pc:sldChg>
      <pc:sldChg chg="delSp modSp add mod setBg delAnim">
        <pc:chgData name="Kovácsné Pusztai Kinga" userId="1282fdc4-838f-4805-a47a-02b770215156" providerId="ADAL" clId="{A2130244-1C8F-4AEF-81C9-02242CC68759}" dt="2025-05-09T12:18:28.729" v="3362" actId="14100"/>
        <pc:sldMkLst>
          <pc:docMk/>
          <pc:sldMk cId="2534103979" sldId="356"/>
        </pc:sldMkLst>
        <pc:spChg chg="mod">
          <ac:chgData name="Kovácsné Pusztai Kinga" userId="1282fdc4-838f-4805-a47a-02b770215156" providerId="ADAL" clId="{A2130244-1C8F-4AEF-81C9-02242CC68759}" dt="2025-05-09T12:18:28.729" v="3362" actId="14100"/>
          <ac:spMkLst>
            <pc:docMk/>
            <pc:sldMk cId="2534103979" sldId="356"/>
            <ac:spMk id="16" creationId="{C03AF347-F7DF-99B1-A97E-E56295CFE878}"/>
          </ac:spMkLst>
        </pc:spChg>
        <pc:spChg chg="del">
          <ac:chgData name="Kovácsné Pusztai Kinga" userId="1282fdc4-838f-4805-a47a-02b770215156" providerId="ADAL" clId="{A2130244-1C8F-4AEF-81C9-02242CC68759}" dt="2025-05-09T12:18:13.266" v="3352" actId="478"/>
          <ac:spMkLst>
            <pc:docMk/>
            <pc:sldMk cId="2534103979" sldId="356"/>
            <ac:spMk id="20" creationId="{09418605-F4CB-B264-2985-B23359B7EDEB}"/>
          </ac:spMkLst>
        </pc:spChg>
        <pc:spChg chg="del">
          <ac:chgData name="Kovácsné Pusztai Kinga" userId="1282fdc4-838f-4805-a47a-02b770215156" providerId="ADAL" clId="{A2130244-1C8F-4AEF-81C9-02242CC68759}" dt="2025-05-09T12:18:05.255" v="3349" actId="478"/>
          <ac:spMkLst>
            <pc:docMk/>
            <pc:sldMk cId="2534103979" sldId="356"/>
            <ac:spMk id="21" creationId="{E7984487-DDB3-0494-9CA6-C5119BF15CE5}"/>
          </ac:spMkLst>
        </pc:spChg>
        <pc:spChg chg="del mod">
          <ac:chgData name="Kovácsné Pusztai Kinga" userId="1282fdc4-838f-4805-a47a-02b770215156" providerId="ADAL" clId="{A2130244-1C8F-4AEF-81C9-02242CC68759}" dt="2025-05-09T12:18:09.969" v="3351" actId="478"/>
          <ac:spMkLst>
            <pc:docMk/>
            <pc:sldMk cId="2534103979" sldId="356"/>
            <ac:spMk id="28" creationId="{AC9CC1E9-50D6-D4A9-C4C7-3890F40A5DA2}"/>
          </ac:spMkLst>
        </pc:spChg>
      </pc:sldChg>
      <pc:sldChg chg="modSp add mod setBg">
        <pc:chgData name="Kovácsné Pusztai Kinga" userId="1282fdc4-838f-4805-a47a-02b770215156" providerId="ADAL" clId="{A2130244-1C8F-4AEF-81C9-02242CC68759}" dt="2025-05-09T12:18:40.920" v="3363"/>
        <pc:sldMkLst>
          <pc:docMk/>
          <pc:sldMk cId="1869323438" sldId="357"/>
        </pc:sldMkLst>
        <pc:spChg chg="mod">
          <ac:chgData name="Kovácsné Pusztai Kinga" userId="1282fdc4-838f-4805-a47a-02b770215156" providerId="ADAL" clId="{A2130244-1C8F-4AEF-81C9-02242CC68759}" dt="2025-05-09T12:18:40.920" v="3363"/>
          <ac:spMkLst>
            <pc:docMk/>
            <pc:sldMk cId="1869323438" sldId="357"/>
            <ac:spMk id="2" creationId="{C9875BCE-C2EE-21C8-B99D-BB9FF6308737}"/>
          </ac:spMkLst>
        </pc:spChg>
      </pc:sldChg>
      <pc:sldChg chg="delSp modSp add mod setBg delAnim">
        <pc:chgData name="Kovácsné Pusztai Kinga" userId="1282fdc4-838f-4805-a47a-02b770215156" providerId="ADAL" clId="{A2130244-1C8F-4AEF-81C9-02242CC68759}" dt="2025-05-09T12:19:01.667" v="3365"/>
        <pc:sldMkLst>
          <pc:docMk/>
          <pc:sldMk cId="1012658942" sldId="358"/>
        </pc:sldMkLst>
        <pc:spChg chg="del">
          <ac:chgData name="Kovácsné Pusztai Kinga" userId="1282fdc4-838f-4805-a47a-02b770215156" providerId="ADAL" clId="{A2130244-1C8F-4AEF-81C9-02242CC68759}" dt="2025-05-09T12:18:57.811" v="3364" actId="478"/>
          <ac:spMkLst>
            <pc:docMk/>
            <pc:sldMk cId="1012658942" sldId="358"/>
            <ac:spMk id="2" creationId="{A8369912-812D-46FE-9832-D2EC5A2E8AC8}"/>
          </ac:spMkLst>
        </pc:spChg>
        <pc:spChg chg="mod">
          <ac:chgData name="Kovácsné Pusztai Kinga" userId="1282fdc4-838f-4805-a47a-02b770215156" providerId="ADAL" clId="{A2130244-1C8F-4AEF-81C9-02242CC68759}" dt="2025-05-09T12:19:01.667" v="3365"/>
          <ac:spMkLst>
            <pc:docMk/>
            <pc:sldMk cId="1012658942" sldId="358"/>
            <ac:spMk id="14" creationId="{6C3CD7AA-D8D0-A019-06CF-D7F4D7AABAA3}"/>
          </ac:spMkLst>
        </pc:spChg>
      </pc:sldChg>
      <pc:sldChg chg="modSp add mod setBg">
        <pc:chgData name="Kovácsné Pusztai Kinga" userId="1282fdc4-838f-4805-a47a-02b770215156" providerId="ADAL" clId="{A2130244-1C8F-4AEF-81C9-02242CC68759}" dt="2025-05-09T12:19:10.994" v="3366"/>
        <pc:sldMkLst>
          <pc:docMk/>
          <pc:sldMk cId="2403897218" sldId="359"/>
        </pc:sldMkLst>
        <pc:spChg chg="mod">
          <ac:chgData name="Kovácsné Pusztai Kinga" userId="1282fdc4-838f-4805-a47a-02b770215156" providerId="ADAL" clId="{A2130244-1C8F-4AEF-81C9-02242CC68759}" dt="2025-05-09T12:19:10.994" v="3366"/>
          <ac:spMkLst>
            <pc:docMk/>
            <pc:sldMk cId="2403897218" sldId="359"/>
            <ac:spMk id="2" creationId="{E9257C1A-A76D-7EFF-587A-472858165EF1}"/>
          </ac:spMkLst>
        </pc:spChg>
      </pc:sldChg>
      <pc:sldChg chg="modSp add mod setBg">
        <pc:chgData name="Kovácsné Pusztai Kinga" userId="1282fdc4-838f-4805-a47a-02b770215156" providerId="ADAL" clId="{A2130244-1C8F-4AEF-81C9-02242CC68759}" dt="2025-05-09T12:19:23.940" v="3367"/>
        <pc:sldMkLst>
          <pc:docMk/>
          <pc:sldMk cId="2487754648" sldId="360"/>
        </pc:sldMkLst>
        <pc:spChg chg="mod">
          <ac:chgData name="Kovácsné Pusztai Kinga" userId="1282fdc4-838f-4805-a47a-02b770215156" providerId="ADAL" clId="{A2130244-1C8F-4AEF-81C9-02242CC68759}" dt="2025-05-09T12:19:23.940" v="3367"/>
          <ac:spMkLst>
            <pc:docMk/>
            <pc:sldMk cId="2487754648" sldId="360"/>
            <ac:spMk id="14" creationId="{7A4FC086-EE27-6197-4A8C-BD0B3C71F305}"/>
          </ac:spMkLst>
        </pc:spChg>
      </pc:sldChg>
      <pc:sldChg chg="modSp add mod setBg">
        <pc:chgData name="Kovácsné Pusztai Kinga" userId="1282fdc4-838f-4805-a47a-02b770215156" providerId="ADAL" clId="{A2130244-1C8F-4AEF-81C9-02242CC68759}" dt="2025-05-09T12:19:37.177" v="3369" actId="14100"/>
        <pc:sldMkLst>
          <pc:docMk/>
          <pc:sldMk cId="852498121" sldId="361"/>
        </pc:sldMkLst>
        <pc:spChg chg="mod">
          <ac:chgData name="Kovácsné Pusztai Kinga" userId="1282fdc4-838f-4805-a47a-02b770215156" providerId="ADAL" clId="{A2130244-1C8F-4AEF-81C9-02242CC68759}" dt="2025-05-09T12:19:37.177" v="3369" actId="14100"/>
          <ac:spMkLst>
            <pc:docMk/>
            <pc:sldMk cId="852498121" sldId="361"/>
            <ac:spMk id="17" creationId="{1D0BC9D8-6759-FD0F-FA9C-B05188854BCE}"/>
          </ac:spMkLst>
        </pc:spChg>
      </pc:sldChg>
      <pc:sldChg chg="modSp add mod setBg">
        <pc:chgData name="Kovácsné Pusztai Kinga" userId="1282fdc4-838f-4805-a47a-02b770215156" providerId="ADAL" clId="{A2130244-1C8F-4AEF-81C9-02242CC68759}" dt="2025-05-09T12:19:46.217" v="3371" actId="14100"/>
        <pc:sldMkLst>
          <pc:docMk/>
          <pc:sldMk cId="926382460" sldId="362"/>
        </pc:sldMkLst>
        <pc:spChg chg="mod">
          <ac:chgData name="Kovácsné Pusztai Kinga" userId="1282fdc4-838f-4805-a47a-02b770215156" providerId="ADAL" clId="{A2130244-1C8F-4AEF-81C9-02242CC68759}" dt="2025-05-09T12:19:46.217" v="3371" actId="14100"/>
          <ac:spMkLst>
            <pc:docMk/>
            <pc:sldMk cId="926382460" sldId="362"/>
            <ac:spMk id="3" creationId="{25782E70-C342-109F-9730-65D3E6A0A400}"/>
          </ac:spMkLst>
        </pc:spChg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1946623993" sldId="363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2905455144" sldId="364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1107585748" sldId="365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2569569102" sldId="366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1545470626" sldId="367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40370132" sldId="368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2380262864" sldId="369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508272497" sldId="370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1744298218" sldId="371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2894864103" sldId="372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1595943768" sldId="373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2369895825" sldId="374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33030065" sldId="375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3133662524" sldId="376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2705246440" sldId="377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60466792" sldId="378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504143431" sldId="379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1675407026" sldId="380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2707334420" sldId="381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3524010691" sldId="382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2730043277" sldId="383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3236458226" sldId="384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2380008037" sldId="385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1694174080" sldId="386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1036481870" sldId="387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3440976328" sldId="388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2502530139" sldId="389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62612061" sldId="390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2921714366" sldId="391"/>
        </pc:sldMkLst>
      </pc:sldChg>
      <pc:sldChg chg="add del">
        <pc:chgData name="Kovácsné Pusztai Kinga" userId="1282fdc4-838f-4805-a47a-02b770215156" providerId="ADAL" clId="{A2130244-1C8F-4AEF-81C9-02242CC68759}" dt="2025-05-09T12:06:49.509" v="3210"/>
        <pc:sldMkLst>
          <pc:docMk/>
          <pc:sldMk cId="943193565" sldId="392"/>
        </pc:sldMkLst>
      </pc:sldChg>
      <pc:sldMasterChg chg="setBg modSldLayout">
        <pc:chgData name="Kovácsné Pusztai Kinga" userId="1282fdc4-838f-4805-a47a-02b770215156" providerId="ADAL" clId="{A2130244-1C8F-4AEF-81C9-02242CC68759}" dt="2025-02-28T20:40:16.614" v="1812"/>
        <pc:sldMasterMkLst>
          <pc:docMk/>
          <pc:sldMasterMk cId="2066727972" sldId="2147483911"/>
        </pc:sldMasterMkLst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3561157219" sldId="2147483912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79268339" sldId="2147483913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2704630348" sldId="2147483914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3838069664" sldId="2147483915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3837030904" sldId="2147483916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1159028532" sldId="2147483917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3096491234" sldId="2147483918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3405574227" sldId="2147483919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4256466701" sldId="2147483920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3669734932" sldId="2147483921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898624960" sldId="2147483922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3907547212" sldId="2147483923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3945098572" sldId="2147483924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1297628435" sldId="2147483925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3191115880" sldId="2147483926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3828212536" sldId="2147483927"/>
          </pc:sldLayoutMkLst>
        </pc:sldLayoutChg>
        <pc:sldLayoutChg chg="setBg">
          <pc:chgData name="Kovácsné Pusztai Kinga" userId="1282fdc4-838f-4805-a47a-02b770215156" providerId="ADAL" clId="{A2130244-1C8F-4AEF-81C9-02242CC68759}" dt="2025-02-28T20:40:16.614" v="1812"/>
          <pc:sldLayoutMkLst>
            <pc:docMk/>
            <pc:sldMasterMk cId="2066727972" sldId="2147483911"/>
            <pc:sldLayoutMk cId="3193601332" sldId="2147483928"/>
          </pc:sldLayoutMkLst>
        </pc:sldLayoutChg>
      </pc:sldMasterChg>
    </pc:docChg>
  </pc:docChgLst>
  <pc:docChgLst>
    <pc:chgData name="Kovácsné Pusztai Kinga" userId="1282fdc4-838f-4805-a47a-02b770215156" providerId="ADAL" clId="{B0D66B94-4546-4E4B-B868-68628E6ABB2E}"/>
    <pc:docChg chg="undo redo custSel addSld delSld modSld">
      <pc:chgData name="Kovácsné Pusztai Kinga" userId="1282fdc4-838f-4805-a47a-02b770215156" providerId="ADAL" clId="{B0D66B94-4546-4E4B-B868-68628E6ABB2E}" dt="2023-01-25T14:06:44.483" v="1557"/>
      <pc:docMkLst>
        <pc:docMk/>
      </pc:docMkLst>
      <pc:sldChg chg="modSp del mod">
        <pc:chgData name="Kovácsné Pusztai Kinga" userId="1282fdc4-838f-4805-a47a-02b770215156" providerId="ADAL" clId="{B0D66B94-4546-4E4B-B868-68628E6ABB2E}" dt="2023-01-25T14:06:29.441" v="1555" actId="47"/>
        <pc:sldMkLst>
          <pc:docMk/>
          <pc:sldMk cId="109098415" sldId="256"/>
        </pc:sldMkLst>
      </pc:sldChg>
      <pc:sldChg chg="del">
        <pc:chgData name="Kovácsné Pusztai Kinga" userId="1282fdc4-838f-4805-a47a-02b770215156" providerId="ADAL" clId="{B0D66B94-4546-4E4B-B868-68628E6ABB2E}" dt="2023-01-18T14:40:58.012" v="1549" actId="47"/>
        <pc:sldMkLst>
          <pc:docMk/>
          <pc:sldMk cId="1014852387" sldId="257"/>
        </pc:sldMkLst>
      </pc:sldChg>
      <pc:sldChg chg="del">
        <pc:chgData name="Kovácsné Pusztai Kinga" userId="1282fdc4-838f-4805-a47a-02b770215156" providerId="ADAL" clId="{B0D66B94-4546-4E4B-B868-68628E6ABB2E}" dt="2023-01-18T14:41:00.325" v="1550" actId="47"/>
        <pc:sldMkLst>
          <pc:docMk/>
          <pc:sldMk cId="2807657494" sldId="258"/>
        </pc:sldMkLst>
      </pc:sldChg>
      <pc:sldChg chg="modSp new mod">
        <pc:chgData name="Kovácsné Pusztai Kinga" userId="1282fdc4-838f-4805-a47a-02b770215156" providerId="ADAL" clId="{B0D66B94-4546-4E4B-B868-68628E6ABB2E}" dt="2023-01-18T14:07:35.951" v="1046" actId="12"/>
        <pc:sldMkLst>
          <pc:docMk/>
          <pc:sldMk cId="1606164367" sldId="259"/>
        </pc:sldMkLst>
      </pc:sldChg>
      <pc:sldChg chg="addSp modSp new mod">
        <pc:chgData name="Kovácsné Pusztai Kinga" userId="1282fdc4-838f-4805-a47a-02b770215156" providerId="ADAL" clId="{B0D66B94-4546-4E4B-B868-68628E6ABB2E}" dt="2023-01-18T14:07:49.997" v="1049" actId="12"/>
        <pc:sldMkLst>
          <pc:docMk/>
          <pc:sldMk cId="2266628617" sldId="260"/>
        </pc:sldMkLst>
      </pc:sldChg>
      <pc:sldChg chg="addSp delSp modSp add mod">
        <pc:chgData name="Kovácsné Pusztai Kinga" userId="1282fdc4-838f-4805-a47a-02b770215156" providerId="ADAL" clId="{B0D66B94-4546-4E4B-B868-68628E6ABB2E}" dt="2023-01-18T14:08:02.589" v="1052" actId="12"/>
        <pc:sldMkLst>
          <pc:docMk/>
          <pc:sldMk cId="3273495003" sldId="261"/>
        </pc:sldMkLst>
      </pc:sldChg>
      <pc:sldChg chg="addSp modSp new mod">
        <pc:chgData name="Kovácsné Pusztai Kinga" userId="1282fdc4-838f-4805-a47a-02b770215156" providerId="ADAL" clId="{B0D66B94-4546-4E4B-B868-68628E6ABB2E}" dt="2023-01-18T14:17:22.933" v="1184" actId="1076"/>
        <pc:sldMkLst>
          <pc:docMk/>
          <pc:sldMk cId="583937274" sldId="262"/>
        </pc:sldMkLst>
      </pc:sldChg>
      <pc:sldChg chg="modSp new mod">
        <pc:chgData name="Kovácsné Pusztai Kinga" userId="1282fdc4-838f-4805-a47a-02b770215156" providerId="ADAL" clId="{B0D66B94-4546-4E4B-B868-68628E6ABB2E}" dt="2023-01-18T14:25:32.163" v="1269" actId="27636"/>
        <pc:sldMkLst>
          <pc:docMk/>
          <pc:sldMk cId="1328256565" sldId="263"/>
        </pc:sldMkLst>
      </pc:sldChg>
      <pc:sldChg chg="addSp delSp modSp new mod">
        <pc:chgData name="Kovácsné Pusztai Kinga" userId="1282fdc4-838f-4805-a47a-02b770215156" providerId="ADAL" clId="{B0D66B94-4546-4E4B-B868-68628E6ABB2E}" dt="2023-01-18T14:40:50.457" v="1548" actId="1076"/>
        <pc:sldMkLst>
          <pc:docMk/>
          <pc:sldMk cId="3148030452" sldId="264"/>
        </pc:sldMkLst>
      </pc:sldChg>
      <pc:sldChg chg="modSp add mod">
        <pc:chgData name="Kovácsné Pusztai Kinga" userId="1282fdc4-838f-4805-a47a-02b770215156" providerId="ADAL" clId="{B0D66B94-4546-4E4B-B868-68628E6ABB2E}" dt="2023-01-25T14:06:26.894" v="1554" actId="20577"/>
        <pc:sldMkLst>
          <pc:docMk/>
          <pc:sldMk cId="2431493244" sldId="265"/>
        </pc:sldMkLst>
      </pc:sldChg>
      <pc:sldChg chg="add">
        <pc:chgData name="Kovácsné Pusztai Kinga" userId="1282fdc4-838f-4805-a47a-02b770215156" providerId="ADAL" clId="{B0D66B94-4546-4E4B-B868-68628E6ABB2E}" dt="2023-01-25T14:06:44.483" v="1557"/>
        <pc:sldMkLst>
          <pc:docMk/>
          <pc:sldMk cId="3166015993" sldId="266"/>
        </pc:sldMkLst>
      </pc:sldChg>
    </pc:docChg>
  </pc:docChgLst>
  <pc:docChgLst>
    <pc:chgData name="Guest User" userId="S::urn:spo:anon#0841a83d9c73b463698a0ef94ee9c7b6bcf8c9ef91535de6ca2c95aadc3f9d43::" providerId="AD" clId="Web-{70AD4B87-BCB7-ABD3-9D2F-81E3D8E64A81}"/>
    <pc:docChg chg="modSld">
      <pc:chgData name="Guest User" userId="S::urn:spo:anon#0841a83d9c73b463698a0ef94ee9c7b6bcf8c9ef91535de6ca2c95aadc3f9d43::" providerId="AD" clId="Web-{70AD4B87-BCB7-ABD3-9D2F-81E3D8E64A81}" dt="2023-03-29T14:30:43.416" v="1" actId="1076"/>
      <pc:docMkLst>
        <pc:docMk/>
      </pc:docMkLst>
      <pc:sldChg chg="modSp">
        <pc:chgData name="Guest User" userId="S::urn:spo:anon#0841a83d9c73b463698a0ef94ee9c7b6bcf8c9ef91535de6ca2c95aadc3f9d43::" providerId="AD" clId="Web-{70AD4B87-BCB7-ABD3-9D2F-81E3D8E64A81}" dt="2023-03-29T14:29:59.571" v="0" actId="20577"/>
        <pc:sldMkLst>
          <pc:docMk/>
          <pc:sldMk cId="2266628617" sldId="260"/>
        </pc:sldMkLst>
      </pc:sldChg>
      <pc:sldChg chg="modSp">
        <pc:chgData name="Guest User" userId="S::urn:spo:anon#0841a83d9c73b463698a0ef94ee9c7b6bcf8c9ef91535de6ca2c95aadc3f9d43::" providerId="AD" clId="Web-{70AD4B87-BCB7-ABD3-9D2F-81E3D8E64A81}" dt="2023-03-29T14:30:43.416" v="1" actId="1076"/>
        <pc:sldMkLst>
          <pc:docMk/>
          <pc:sldMk cId="583937274" sldId="262"/>
        </pc:sldMkLst>
      </pc:sldChg>
    </pc:docChg>
  </pc:docChgLst>
  <pc:docChgLst>
    <pc:chgData name="Kovácsné Pusztai Kinga" userId="1282fdc4-838f-4805-a47a-02b770215156" providerId="ADAL" clId="{97C55361-1BEE-420F-92F2-DD4050F56ECA}"/>
    <pc:docChg chg="modSld">
      <pc:chgData name="Kovácsné Pusztai Kinga" userId="1282fdc4-838f-4805-a47a-02b770215156" providerId="ADAL" clId="{97C55361-1BEE-420F-92F2-DD4050F56ECA}" dt="2024-01-25T09:09:50.005" v="3" actId="108"/>
      <pc:docMkLst>
        <pc:docMk/>
      </pc:docMkLst>
      <pc:sldChg chg="modSp mod">
        <pc:chgData name="Kovácsné Pusztai Kinga" userId="1282fdc4-838f-4805-a47a-02b770215156" providerId="ADAL" clId="{97C55361-1BEE-420F-92F2-DD4050F56ECA}" dt="2024-01-25T09:09:37.313" v="0" actId="108"/>
        <pc:sldMkLst>
          <pc:docMk/>
          <pc:sldMk cId="2266628617" sldId="260"/>
        </pc:sldMkLst>
      </pc:sldChg>
      <pc:sldChg chg="modSp mod">
        <pc:chgData name="Kovácsné Pusztai Kinga" userId="1282fdc4-838f-4805-a47a-02b770215156" providerId="ADAL" clId="{97C55361-1BEE-420F-92F2-DD4050F56ECA}" dt="2024-01-25T09:09:39.782" v="1" actId="108"/>
        <pc:sldMkLst>
          <pc:docMk/>
          <pc:sldMk cId="3273495003" sldId="261"/>
        </pc:sldMkLst>
      </pc:sldChg>
      <pc:sldChg chg="modSp mod">
        <pc:chgData name="Kovácsné Pusztai Kinga" userId="1282fdc4-838f-4805-a47a-02b770215156" providerId="ADAL" clId="{97C55361-1BEE-420F-92F2-DD4050F56ECA}" dt="2024-01-25T09:09:50.005" v="3" actId="108"/>
        <pc:sldMkLst>
          <pc:docMk/>
          <pc:sldMk cId="3148030452" sldId="264"/>
        </pc:sldMkLst>
      </pc:sldChg>
    </pc:docChg>
  </pc:docChgLst>
  <pc:docChgLst>
    <pc:chgData name="Vendégfelhasználó" userId="S::urn:spo:anon#8d5135bef8f0a07f63e728dbd47f75bab10304a86da83f9e0339454951304588::" providerId="AD" clId="Web-{43E46A3D-00F7-EA5D-9528-007F439BFA18}"/>
    <pc:docChg chg="modSld">
      <pc:chgData name="Vendégfelhasználó" userId="S::urn:spo:anon#8d5135bef8f0a07f63e728dbd47f75bab10304a86da83f9e0339454951304588::" providerId="AD" clId="Web-{43E46A3D-00F7-EA5D-9528-007F439BFA18}" dt="2023-06-14T18:34:05.557" v="1" actId="1076"/>
      <pc:docMkLst>
        <pc:docMk/>
      </pc:docMkLst>
      <pc:sldChg chg="modSp">
        <pc:chgData name="Vendégfelhasználó" userId="S::urn:spo:anon#8d5135bef8f0a07f63e728dbd47f75bab10304a86da83f9e0339454951304588::" providerId="AD" clId="Web-{43E46A3D-00F7-EA5D-9528-007F439BFA18}" dt="2023-06-14T18:34:05.557" v="1" actId="1076"/>
        <pc:sldMkLst>
          <pc:docMk/>
          <pc:sldMk cId="3148030452" sldId="264"/>
        </pc:sldMkLst>
      </pc:sldChg>
    </pc:docChg>
  </pc:docChgLst>
  <pc:docChgLst>
    <pc:chgData name="Guest User" userId="S::urn:spo:anon#0841a83d9c73b463698a0ef94ee9c7b6bcf8c9ef91535de6ca2c95aadc3f9d43::" providerId="AD" clId="Web-{F761D41F-1B9D-5E34-B594-69AD41C4F5B9}"/>
    <pc:docChg chg="modSld">
      <pc:chgData name="Guest User" userId="S::urn:spo:anon#0841a83d9c73b463698a0ef94ee9c7b6bcf8c9ef91535de6ca2c95aadc3f9d43::" providerId="AD" clId="Web-{F761D41F-1B9D-5E34-B594-69AD41C4F5B9}" dt="2023-04-02T16:13:34.241" v="7" actId="1076"/>
      <pc:docMkLst>
        <pc:docMk/>
      </pc:docMkLst>
      <pc:sldChg chg="modSp">
        <pc:chgData name="Guest User" userId="S::urn:spo:anon#0841a83d9c73b463698a0ef94ee9c7b6bcf8c9ef91535de6ca2c95aadc3f9d43::" providerId="AD" clId="Web-{F761D41F-1B9D-5E34-B594-69AD41C4F5B9}" dt="2023-04-02T16:13:34.241" v="7" actId="1076"/>
        <pc:sldMkLst>
          <pc:docMk/>
          <pc:sldMk cId="327349500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7" Type="http://schemas.openxmlformats.org/officeDocument/2006/relationships/slide" Target="slide4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3.xml"/><Relationship Id="rId4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 dirty="0"/>
              <a:t>Algoritmusok és adatszerkezetek I.</a:t>
            </a:r>
            <a:br>
              <a:rPr lang="hu-HU" b="1" dirty="0"/>
            </a:br>
            <a:r>
              <a:rPr lang="hu-HU" b="1" dirty="0"/>
              <a:t>4.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4216400"/>
            <a:ext cx="5332411" cy="1317566"/>
          </a:xfrm>
        </p:spPr>
        <p:txBody>
          <a:bodyPr>
            <a:normAutofit/>
          </a:bodyPr>
          <a:lstStyle/>
          <a:p>
            <a:r>
              <a:rPr lang="hu-HU" sz="4000" b="1" dirty="0">
                <a:solidFill>
                  <a:srgbClr val="C00000"/>
                </a:solidFill>
              </a:rPr>
              <a:t>Gyorsrendezés</a:t>
            </a: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E820F-513C-9B58-9EAD-D3B3F2A00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elhő 2">
            <a:extLst>
              <a:ext uri="{FF2B5EF4-FFF2-40B4-BE49-F238E27FC236}">
                <a16:creationId xmlns:a16="http://schemas.microsoft.com/office/drawing/2014/main" id="{94485D53-B9E5-1BC5-923C-E8CC27449785}"/>
              </a:ext>
            </a:extLst>
          </p:cNvPr>
          <p:cNvSpPr/>
          <p:nvPr/>
        </p:nvSpPr>
        <p:spPr>
          <a:xfrm>
            <a:off x="934720" y="1879600"/>
            <a:ext cx="10678160" cy="4866640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E059A94-B03C-9D54-BD12-B97C86F20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642" y="917953"/>
            <a:ext cx="10018713" cy="777993"/>
          </a:xfrm>
        </p:spPr>
        <p:txBody>
          <a:bodyPr>
            <a:normAutofit/>
          </a:bodyPr>
          <a:lstStyle/>
          <a:p>
            <a:r>
              <a:rPr lang="hu-HU" dirty="0" err="1"/>
              <a:t>Partition</a:t>
            </a:r>
            <a:r>
              <a:rPr lang="hu-HU" dirty="0"/>
              <a:t> függvény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4A403B75-D53B-495F-3AA2-470F0DD3190C}"/>
              </a:ext>
            </a:extLst>
          </p:cNvPr>
          <p:cNvSpPr txBox="1">
            <a:spLocks/>
          </p:cNvSpPr>
          <p:nvPr/>
        </p:nvSpPr>
        <p:spPr>
          <a:xfrm>
            <a:off x="2428240" y="2178566"/>
            <a:ext cx="8829040" cy="393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sz="2800" dirty="0"/>
              <a:t>A </a:t>
            </a:r>
            <a:r>
              <a:rPr lang="hu-HU" sz="2800" dirty="0" err="1"/>
              <a:t>partition</a:t>
            </a:r>
            <a:r>
              <a:rPr lang="hu-HU" sz="2800" dirty="0"/>
              <a:t> </a:t>
            </a:r>
            <a:r>
              <a:rPr lang="hu-HU" sz="2800" dirty="0" err="1"/>
              <a:t>fv</a:t>
            </a:r>
            <a:r>
              <a:rPr lang="hu-HU" sz="2800" dirty="0"/>
              <a:t> helyességének ellenőrzéséhez vezessük még be a következő jelöléseket:</a:t>
            </a:r>
          </a:p>
          <a:p>
            <a:pPr marL="1042988" lvl="1" indent="-342900"/>
            <a:r>
              <a:rPr lang="hu-HU" sz="24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sz="24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400" dirty="0"/>
              <a:t> [</a:t>
            </a:r>
            <a:r>
              <a:rPr lang="hu-HU" sz="2400" i="1" dirty="0" err="1"/>
              <a:t>p</a:t>
            </a:r>
            <a:r>
              <a:rPr lang="hu-HU" sz="2400" dirty="0" err="1"/>
              <a:t>..</a:t>
            </a:r>
            <a:r>
              <a:rPr lang="hu-HU" sz="2400" i="1" dirty="0" err="1"/>
              <a:t>r</a:t>
            </a:r>
            <a:r>
              <a:rPr lang="hu-HU" sz="2400" dirty="0"/>
              <a:t>] : az A [</a:t>
            </a:r>
            <a:r>
              <a:rPr lang="hu-HU" sz="2400" i="1" dirty="0" err="1"/>
              <a:t>p</a:t>
            </a:r>
            <a:r>
              <a:rPr lang="hu-HU" sz="2400" dirty="0" err="1"/>
              <a:t>..</a:t>
            </a:r>
            <a:r>
              <a:rPr lang="hu-HU" sz="2400" i="1" dirty="0" err="1"/>
              <a:t>r</a:t>
            </a:r>
            <a:r>
              <a:rPr lang="hu-HU" sz="2400" dirty="0"/>
              <a:t>] tömb kezdeti állapota </a:t>
            </a:r>
            <a:br>
              <a:rPr lang="hu-HU" sz="2400" dirty="0"/>
            </a:br>
            <a:r>
              <a:rPr lang="hu-HU" sz="2400" dirty="0"/>
              <a:t>a </a:t>
            </a:r>
            <a:r>
              <a:rPr lang="hu-HU" sz="2400" dirty="0" err="1"/>
              <a:t>partition</a:t>
            </a:r>
            <a:r>
              <a:rPr lang="hu-HU" sz="2400" dirty="0"/>
              <a:t> függvény meghívásakor.</a:t>
            </a:r>
          </a:p>
          <a:p>
            <a:r>
              <a:rPr lang="hu-HU" sz="2800" dirty="0"/>
              <a:t>A </a:t>
            </a:r>
            <a:r>
              <a:rPr lang="hu-HU" sz="2800" dirty="0" err="1"/>
              <a:t>partition</a:t>
            </a:r>
            <a:r>
              <a:rPr lang="hu-HU" sz="2800" dirty="0"/>
              <a:t> </a:t>
            </a:r>
            <a:r>
              <a:rPr lang="hu-HU" sz="2800" dirty="0" err="1"/>
              <a:t>fv</a:t>
            </a:r>
            <a:r>
              <a:rPr lang="hu-HU" sz="2800" dirty="0"/>
              <a:t> előfeltétele: </a:t>
            </a:r>
          </a:p>
          <a:p>
            <a:pPr marL="1042988" lvl="1" indent="-342900"/>
            <a:r>
              <a:rPr lang="hu-HU" sz="2400" dirty="0"/>
              <a:t>0 ≤ </a:t>
            </a:r>
            <a:r>
              <a:rPr lang="hu-HU" sz="2400" i="1" dirty="0"/>
              <a:t>p</a:t>
            </a:r>
            <a:r>
              <a:rPr lang="hu-HU" sz="2400" dirty="0"/>
              <a:t> &lt; </a:t>
            </a:r>
            <a:r>
              <a:rPr lang="hu-HU" sz="2400" i="1" dirty="0"/>
              <a:t>r</a:t>
            </a:r>
            <a:r>
              <a:rPr lang="hu-HU" sz="2400" dirty="0"/>
              <a:t> &lt; </a:t>
            </a:r>
            <a:r>
              <a:rPr lang="hu-HU" sz="2400" i="1" dirty="0" err="1"/>
              <a:t>A.length</a:t>
            </a:r>
            <a:r>
              <a:rPr lang="hu-HU" sz="2400" dirty="0"/>
              <a:t> (</a:t>
            </a:r>
            <a:r>
              <a:rPr lang="hu-HU" sz="2400" i="1" dirty="0"/>
              <a:t>p</a:t>
            </a:r>
            <a:r>
              <a:rPr lang="hu-HU" sz="2400" dirty="0"/>
              <a:t>, </a:t>
            </a:r>
            <a:r>
              <a:rPr lang="hu-HU" sz="2400" i="1" dirty="0"/>
              <a:t>r</a:t>
            </a:r>
            <a:r>
              <a:rPr lang="hu-HU" sz="2400" dirty="0"/>
              <a:t> a </a:t>
            </a:r>
            <a:r>
              <a:rPr lang="hu-HU" sz="2400" dirty="0" err="1"/>
              <a:t>fv</a:t>
            </a:r>
            <a:r>
              <a:rPr lang="hu-HU" sz="2400" dirty="0"/>
              <a:t>-en belül konstansok.)</a:t>
            </a:r>
          </a:p>
        </p:txBody>
      </p:sp>
    </p:spTree>
    <p:extLst>
      <p:ext uri="{BB962C8B-B14F-4D97-AF65-F5344CB8AC3E}">
        <p14:creationId xmlns:p14="http://schemas.microsoft.com/office/powerpoint/2010/main" val="19381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B6FA6-6691-4178-9B2C-1BA38627B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elhő 5">
            <a:extLst>
              <a:ext uri="{FF2B5EF4-FFF2-40B4-BE49-F238E27FC236}">
                <a16:creationId xmlns:a16="http://schemas.microsoft.com/office/drawing/2014/main" id="{6960A885-8269-663A-E201-DEE57F19B027}"/>
              </a:ext>
            </a:extLst>
          </p:cNvPr>
          <p:cNvSpPr/>
          <p:nvPr/>
        </p:nvSpPr>
        <p:spPr>
          <a:xfrm rot="1901259">
            <a:off x="5999568" y="2583168"/>
            <a:ext cx="6433511" cy="352516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elhő 4">
            <a:extLst>
              <a:ext uri="{FF2B5EF4-FFF2-40B4-BE49-F238E27FC236}">
                <a16:creationId xmlns:a16="http://schemas.microsoft.com/office/drawing/2014/main" id="{9EAB80C7-49E4-CE97-3DC0-03D2B5D13F00}"/>
              </a:ext>
            </a:extLst>
          </p:cNvPr>
          <p:cNvSpPr/>
          <p:nvPr/>
        </p:nvSpPr>
        <p:spPr>
          <a:xfrm rot="20630296">
            <a:off x="649499" y="2462802"/>
            <a:ext cx="6450286" cy="3465539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7C449B6-1569-42E4-89E0-1D1E18092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602" y="974603"/>
            <a:ext cx="10018713" cy="777993"/>
          </a:xfrm>
        </p:spPr>
        <p:txBody>
          <a:bodyPr>
            <a:normAutofit/>
          </a:bodyPr>
          <a:lstStyle/>
          <a:p>
            <a:r>
              <a:rPr lang="hu-HU" dirty="0" err="1"/>
              <a:t>Partition</a:t>
            </a:r>
            <a:r>
              <a:rPr lang="hu-HU" dirty="0"/>
              <a:t> függvény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98EE000B-F821-4B2B-316F-650E57F4AEE8}"/>
              </a:ext>
            </a:extLst>
          </p:cNvPr>
          <p:cNvSpPr txBox="1">
            <a:spLocks/>
          </p:cNvSpPr>
          <p:nvPr/>
        </p:nvSpPr>
        <p:spPr>
          <a:xfrm rot="20493358">
            <a:off x="1178285" y="2425137"/>
            <a:ext cx="6224905" cy="33223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partition</a:t>
            </a:r>
            <a:r>
              <a:rPr lang="hu-HU" dirty="0"/>
              <a:t> </a:t>
            </a:r>
            <a:r>
              <a:rPr lang="hu-HU" dirty="0" err="1"/>
              <a:t>fv</a:t>
            </a:r>
            <a:r>
              <a:rPr lang="hu-HU" dirty="0"/>
              <a:t>. 2. ciklusának invariánsa:</a:t>
            </a:r>
          </a:p>
          <a:p>
            <a:r>
              <a:rPr lang="hu-HU" sz="2000" i="1" dirty="0"/>
              <a:t>A</a:t>
            </a:r>
            <a:r>
              <a:rPr lang="hu-HU" sz="2000" dirty="0"/>
              <a:t>[</a:t>
            </a:r>
            <a:r>
              <a:rPr lang="hu-HU" sz="2000" i="1" dirty="0" err="1"/>
              <a:t>p</a:t>
            </a:r>
            <a:r>
              <a:rPr lang="hu-HU" sz="2000" dirty="0" err="1"/>
              <a:t>..</a:t>
            </a:r>
            <a:r>
              <a:rPr lang="hu-HU" sz="2000" i="1" dirty="0" err="1"/>
              <a:t>r</a:t>
            </a:r>
            <a:r>
              <a:rPr lang="hu-HU" sz="2000" dirty="0"/>
              <a:t>] egy permutációja az </a:t>
            </a:r>
            <a:r>
              <a:rPr lang="hu-HU" sz="20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sz="2000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hu-HU" sz="2000" dirty="0"/>
              <a:t>[</a:t>
            </a:r>
            <a:r>
              <a:rPr lang="hu-HU" sz="2000" i="1" dirty="0" err="1"/>
              <a:t>p</a:t>
            </a:r>
            <a:r>
              <a:rPr lang="hu-HU" sz="2000" dirty="0" err="1"/>
              <a:t>..</a:t>
            </a:r>
            <a:r>
              <a:rPr lang="hu-HU" sz="2000" i="1" dirty="0" err="1"/>
              <a:t>r</a:t>
            </a:r>
            <a:r>
              <a:rPr lang="hu-HU" sz="2000" dirty="0"/>
              <a:t>] résztömbnek ∧</a:t>
            </a:r>
          </a:p>
          <a:p>
            <a:r>
              <a:rPr lang="hu-HU" sz="2000" i="1" dirty="0"/>
              <a:t>p</a:t>
            </a:r>
            <a:r>
              <a:rPr lang="hu-HU" sz="2000" dirty="0"/>
              <a:t> ≤</a:t>
            </a:r>
            <a:r>
              <a:rPr lang="hu-HU" sz="2000" i="1" dirty="0"/>
              <a:t> i</a:t>
            </a:r>
            <a:r>
              <a:rPr lang="hu-HU" sz="2000" dirty="0"/>
              <a:t> &lt; </a:t>
            </a:r>
            <a:r>
              <a:rPr lang="hu-HU" sz="2000" i="1" dirty="0"/>
              <a:t>j</a:t>
            </a:r>
            <a:r>
              <a:rPr lang="hu-HU" sz="2000" dirty="0"/>
              <a:t> ≤ </a:t>
            </a:r>
            <a:r>
              <a:rPr lang="hu-HU" sz="2000" i="1" dirty="0"/>
              <a:t>r</a:t>
            </a:r>
            <a:r>
              <a:rPr lang="hu-HU" sz="2000" dirty="0"/>
              <a:t> ∧ </a:t>
            </a:r>
          </a:p>
          <a:p>
            <a:r>
              <a:rPr lang="pt-BR" sz="2000" dirty="0"/>
              <a:t>A[</a:t>
            </a:r>
            <a:r>
              <a:rPr lang="pt-BR" sz="2000" i="1" dirty="0"/>
              <a:t>p</a:t>
            </a:r>
            <a:r>
              <a:rPr lang="pt-BR" sz="2000" dirty="0"/>
              <a:t>..(</a:t>
            </a:r>
            <a:r>
              <a:rPr lang="pt-BR" sz="2000" i="1" dirty="0"/>
              <a:t>i</a:t>
            </a:r>
            <a:r>
              <a:rPr lang="pt-BR" sz="2000" dirty="0"/>
              <a:t>−1)] ≤ </a:t>
            </a:r>
            <a:r>
              <a:rPr lang="hu-HU" sz="2000" i="1" dirty="0"/>
              <a:t>A</a:t>
            </a:r>
            <a:r>
              <a:rPr lang="hu-HU" sz="2000" dirty="0"/>
              <a:t>[</a:t>
            </a:r>
            <a:r>
              <a:rPr lang="hu-HU" sz="2000" i="1" dirty="0"/>
              <a:t>r</a:t>
            </a:r>
            <a:r>
              <a:rPr lang="hu-HU" sz="2000" dirty="0"/>
              <a:t>]</a:t>
            </a:r>
            <a:r>
              <a:rPr lang="pt-BR" sz="2000" dirty="0"/>
              <a:t> ∧ </a:t>
            </a:r>
            <a:endParaRPr lang="hu-HU" sz="2000" dirty="0"/>
          </a:p>
          <a:p>
            <a:r>
              <a:rPr lang="pt-BR" sz="2000" dirty="0"/>
              <a:t>A[</a:t>
            </a:r>
            <a:r>
              <a:rPr lang="pt-BR" sz="2000" i="1" dirty="0"/>
              <a:t>i</a:t>
            </a:r>
            <a:r>
              <a:rPr lang="pt-BR" sz="2000" dirty="0"/>
              <a:t>..(</a:t>
            </a:r>
            <a:r>
              <a:rPr lang="pt-BR" sz="2000" i="1" dirty="0"/>
              <a:t>j</a:t>
            </a:r>
            <a:r>
              <a:rPr lang="pt-BR" sz="2000" dirty="0"/>
              <a:t>−1)] ≥ </a:t>
            </a:r>
            <a:r>
              <a:rPr lang="hu-HU" sz="2000" i="1" dirty="0"/>
              <a:t>A</a:t>
            </a:r>
            <a:r>
              <a:rPr lang="hu-HU" sz="2000" dirty="0"/>
              <a:t>[</a:t>
            </a:r>
            <a:r>
              <a:rPr lang="hu-HU" sz="2000" i="1" dirty="0"/>
              <a:t>r</a:t>
            </a:r>
            <a:r>
              <a:rPr lang="hu-HU" sz="2000" dirty="0"/>
              <a:t>]</a:t>
            </a:r>
            <a:endParaRPr lang="pt-BR" sz="2000" i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452AFB-6F7A-C708-65DD-626C9CFAF608}"/>
              </a:ext>
            </a:extLst>
          </p:cNvPr>
          <p:cNvSpPr txBox="1">
            <a:spLocks/>
          </p:cNvSpPr>
          <p:nvPr/>
        </p:nvSpPr>
        <p:spPr>
          <a:xfrm rot="1836541">
            <a:off x="6695562" y="2954788"/>
            <a:ext cx="6431158" cy="2989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dirty="0"/>
              <a:t>A </a:t>
            </a:r>
            <a:r>
              <a:rPr lang="hu-HU" dirty="0" err="1"/>
              <a:t>partition</a:t>
            </a:r>
            <a:r>
              <a:rPr lang="hu-HU" dirty="0"/>
              <a:t> </a:t>
            </a:r>
            <a:r>
              <a:rPr lang="hu-HU" dirty="0" err="1"/>
              <a:t>fv</a:t>
            </a:r>
            <a:r>
              <a:rPr lang="hu-HU" dirty="0"/>
              <a:t> utófeltétele:</a:t>
            </a:r>
          </a:p>
          <a:p>
            <a:pPr marL="985838" lvl="1"/>
            <a:r>
              <a:rPr lang="pt-BR" i="1" dirty="0"/>
              <a:t>A</a:t>
            </a:r>
            <a:r>
              <a:rPr lang="pt-BR" dirty="0"/>
              <a:t>[</a:t>
            </a:r>
            <a:r>
              <a:rPr lang="pt-BR" i="1" dirty="0"/>
              <a:t>p</a:t>
            </a:r>
            <a:r>
              <a:rPr lang="pt-BR" dirty="0"/>
              <a:t>..</a:t>
            </a:r>
            <a:r>
              <a:rPr lang="pt-BR" i="1" dirty="0"/>
              <a:t>r</a:t>
            </a:r>
            <a:r>
              <a:rPr lang="pt-BR" dirty="0"/>
              <a:t>] az </a:t>
            </a:r>
            <a:r>
              <a:rPr lang="hu-HU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baseline="-25000" dirty="0"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dirty="0"/>
              <a:t>[</a:t>
            </a:r>
            <a:r>
              <a:rPr lang="pt-BR" i="1" dirty="0"/>
              <a:t>p</a:t>
            </a:r>
            <a:r>
              <a:rPr lang="pt-BR" dirty="0"/>
              <a:t>..</a:t>
            </a:r>
            <a:r>
              <a:rPr lang="pt-BR" i="1" dirty="0"/>
              <a:t>r</a:t>
            </a:r>
            <a:r>
              <a:rPr lang="pt-BR" dirty="0"/>
              <a:t>] permutációja ∧</a:t>
            </a:r>
            <a:endParaRPr lang="hu-HU" dirty="0"/>
          </a:p>
          <a:p>
            <a:pPr marL="985838" lvl="1"/>
            <a:r>
              <a:rPr lang="pt-BR" dirty="0"/>
              <a:t> </a:t>
            </a:r>
            <a:r>
              <a:rPr lang="pt-BR" i="1" dirty="0"/>
              <a:t>p</a:t>
            </a:r>
            <a:r>
              <a:rPr lang="pt-BR" dirty="0"/>
              <a:t> ≤ </a:t>
            </a:r>
            <a:r>
              <a:rPr lang="pt-BR" i="1" dirty="0"/>
              <a:t>i</a:t>
            </a:r>
            <a:r>
              <a:rPr lang="pt-BR" dirty="0"/>
              <a:t> ≤ </a:t>
            </a:r>
            <a:r>
              <a:rPr lang="pt-BR" i="1" dirty="0"/>
              <a:t>r</a:t>
            </a:r>
            <a:r>
              <a:rPr lang="pt-BR" dirty="0"/>
              <a:t> ∧</a:t>
            </a:r>
            <a:r>
              <a:rPr lang="hu-HU" dirty="0"/>
              <a:t> </a:t>
            </a:r>
            <a:r>
              <a:rPr lang="pt-BR" i="1" dirty="0"/>
              <a:t>A</a:t>
            </a:r>
            <a:r>
              <a:rPr lang="pt-BR" dirty="0"/>
              <a:t>[</a:t>
            </a:r>
            <a:r>
              <a:rPr lang="pt-BR" i="1" dirty="0"/>
              <a:t>p</a:t>
            </a:r>
            <a:r>
              <a:rPr lang="pt-BR" dirty="0"/>
              <a:t>..(</a:t>
            </a:r>
            <a:r>
              <a:rPr lang="pt-BR" i="1" dirty="0"/>
              <a:t>i</a:t>
            </a:r>
            <a:r>
              <a:rPr lang="pt-BR" dirty="0"/>
              <a:t>−</a:t>
            </a:r>
            <a:r>
              <a:rPr lang="pt-BR" i="1" dirty="0"/>
              <a:t>1</a:t>
            </a:r>
            <a:r>
              <a:rPr lang="pt-BR" dirty="0"/>
              <a:t>)] ≤ </a:t>
            </a:r>
            <a:r>
              <a:rPr lang="pt-BR" i="1" dirty="0"/>
              <a:t>A</a:t>
            </a:r>
            <a:r>
              <a:rPr lang="pt-BR" dirty="0"/>
              <a:t>[</a:t>
            </a:r>
            <a:r>
              <a:rPr lang="pt-BR" i="1" dirty="0"/>
              <a:t>i</a:t>
            </a:r>
            <a:r>
              <a:rPr lang="pt-BR" dirty="0"/>
              <a:t>] ∧ </a:t>
            </a:r>
            <a:endParaRPr lang="hu-HU" dirty="0"/>
          </a:p>
          <a:p>
            <a:pPr marL="985838" lvl="1"/>
            <a:r>
              <a:rPr lang="pt-BR" i="1" dirty="0"/>
              <a:t>A</a:t>
            </a:r>
            <a:r>
              <a:rPr lang="pt-BR" dirty="0"/>
              <a:t>[(</a:t>
            </a:r>
            <a:r>
              <a:rPr lang="pt-BR" i="1" dirty="0"/>
              <a:t>i</a:t>
            </a:r>
            <a:r>
              <a:rPr lang="pt-BR" dirty="0"/>
              <a:t>+1)..</a:t>
            </a:r>
            <a:r>
              <a:rPr lang="pt-BR" i="1" dirty="0"/>
              <a:t>r</a:t>
            </a:r>
            <a:r>
              <a:rPr lang="pt-BR" dirty="0"/>
              <a:t>] ≥ </a:t>
            </a:r>
            <a:r>
              <a:rPr lang="pt-BR" i="1" dirty="0"/>
              <a:t>A</a:t>
            </a:r>
            <a:r>
              <a:rPr lang="pt-BR" dirty="0"/>
              <a:t>[</a:t>
            </a:r>
            <a:r>
              <a:rPr lang="pt-BR" i="1" dirty="0"/>
              <a:t>i</a:t>
            </a:r>
            <a:r>
              <a:rPr lang="pt-BR" dirty="0"/>
              <a:t>], ahol </a:t>
            </a:r>
            <a:r>
              <a:rPr lang="pt-BR" i="1" dirty="0"/>
              <a:t>i</a:t>
            </a:r>
            <a:r>
              <a:rPr lang="pt-BR" dirty="0"/>
              <a:t> a visszatérési érték.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000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5B9573-55A0-D5AB-CBE4-B6FC312AE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0" y="96520"/>
            <a:ext cx="4632960" cy="2575560"/>
          </a:xfrm>
        </p:spPr>
        <p:txBody>
          <a:bodyPr>
            <a:normAutofit/>
          </a:bodyPr>
          <a:lstStyle/>
          <a:p>
            <a:r>
              <a:rPr lang="hu-HU" dirty="0"/>
              <a:t>A gyors-</a:t>
            </a:r>
            <a:br>
              <a:rPr lang="hu-HU" dirty="0"/>
            </a:br>
            <a:r>
              <a:rPr lang="hu-HU" dirty="0"/>
              <a:t>rendezés </a:t>
            </a:r>
            <a:br>
              <a:rPr lang="hu-HU" dirty="0"/>
            </a:br>
            <a:r>
              <a:rPr lang="hu-HU" dirty="0"/>
              <a:t>C# kódja*</a:t>
            </a:r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FA95EB22-667B-AD58-EBAB-0A1F99573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49627">
            <a:off x="173079" y="465235"/>
            <a:ext cx="4067743" cy="2848373"/>
          </a:xfrm>
          <a:custGeom>
            <a:avLst/>
            <a:gdLst>
              <a:gd name="connsiteX0" fmla="*/ 0 w 4067743"/>
              <a:gd name="connsiteY0" fmla="*/ 0 h 2848373"/>
              <a:gd name="connsiteX1" fmla="*/ 459074 w 4067743"/>
              <a:gd name="connsiteY1" fmla="*/ 0 h 2848373"/>
              <a:gd name="connsiteX2" fmla="*/ 958825 w 4067743"/>
              <a:gd name="connsiteY2" fmla="*/ 0 h 2848373"/>
              <a:gd name="connsiteX3" fmla="*/ 1580609 w 4067743"/>
              <a:gd name="connsiteY3" fmla="*/ 0 h 2848373"/>
              <a:gd name="connsiteX4" fmla="*/ 2202392 w 4067743"/>
              <a:gd name="connsiteY4" fmla="*/ 0 h 2848373"/>
              <a:gd name="connsiteX5" fmla="*/ 2824176 w 4067743"/>
              <a:gd name="connsiteY5" fmla="*/ 0 h 2848373"/>
              <a:gd name="connsiteX6" fmla="*/ 3283250 w 4067743"/>
              <a:gd name="connsiteY6" fmla="*/ 0 h 2848373"/>
              <a:gd name="connsiteX7" fmla="*/ 4067743 w 4067743"/>
              <a:gd name="connsiteY7" fmla="*/ 0 h 2848373"/>
              <a:gd name="connsiteX8" fmla="*/ 4067743 w 4067743"/>
              <a:gd name="connsiteY8" fmla="*/ 484223 h 2848373"/>
              <a:gd name="connsiteX9" fmla="*/ 4067743 w 4067743"/>
              <a:gd name="connsiteY9" fmla="*/ 1110865 h 2848373"/>
              <a:gd name="connsiteX10" fmla="*/ 4067743 w 4067743"/>
              <a:gd name="connsiteY10" fmla="*/ 1623573 h 2848373"/>
              <a:gd name="connsiteX11" fmla="*/ 4067743 w 4067743"/>
              <a:gd name="connsiteY11" fmla="*/ 2136280 h 2848373"/>
              <a:gd name="connsiteX12" fmla="*/ 4067743 w 4067743"/>
              <a:gd name="connsiteY12" fmla="*/ 2848373 h 2848373"/>
              <a:gd name="connsiteX13" fmla="*/ 3567992 w 4067743"/>
              <a:gd name="connsiteY13" fmla="*/ 2848373 h 2848373"/>
              <a:gd name="connsiteX14" fmla="*/ 2905531 w 4067743"/>
              <a:gd name="connsiteY14" fmla="*/ 2848373 h 2848373"/>
              <a:gd name="connsiteX15" fmla="*/ 2324425 w 4067743"/>
              <a:gd name="connsiteY15" fmla="*/ 2848373 h 2848373"/>
              <a:gd name="connsiteX16" fmla="*/ 1783996 w 4067743"/>
              <a:gd name="connsiteY16" fmla="*/ 2848373 h 2848373"/>
              <a:gd name="connsiteX17" fmla="*/ 1284245 w 4067743"/>
              <a:gd name="connsiteY17" fmla="*/ 2848373 h 2848373"/>
              <a:gd name="connsiteX18" fmla="*/ 825171 w 4067743"/>
              <a:gd name="connsiteY18" fmla="*/ 2848373 h 2848373"/>
              <a:gd name="connsiteX19" fmla="*/ 0 w 4067743"/>
              <a:gd name="connsiteY19" fmla="*/ 2848373 h 2848373"/>
              <a:gd name="connsiteX20" fmla="*/ 0 w 4067743"/>
              <a:gd name="connsiteY20" fmla="*/ 2250215 h 2848373"/>
              <a:gd name="connsiteX21" fmla="*/ 0 w 4067743"/>
              <a:gd name="connsiteY21" fmla="*/ 1709024 h 2848373"/>
              <a:gd name="connsiteX22" fmla="*/ 0 w 4067743"/>
              <a:gd name="connsiteY22" fmla="*/ 1167833 h 2848373"/>
              <a:gd name="connsiteX23" fmla="*/ 0 w 4067743"/>
              <a:gd name="connsiteY23" fmla="*/ 569675 h 2848373"/>
              <a:gd name="connsiteX24" fmla="*/ 0 w 4067743"/>
              <a:gd name="connsiteY24" fmla="*/ 0 h 2848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067743" h="2848373" fill="none" extrusionOk="0">
                <a:moveTo>
                  <a:pt x="0" y="0"/>
                </a:moveTo>
                <a:cubicBezTo>
                  <a:pt x="101042" y="-9433"/>
                  <a:pt x="309268" y="28067"/>
                  <a:pt x="459074" y="0"/>
                </a:cubicBezTo>
                <a:cubicBezTo>
                  <a:pt x="608880" y="-28067"/>
                  <a:pt x="762898" y="2488"/>
                  <a:pt x="958825" y="0"/>
                </a:cubicBezTo>
                <a:cubicBezTo>
                  <a:pt x="1154752" y="-2488"/>
                  <a:pt x="1330072" y="5729"/>
                  <a:pt x="1580609" y="0"/>
                </a:cubicBezTo>
                <a:cubicBezTo>
                  <a:pt x="1831146" y="-5729"/>
                  <a:pt x="2054470" y="5697"/>
                  <a:pt x="2202392" y="0"/>
                </a:cubicBezTo>
                <a:cubicBezTo>
                  <a:pt x="2350314" y="-5697"/>
                  <a:pt x="2635994" y="54787"/>
                  <a:pt x="2824176" y="0"/>
                </a:cubicBezTo>
                <a:cubicBezTo>
                  <a:pt x="3012358" y="-54787"/>
                  <a:pt x="3154722" y="25710"/>
                  <a:pt x="3283250" y="0"/>
                </a:cubicBezTo>
                <a:cubicBezTo>
                  <a:pt x="3411778" y="-25710"/>
                  <a:pt x="3740663" y="75157"/>
                  <a:pt x="4067743" y="0"/>
                </a:cubicBezTo>
                <a:cubicBezTo>
                  <a:pt x="4124431" y="106862"/>
                  <a:pt x="4049840" y="381306"/>
                  <a:pt x="4067743" y="484223"/>
                </a:cubicBezTo>
                <a:cubicBezTo>
                  <a:pt x="4085646" y="587140"/>
                  <a:pt x="4046990" y="982098"/>
                  <a:pt x="4067743" y="1110865"/>
                </a:cubicBezTo>
                <a:cubicBezTo>
                  <a:pt x="4088496" y="1239632"/>
                  <a:pt x="4026735" y="1477840"/>
                  <a:pt x="4067743" y="1623573"/>
                </a:cubicBezTo>
                <a:cubicBezTo>
                  <a:pt x="4108751" y="1769306"/>
                  <a:pt x="4030285" y="1945801"/>
                  <a:pt x="4067743" y="2136280"/>
                </a:cubicBezTo>
                <a:cubicBezTo>
                  <a:pt x="4105201" y="2326759"/>
                  <a:pt x="4054549" y="2541211"/>
                  <a:pt x="4067743" y="2848373"/>
                </a:cubicBezTo>
                <a:cubicBezTo>
                  <a:pt x="3892352" y="2902689"/>
                  <a:pt x="3808784" y="2810778"/>
                  <a:pt x="3567992" y="2848373"/>
                </a:cubicBezTo>
                <a:cubicBezTo>
                  <a:pt x="3327200" y="2885968"/>
                  <a:pt x="3231030" y="2820402"/>
                  <a:pt x="2905531" y="2848373"/>
                </a:cubicBezTo>
                <a:cubicBezTo>
                  <a:pt x="2580032" y="2876344"/>
                  <a:pt x="2576096" y="2827057"/>
                  <a:pt x="2324425" y="2848373"/>
                </a:cubicBezTo>
                <a:cubicBezTo>
                  <a:pt x="2072754" y="2869689"/>
                  <a:pt x="1911203" y="2835344"/>
                  <a:pt x="1783996" y="2848373"/>
                </a:cubicBezTo>
                <a:cubicBezTo>
                  <a:pt x="1656789" y="2861402"/>
                  <a:pt x="1423074" y="2845537"/>
                  <a:pt x="1284245" y="2848373"/>
                </a:cubicBezTo>
                <a:cubicBezTo>
                  <a:pt x="1145416" y="2851209"/>
                  <a:pt x="1046634" y="2801994"/>
                  <a:pt x="825171" y="2848373"/>
                </a:cubicBezTo>
                <a:cubicBezTo>
                  <a:pt x="603708" y="2894752"/>
                  <a:pt x="376078" y="2811679"/>
                  <a:pt x="0" y="2848373"/>
                </a:cubicBezTo>
                <a:cubicBezTo>
                  <a:pt x="-63819" y="2641023"/>
                  <a:pt x="71201" y="2531504"/>
                  <a:pt x="0" y="2250215"/>
                </a:cubicBezTo>
                <a:cubicBezTo>
                  <a:pt x="-71201" y="1968926"/>
                  <a:pt x="17592" y="1838858"/>
                  <a:pt x="0" y="1709024"/>
                </a:cubicBezTo>
                <a:cubicBezTo>
                  <a:pt x="-17592" y="1579190"/>
                  <a:pt x="60872" y="1413674"/>
                  <a:pt x="0" y="1167833"/>
                </a:cubicBezTo>
                <a:cubicBezTo>
                  <a:pt x="-60872" y="921992"/>
                  <a:pt x="38974" y="868241"/>
                  <a:pt x="0" y="569675"/>
                </a:cubicBezTo>
                <a:cubicBezTo>
                  <a:pt x="-38974" y="271109"/>
                  <a:pt x="26777" y="175991"/>
                  <a:pt x="0" y="0"/>
                </a:cubicBezTo>
                <a:close/>
              </a:path>
              <a:path w="4067743" h="2848373" stroke="0" extrusionOk="0">
                <a:moveTo>
                  <a:pt x="0" y="0"/>
                </a:moveTo>
                <a:cubicBezTo>
                  <a:pt x="205885" y="-24079"/>
                  <a:pt x="386111" y="19755"/>
                  <a:pt x="540429" y="0"/>
                </a:cubicBezTo>
                <a:cubicBezTo>
                  <a:pt x="694747" y="-19755"/>
                  <a:pt x="826091" y="34418"/>
                  <a:pt x="1080857" y="0"/>
                </a:cubicBezTo>
                <a:cubicBezTo>
                  <a:pt x="1335623" y="-34418"/>
                  <a:pt x="1580826" y="79077"/>
                  <a:pt x="1743318" y="0"/>
                </a:cubicBezTo>
                <a:cubicBezTo>
                  <a:pt x="1905810" y="-79077"/>
                  <a:pt x="2154788" y="36200"/>
                  <a:pt x="2365102" y="0"/>
                </a:cubicBezTo>
                <a:cubicBezTo>
                  <a:pt x="2575416" y="-36200"/>
                  <a:pt x="2717250" y="39883"/>
                  <a:pt x="2986886" y="0"/>
                </a:cubicBezTo>
                <a:cubicBezTo>
                  <a:pt x="3256522" y="-39883"/>
                  <a:pt x="3443734" y="60403"/>
                  <a:pt x="3567992" y="0"/>
                </a:cubicBezTo>
                <a:cubicBezTo>
                  <a:pt x="3692250" y="-60403"/>
                  <a:pt x="3953421" y="45850"/>
                  <a:pt x="4067743" y="0"/>
                </a:cubicBezTo>
                <a:cubicBezTo>
                  <a:pt x="4134760" y="185649"/>
                  <a:pt x="4056131" y="385406"/>
                  <a:pt x="4067743" y="598158"/>
                </a:cubicBezTo>
                <a:cubicBezTo>
                  <a:pt x="4079355" y="810910"/>
                  <a:pt x="4022687" y="966439"/>
                  <a:pt x="4067743" y="1196317"/>
                </a:cubicBezTo>
                <a:cubicBezTo>
                  <a:pt x="4112799" y="1426195"/>
                  <a:pt x="4055275" y="1517844"/>
                  <a:pt x="4067743" y="1680540"/>
                </a:cubicBezTo>
                <a:cubicBezTo>
                  <a:pt x="4080211" y="1843236"/>
                  <a:pt x="4017379" y="2035178"/>
                  <a:pt x="4067743" y="2250215"/>
                </a:cubicBezTo>
                <a:cubicBezTo>
                  <a:pt x="4118107" y="2465253"/>
                  <a:pt x="4064260" y="2722882"/>
                  <a:pt x="4067743" y="2848373"/>
                </a:cubicBezTo>
                <a:cubicBezTo>
                  <a:pt x="3909259" y="2878661"/>
                  <a:pt x="3682562" y="2817208"/>
                  <a:pt x="3567992" y="2848373"/>
                </a:cubicBezTo>
                <a:cubicBezTo>
                  <a:pt x="3453422" y="2879538"/>
                  <a:pt x="3270380" y="2801319"/>
                  <a:pt x="3108918" y="2848373"/>
                </a:cubicBezTo>
                <a:cubicBezTo>
                  <a:pt x="2947456" y="2895427"/>
                  <a:pt x="2823472" y="2811812"/>
                  <a:pt x="2609167" y="2848373"/>
                </a:cubicBezTo>
                <a:cubicBezTo>
                  <a:pt x="2394862" y="2884934"/>
                  <a:pt x="2262453" y="2793890"/>
                  <a:pt x="2028060" y="2848373"/>
                </a:cubicBezTo>
                <a:cubicBezTo>
                  <a:pt x="1793667" y="2902856"/>
                  <a:pt x="1682786" y="2828749"/>
                  <a:pt x="1487632" y="2848373"/>
                </a:cubicBezTo>
                <a:cubicBezTo>
                  <a:pt x="1292478" y="2867997"/>
                  <a:pt x="1049965" y="2832850"/>
                  <a:pt x="825171" y="2848373"/>
                </a:cubicBezTo>
                <a:cubicBezTo>
                  <a:pt x="600377" y="2863896"/>
                  <a:pt x="369504" y="2804200"/>
                  <a:pt x="0" y="2848373"/>
                </a:cubicBezTo>
                <a:cubicBezTo>
                  <a:pt x="-11127" y="2657462"/>
                  <a:pt x="35431" y="2391127"/>
                  <a:pt x="0" y="2250215"/>
                </a:cubicBezTo>
                <a:cubicBezTo>
                  <a:pt x="-35431" y="2109303"/>
                  <a:pt x="47791" y="1802380"/>
                  <a:pt x="0" y="1652056"/>
                </a:cubicBezTo>
                <a:cubicBezTo>
                  <a:pt x="-47791" y="1501732"/>
                  <a:pt x="925" y="1223590"/>
                  <a:pt x="0" y="1110865"/>
                </a:cubicBezTo>
                <a:cubicBezTo>
                  <a:pt x="-925" y="998140"/>
                  <a:pt x="43391" y="761176"/>
                  <a:pt x="0" y="598158"/>
                </a:cubicBezTo>
                <a:cubicBezTo>
                  <a:pt x="-43391" y="435140"/>
                  <a:pt x="50655" y="182194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656145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C6D52A70-1D97-24C9-3213-BA2C5DFFD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562" y="3152258"/>
            <a:ext cx="5163271" cy="3705742"/>
          </a:xfrm>
          <a:custGeom>
            <a:avLst/>
            <a:gdLst>
              <a:gd name="connsiteX0" fmla="*/ 0 w 5163271"/>
              <a:gd name="connsiteY0" fmla="*/ 0 h 3705742"/>
              <a:gd name="connsiteX1" fmla="*/ 573697 w 5163271"/>
              <a:gd name="connsiteY1" fmla="*/ 0 h 3705742"/>
              <a:gd name="connsiteX2" fmla="*/ 1147394 w 5163271"/>
              <a:gd name="connsiteY2" fmla="*/ 0 h 3705742"/>
              <a:gd name="connsiteX3" fmla="*/ 1566192 w 5163271"/>
              <a:gd name="connsiteY3" fmla="*/ 0 h 3705742"/>
              <a:gd name="connsiteX4" fmla="*/ 1984991 w 5163271"/>
              <a:gd name="connsiteY4" fmla="*/ 0 h 3705742"/>
              <a:gd name="connsiteX5" fmla="*/ 2610320 w 5163271"/>
              <a:gd name="connsiteY5" fmla="*/ 0 h 3705742"/>
              <a:gd name="connsiteX6" fmla="*/ 3184017 w 5163271"/>
              <a:gd name="connsiteY6" fmla="*/ 0 h 3705742"/>
              <a:gd name="connsiteX7" fmla="*/ 3757714 w 5163271"/>
              <a:gd name="connsiteY7" fmla="*/ 0 h 3705742"/>
              <a:gd name="connsiteX8" fmla="*/ 4279778 w 5163271"/>
              <a:gd name="connsiteY8" fmla="*/ 0 h 3705742"/>
              <a:gd name="connsiteX9" fmla="*/ 5163271 w 5163271"/>
              <a:gd name="connsiteY9" fmla="*/ 0 h 3705742"/>
              <a:gd name="connsiteX10" fmla="*/ 5163271 w 5163271"/>
              <a:gd name="connsiteY10" fmla="*/ 492334 h 3705742"/>
              <a:gd name="connsiteX11" fmla="*/ 5163271 w 5163271"/>
              <a:gd name="connsiteY11" fmla="*/ 947611 h 3705742"/>
              <a:gd name="connsiteX12" fmla="*/ 5163271 w 5163271"/>
              <a:gd name="connsiteY12" fmla="*/ 1514060 h 3705742"/>
              <a:gd name="connsiteX13" fmla="*/ 5163271 w 5163271"/>
              <a:gd name="connsiteY13" fmla="*/ 1969337 h 3705742"/>
              <a:gd name="connsiteX14" fmla="*/ 5163271 w 5163271"/>
              <a:gd name="connsiteY14" fmla="*/ 2424614 h 3705742"/>
              <a:gd name="connsiteX15" fmla="*/ 5163271 w 5163271"/>
              <a:gd name="connsiteY15" fmla="*/ 2879891 h 3705742"/>
              <a:gd name="connsiteX16" fmla="*/ 5163271 w 5163271"/>
              <a:gd name="connsiteY16" fmla="*/ 3705742 h 3705742"/>
              <a:gd name="connsiteX17" fmla="*/ 4744472 w 5163271"/>
              <a:gd name="connsiteY17" fmla="*/ 3705742 h 3705742"/>
              <a:gd name="connsiteX18" fmla="*/ 4274041 w 5163271"/>
              <a:gd name="connsiteY18" fmla="*/ 3705742 h 3705742"/>
              <a:gd name="connsiteX19" fmla="*/ 3648712 w 5163271"/>
              <a:gd name="connsiteY19" fmla="*/ 3705742 h 3705742"/>
              <a:gd name="connsiteX20" fmla="*/ 3075015 w 5163271"/>
              <a:gd name="connsiteY20" fmla="*/ 3705742 h 3705742"/>
              <a:gd name="connsiteX21" fmla="*/ 2552951 w 5163271"/>
              <a:gd name="connsiteY21" fmla="*/ 3705742 h 3705742"/>
              <a:gd name="connsiteX22" fmla="*/ 1875988 w 5163271"/>
              <a:gd name="connsiteY22" fmla="*/ 3705742 h 3705742"/>
              <a:gd name="connsiteX23" fmla="*/ 1250659 w 5163271"/>
              <a:gd name="connsiteY23" fmla="*/ 3705742 h 3705742"/>
              <a:gd name="connsiteX24" fmla="*/ 625329 w 5163271"/>
              <a:gd name="connsiteY24" fmla="*/ 3705742 h 3705742"/>
              <a:gd name="connsiteX25" fmla="*/ 0 w 5163271"/>
              <a:gd name="connsiteY25" fmla="*/ 3705742 h 3705742"/>
              <a:gd name="connsiteX26" fmla="*/ 0 w 5163271"/>
              <a:gd name="connsiteY26" fmla="*/ 3139293 h 3705742"/>
              <a:gd name="connsiteX27" fmla="*/ 0 w 5163271"/>
              <a:gd name="connsiteY27" fmla="*/ 2609901 h 3705742"/>
              <a:gd name="connsiteX28" fmla="*/ 0 w 5163271"/>
              <a:gd name="connsiteY28" fmla="*/ 2043452 h 3705742"/>
              <a:gd name="connsiteX29" fmla="*/ 0 w 5163271"/>
              <a:gd name="connsiteY29" fmla="*/ 1514060 h 3705742"/>
              <a:gd name="connsiteX30" fmla="*/ 0 w 5163271"/>
              <a:gd name="connsiteY30" fmla="*/ 1021726 h 3705742"/>
              <a:gd name="connsiteX31" fmla="*/ 0 w 5163271"/>
              <a:gd name="connsiteY31" fmla="*/ 0 h 3705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63271" h="3705742" fill="none" extrusionOk="0">
                <a:moveTo>
                  <a:pt x="0" y="0"/>
                </a:moveTo>
                <a:cubicBezTo>
                  <a:pt x="270439" y="-50304"/>
                  <a:pt x="307434" y="1648"/>
                  <a:pt x="573697" y="0"/>
                </a:cubicBezTo>
                <a:cubicBezTo>
                  <a:pt x="839960" y="-1648"/>
                  <a:pt x="990310" y="27993"/>
                  <a:pt x="1147394" y="0"/>
                </a:cubicBezTo>
                <a:cubicBezTo>
                  <a:pt x="1304478" y="-27993"/>
                  <a:pt x="1387486" y="23674"/>
                  <a:pt x="1566192" y="0"/>
                </a:cubicBezTo>
                <a:cubicBezTo>
                  <a:pt x="1744898" y="-23674"/>
                  <a:pt x="1843157" y="47613"/>
                  <a:pt x="1984991" y="0"/>
                </a:cubicBezTo>
                <a:cubicBezTo>
                  <a:pt x="2126825" y="-47613"/>
                  <a:pt x="2300585" y="26862"/>
                  <a:pt x="2610320" y="0"/>
                </a:cubicBezTo>
                <a:cubicBezTo>
                  <a:pt x="2920055" y="-26862"/>
                  <a:pt x="3006823" y="33963"/>
                  <a:pt x="3184017" y="0"/>
                </a:cubicBezTo>
                <a:cubicBezTo>
                  <a:pt x="3361211" y="-33963"/>
                  <a:pt x="3558239" y="13918"/>
                  <a:pt x="3757714" y="0"/>
                </a:cubicBezTo>
                <a:cubicBezTo>
                  <a:pt x="3957189" y="-13918"/>
                  <a:pt x="4078593" y="13599"/>
                  <a:pt x="4279778" y="0"/>
                </a:cubicBezTo>
                <a:cubicBezTo>
                  <a:pt x="4480963" y="-13599"/>
                  <a:pt x="4902524" y="91820"/>
                  <a:pt x="5163271" y="0"/>
                </a:cubicBezTo>
                <a:cubicBezTo>
                  <a:pt x="5172018" y="131577"/>
                  <a:pt x="5135464" y="297915"/>
                  <a:pt x="5163271" y="492334"/>
                </a:cubicBezTo>
                <a:cubicBezTo>
                  <a:pt x="5191078" y="686753"/>
                  <a:pt x="5128499" y="772974"/>
                  <a:pt x="5163271" y="947611"/>
                </a:cubicBezTo>
                <a:cubicBezTo>
                  <a:pt x="5198043" y="1122248"/>
                  <a:pt x="5111907" y="1341620"/>
                  <a:pt x="5163271" y="1514060"/>
                </a:cubicBezTo>
                <a:cubicBezTo>
                  <a:pt x="5214635" y="1686500"/>
                  <a:pt x="5124923" y="1786683"/>
                  <a:pt x="5163271" y="1969337"/>
                </a:cubicBezTo>
                <a:cubicBezTo>
                  <a:pt x="5201619" y="2151991"/>
                  <a:pt x="5156567" y="2290882"/>
                  <a:pt x="5163271" y="2424614"/>
                </a:cubicBezTo>
                <a:cubicBezTo>
                  <a:pt x="5169975" y="2558346"/>
                  <a:pt x="5154905" y="2681941"/>
                  <a:pt x="5163271" y="2879891"/>
                </a:cubicBezTo>
                <a:cubicBezTo>
                  <a:pt x="5171637" y="3077841"/>
                  <a:pt x="5105635" y="3493663"/>
                  <a:pt x="5163271" y="3705742"/>
                </a:cubicBezTo>
                <a:cubicBezTo>
                  <a:pt x="4982811" y="3745974"/>
                  <a:pt x="4903080" y="3674666"/>
                  <a:pt x="4744472" y="3705742"/>
                </a:cubicBezTo>
                <a:cubicBezTo>
                  <a:pt x="4585864" y="3736818"/>
                  <a:pt x="4416477" y="3657634"/>
                  <a:pt x="4274041" y="3705742"/>
                </a:cubicBezTo>
                <a:cubicBezTo>
                  <a:pt x="4131605" y="3753850"/>
                  <a:pt x="3931393" y="3650530"/>
                  <a:pt x="3648712" y="3705742"/>
                </a:cubicBezTo>
                <a:cubicBezTo>
                  <a:pt x="3366031" y="3760954"/>
                  <a:pt x="3305160" y="3649666"/>
                  <a:pt x="3075015" y="3705742"/>
                </a:cubicBezTo>
                <a:cubicBezTo>
                  <a:pt x="2844870" y="3761818"/>
                  <a:pt x="2696970" y="3689184"/>
                  <a:pt x="2552951" y="3705742"/>
                </a:cubicBezTo>
                <a:cubicBezTo>
                  <a:pt x="2408932" y="3722300"/>
                  <a:pt x="2045854" y="3669078"/>
                  <a:pt x="1875988" y="3705742"/>
                </a:cubicBezTo>
                <a:cubicBezTo>
                  <a:pt x="1706122" y="3742406"/>
                  <a:pt x="1503833" y="3698162"/>
                  <a:pt x="1250659" y="3705742"/>
                </a:cubicBezTo>
                <a:cubicBezTo>
                  <a:pt x="997485" y="3713322"/>
                  <a:pt x="816362" y="3659824"/>
                  <a:pt x="625329" y="3705742"/>
                </a:cubicBezTo>
                <a:cubicBezTo>
                  <a:pt x="434296" y="3751660"/>
                  <a:pt x="126398" y="3634528"/>
                  <a:pt x="0" y="3705742"/>
                </a:cubicBezTo>
                <a:cubicBezTo>
                  <a:pt x="-56489" y="3443664"/>
                  <a:pt x="7974" y="3308906"/>
                  <a:pt x="0" y="3139293"/>
                </a:cubicBezTo>
                <a:cubicBezTo>
                  <a:pt x="-7974" y="2969680"/>
                  <a:pt x="1499" y="2872842"/>
                  <a:pt x="0" y="2609901"/>
                </a:cubicBezTo>
                <a:cubicBezTo>
                  <a:pt x="-1499" y="2346960"/>
                  <a:pt x="45545" y="2157122"/>
                  <a:pt x="0" y="2043452"/>
                </a:cubicBezTo>
                <a:cubicBezTo>
                  <a:pt x="-45545" y="1929782"/>
                  <a:pt x="47333" y="1648460"/>
                  <a:pt x="0" y="1514060"/>
                </a:cubicBezTo>
                <a:cubicBezTo>
                  <a:pt x="-47333" y="1379660"/>
                  <a:pt x="36752" y="1150690"/>
                  <a:pt x="0" y="1021726"/>
                </a:cubicBezTo>
                <a:cubicBezTo>
                  <a:pt x="-36752" y="892762"/>
                  <a:pt x="48196" y="404763"/>
                  <a:pt x="0" y="0"/>
                </a:cubicBezTo>
                <a:close/>
              </a:path>
              <a:path w="5163271" h="3705742" stroke="0" extrusionOk="0">
                <a:moveTo>
                  <a:pt x="0" y="0"/>
                </a:moveTo>
                <a:cubicBezTo>
                  <a:pt x="139815" y="-17956"/>
                  <a:pt x="329309" y="35519"/>
                  <a:pt x="522064" y="0"/>
                </a:cubicBezTo>
                <a:cubicBezTo>
                  <a:pt x="714819" y="-35519"/>
                  <a:pt x="878554" y="9324"/>
                  <a:pt x="1044128" y="0"/>
                </a:cubicBezTo>
                <a:cubicBezTo>
                  <a:pt x="1209702" y="-9324"/>
                  <a:pt x="1535115" y="8165"/>
                  <a:pt x="1721090" y="0"/>
                </a:cubicBezTo>
                <a:cubicBezTo>
                  <a:pt x="1907065" y="-8165"/>
                  <a:pt x="2051515" y="6942"/>
                  <a:pt x="2346420" y="0"/>
                </a:cubicBezTo>
                <a:cubicBezTo>
                  <a:pt x="2641325" y="-6942"/>
                  <a:pt x="2679083" y="4674"/>
                  <a:pt x="2971749" y="0"/>
                </a:cubicBezTo>
                <a:cubicBezTo>
                  <a:pt x="3264415" y="-4674"/>
                  <a:pt x="3363350" y="28104"/>
                  <a:pt x="3545446" y="0"/>
                </a:cubicBezTo>
                <a:cubicBezTo>
                  <a:pt x="3727542" y="-28104"/>
                  <a:pt x="3875197" y="18695"/>
                  <a:pt x="4119143" y="0"/>
                </a:cubicBezTo>
                <a:cubicBezTo>
                  <a:pt x="4363089" y="-18695"/>
                  <a:pt x="4735174" y="30966"/>
                  <a:pt x="5163271" y="0"/>
                </a:cubicBezTo>
                <a:cubicBezTo>
                  <a:pt x="5214936" y="243191"/>
                  <a:pt x="5116167" y="369111"/>
                  <a:pt x="5163271" y="529392"/>
                </a:cubicBezTo>
                <a:cubicBezTo>
                  <a:pt x="5210375" y="689673"/>
                  <a:pt x="5130091" y="741525"/>
                  <a:pt x="5163271" y="947611"/>
                </a:cubicBezTo>
                <a:cubicBezTo>
                  <a:pt x="5196451" y="1153697"/>
                  <a:pt x="5158463" y="1325057"/>
                  <a:pt x="5163271" y="1477003"/>
                </a:cubicBezTo>
                <a:cubicBezTo>
                  <a:pt x="5168079" y="1628949"/>
                  <a:pt x="5117827" y="1715485"/>
                  <a:pt x="5163271" y="1895222"/>
                </a:cubicBezTo>
                <a:cubicBezTo>
                  <a:pt x="5208715" y="2074959"/>
                  <a:pt x="5111685" y="2215739"/>
                  <a:pt x="5163271" y="2350499"/>
                </a:cubicBezTo>
                <a:cubicBezTo>
                  <a:pt x="5214857" y="2485259"/>
                  <a:pt x="5128059" y="2721327"/>
                  <a:pt x="5163271" y="2879891"/>
                </a:cubicBezTo>
                <a:cubicBezTo>
                  <a:pt x="5198483" y="3038455"/>
                  <a:pt x="5160998" y="3388732"/>
                  <a:pt x="5163271" y="3705742"/>
                </a:cubicBezTo>
                <a:cubicBezTo>
                  <a:pt x="5042499" y="3722564"/>
                  <a:pt x="4790351" y="3660270"/>
                  <a:pt x="4589574" y="3705742"/>
                </a:cubicBezTo>
                <a:cubicBezTo>
                  <a:pt x="4388797" y="3751214"/>
                  <a:pt x="4309136" y="3644635"/>
                  <a:pt x="4067510" y="3705742"/>
                </a:cubicBezTo>
                <a:cubicBezTo>
                  <a:pt x="3825884" y="3766849"/>
                  <a:pt x="3648392" y="3648279"/>
                  <a:pt x="3390548" y="3705742"/>
                </a:cubicBezTo>
                <a:cubicBezTo>
                  <a:pt x="3132704" y="3763205"/>
                  <a:pt x="3118277" y="3669774"/>
                  <a:pt x="2868484" y="3705742"/>
                </a:cubicBezTo>
                <a:cubicBezTo>
                  <a:pt x="2618691" y="3741710"/>
                  <a:pt x="2531418" y="3705022"/>
                  <a:pt x="2243154" y="3705742"/>
                </a:cubicBezTo>
                <a:cubicBezTo>
                  <a:pt x="1954890" y="3706462"/>
                  <a:pt x="1771273" y="3640218"/>
                  <a:pt x="1566192" y="3705742"/>
                </a:cubicBezTo>
                <a:cubicBezTo>
                  <a:pt x="1361111" y="3771266"/>
                  <a:pt x="1284820" y="3701850"/>
                  <a:pt x="1044128" y="3705742"/>
                </a:cubicBezTo>
                <a:cubicBezTo>
                  <a:pt x="803436" y="3709634"/>
                  <a:pt x="755414" y="3682688"/>
                  <a:pt x="625329" y="3705742"/>
                </a:cubicBezTo>
                <a:cubicBezTo>
                  <a:pt x="495244" y="3728796"/>
                  <a:pt x="292492" y="3657810"/>
                  <a:pt x="0" y="3705742"/>
                </a:cubicBezTo>
                <a:cubicBezTo>
                  <a:pt x="-43447" y="3604620"/>
                  <a:pt x="2730" y="3435577"/>
                  <a:pt x="0" y="3213408"/>
                </a:cubicBezTo>
                <a:cubicBezTo>
                  <a:pt x="-2730" y="2991239"/>
                  <a:pt x="19124" y="2846924"/>
                  <a:pt x="0" y="2684016"/>
                </a:cubicBezTo>
                <a:cubicBezTo>
                  <a:pt x="-19124" y="2521108"/>
                  <a:pt x="14890" y="2368134"/>
                  <a:pt x="0" y="2228739"/>
                </a:cubicBezTo>
                <a:cubicBezTo>
                  <a:pt x="-14890" y="2089344"/>
                  <a:pt x="43159" y="1998010"/>
                  <a:pt x="0" y="1773462"/>
                </a:cubicBezTo>
                <a:cubicBezTo>
                  <a:pt x="-43159" y="1548914"/>
                  <a:pt x="42054" y="1499839"/>
                  <a:pt x="0" y="1318185"/>
                </a:cubicBezTo>
                <a:cubicBezTo>
                  <a:pt x="-42054" y="1136531"/>
                  <a:pt x="46579" y="1010643"/>
                  <a:pt x="0" y="788794"/>
                </a:cubicBezTo>
                <a:cubicBezTo>
                  <a:pt x="-46579" y="566945"/>
                  <a:pt x="65619" y="26392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656145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A314744-D295-0FA6-FC51-E3AF18634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5760">
            <a:off x="6858954" y="228153"/>
            <a:ext cx="5096586" cy="6401693"/>
          </a:xfrm>
          <a:custGeom>
            <a:avLst/>
            <a:gdLst>
              <a:gd name="connsiteX0" fmla="*/ 0 w 5096586"/>
              <a:gd name="connsiteY0" fmla="*/ 0 h 6401693"/>
              <a:gd name="connsiteX1" fmla="*/ 464356 w 5096586"/>
              <a:gd name="connsiteY1" fmla="*/ 0 h 6401693"/>
              <a:gd name="connsiteX2" fmla="*/ 877745 w 5096586"/>
              <a:gd name="connsiteY2" fmla="*/ 0 h 6401693"/>
              <a:gd name="connsiteX3" fmla="*/ 1494999 w 5096586"/>
              <a:gd name="connsiteY3" fmla="*/ 0 h 6401693"/>
              <a:gd name="connsiteX4" fmla="*/ 1908388 w 5096586"/>
              <a:gd name="connsiteY4" fmla="*/ 0 h 6401693"/>
              <a:gd name="connsiteX5" fmla="*/ 2423710 w 5096586"/>
              <a:gd name="connsiteY5" fmla="*/ 0 h 6401693"/>
              <a:gd name="connsiteX6" fmla="*/ 2939031 w 5096586"/>
              <a:gd name="connsiteY6" fmla="*/ 0 h 6401693"/>
              <a:gd name="connsiteX7" fmla="*/ 3556284 w 5096586"/>
              <a:gd name="connsiteY7" fmla="*/ 0 h 6401693"/>
              <a:gd name="connsiteX8" fmla="*/ 4020640 w 5096586"/>
              <a:gd name="connsiteY8" fmla="*/ 0 h 6401693"/>
              <a:gd name="connsiteX9" fmla="*/ 5096586 w 5096586"/>
              <a:gd name="connsiteY9" fmla="*/ 0 h 6401693"/>
              <a:gd name="connsiteX10" fmla="*/ 5096586 w 5096586"/>
              <a:gd name="connsiteY10" fmla="*/ 453938 h 6401693"/>
              <a:gd name="connsiteX11" fmla="*/ 5096586 w 5096586"/>
              <a:gd name="connsiteY11" fmla="*/ 843860 h 6401693"/>
              <a:gd name="connsiteX12" fmla="*/ 5096586 w 5096586"/>
              <a:gd name="connsiteY12" fmla="*/ 1233781 h 6401693"/>
              <a:gd name="connsiteX13" fmla="*/ 5096586 w 5096586"/>
              <a:gd name="connsiteY13" fmla="*/ 1943787 h 6401693"/>
              <a:gd name="connsiteX14" fmla="*/ 5096586 w 5096586"/>
              <a:gd name="connsiteY14" fmla="*/ 2589776 h 6401693"/>
              <a:gd name="connsiteX15" fmla="*/ 5096586 w 5096586"/>
              <a:gd name="connsiteY15" fmla="*/ 3235765 h 6401693"/>
              <a:gd name="connsiteX16" fmla="*/ 5096586 w 5096586"/>
              <a:gd name="connsiteY16" fmla="*/ 3625686 h 6401693"/>
              <a:gd name="connsiteX17" fmla="*/ 5096586 w 5096586"/>
              <a:gd name="connsiteY17" fmla="*/ 4015607 h 6401693"/>
              <a:gd name="connsiteX18" fmla="*/ 5096586 w 5096586"/>
              <a:gd name="connsiteY18" fmla="*/ 4597580 h 6401693"/>
              <a:gd name="connsiteX19" fmla="*/ 5096586 w 5096586"/>
              <a:gd name="connsiteY19" fmla="*/ 5243569 h 6401693"/>
              <a:gd name="connsiteX20" fmla="*/ 5096586 w 5096586"/>
              <a:gd name="connsiteY20" fmla="*/ 6401693 h 6401693"/>
              <a:gd name="connsiteX21" fmla="*/ 4632230 w 5096586"/>
              <a:gd name="connsiteY21" fmla="*/ 6401693 h 6401693"/>
              <a:gd name="connsiteX22" fmla="*/ 4116909 w 5096586"/>
              <a:gd name="connsiteY22" fmla="*/ 6401693 h 6401693"/>
              <a:gd name="connsiteX23" fmla="*/ 3448690 w 5096586"/>
              <a:gd name="connsiteY23" fmla="*/ 6401693 h 6401693"/>
              <a:gd name="connsiteX24" fmla="*/ 2933368 w 5096586"/>
              <a:gd name="connsiteY24" fmla="*/ 6401693 h 6401693"/>
              <a:gd name="connsiteX25" fmla="*/ 2316115 w 5096586"/>
              <a:gd name="connsiteY25" fmla="*/ 6401693 h 6401693"/>
              <a:gd name="connsiteX26" fmla="*/ 1902725 w 5096586"/>
              <a:gd name="connsiteY26" fmla="*/ 6401693 h 6401693"/>
              <a:gd name="connsiteX27" fmla="*/ 1387404 w 5096586"/>
              <a:gd name="connsiteY27" fmla="*/ 6401693 h 6401693"/>
              <a:gd name="connsiteX28" fmla="*/ 974014 w 5096586"/>
              <a:gd name="connsiteY28" fmla="*/ 6401693 h 6401693"/>
              <a:gd name="connsiteX29" fmla="*/ 0 w 5096586"/>
              <a:gd name="connsiteY29" fmla="*/ 6401693 h 6401693"/>
              <a:gd name="connsiteX30" fmla="*/ 0 w 5096586"/>
              <a:gd name="connsiteY30" fmla="*/ 5819721 h 6401693"/>
              <a:gd name="connsiteX31" fmla="*/ 0 w 5096586"/>
              <a:gd name="connsiteY31" fmla="*/ 5301766 h 6401693"/>
              <a:gd name="connsiteX32" fmla="*/ 0 w 5096586"/>
              <a:gd name="connsiteY32" fmla="*/ 4591760 h 6401693"/>
              <a:gd name="connsiteX33" fmla="*/ 0 w 5096586"/>
              <a:gd name="connsiteY33" fmla="*/ 3945771 h 6401693"/>
              <a:gd name="connsiteX34" fmla="*/ 0 w 5096586"/>
              <a:gd name="connsiteY34" fmla="*/ 3427816 h 6401693"/>
              <a:gd name="connsiteX35" fmla="*/ 0 w 5096586"/>
              <a:gd name="connsiteY35" fmla="*/ 2781827 h 6401693"/>
              <a:gd name="connsiteX36" fmla="*/ 0 w 5096586"/>
              <a:gd name="connsiteY36" fmla="*/ 2071821 h 6401693"/>
              <a:gd name="connsiteX37" fmla="*/ 0 w 5096586"/>
              <a:gd name="connsiteY37" fmla="*/ 1425832 h 6401693"/>
              <a:gd name="connsiteX38" fmla="*/ 0 w 5096586"/>
              <a:gd name="connsiteY38" fmla="*/ 779843 h 6401693"/>
              <a:gd name="connsiteX39" fmla="*/ 0 w 5096586"/>
              <a:gd name="connsiteY39" fmla="*/ 0 h 640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5096586" h="6401693" fill="none" extrusionOk="0">
                <a:moveTo>
                  <a:pt x="0" y="0"/>
                </a:moveTo>
                <a:cubicBezTo>
                  <a:pt x="155868" y="-46477"/>
                  <a:pt x="290981" y="25158"/>
                  <a:pt x="464356" y="0"/>
                </a:cubicBezTo>
                <a:cubicBezTo>
                  <a:pt x="637731" y="-25158"/>
                  <a:pt x="748955" y="37139"/>
                  <a:pt x="877745" y="0"/>
                </a:cubicBezTo>
                <a:cubicBezTo>
                  <a:pt x="1006535" y="-37139"/>
                  <a:pt x="1191279" y="42269"/>
                  <a:pt x="1494999" y="0"/>
                </a:cubicBezTo>
                <a:cubicBezTo>
                  <a:pt x="1798719" y="-42269"/>
                  <a:pt x="1745347" y="41175"/>
                  <a:pt x="1908388" y="0"/>
                </a:cubicBezTo>
                <a:cubicBezTo>
                  <a:pt x="2071429" y="-41175"/>
                  <a:pt x="2181540" y="43364"/>
                  <a:pt x="2423710" y="0"/>
                </a:cubicBezTo>
                <a:cubicBezTo>
                  <a:pt x="2665880" y="-43364"/>
                  <a:pt x="2740904" y="59648"/>
                  <a:pt x="2939031" y="0"/>
                </a:cubicBezTo>
                <a:cubicBezTo>
                  <a:pt x="3137158" y="-59648"/>
                  <a:pt x="3362322" y="45581"/>
                  <a:pt x="3556284" y="0"/>
                </a:cubicBezTo>
                <a:cubicBezTo>
                  <a:pt x="3750246" y="-45581"/>
                  <a:pt x="3902491" y="50079"/>
                  <a:pt x="4020640" y="0"/>
                </a:cubicBezTo>
                <a:cubicBezTo>
                  <a:pt x="4138789" y="-50079"/>
                  <a:pt x="4811093" y="69655"/>
                  <a:pt x="5096586" y="0"/>
                </a:cubicBezTo>
                <a:cubicBezTo>
                  <a:pt x="5097459" y="222309"/>
                  <a:pt x="5056970" y="315933"/>
                  <a:pt x="5096586" y="453938"/>
                </a:cubicBezTo>
                <a:cubicBezTo>
                  <a:pt x="5136202" y="591943"/>
                  <a:pt x="5084202" y="689868"/>
                  <a:pt x="5096586" y="843860"/>
                </a:cubicBezTo>
                <a:cubicBezTo>
                  <a:pt x="5108970" y="997852"/>
                  <a:pt x="5056758" y="1139181"/>
                  <a:pt x="5096586" y="1233781"/>
                </a:cubicBezTo>
                <a:cubicBezTo>
                  <a:pt x="5136414" y="1328381"/>
                  <a:pt x="5048665" y="1674405"/>
                  <a:pt x="5096586" y="1943787"/>
                </a:cubicBezTo>
                <a:cubicBezTo>
                  <a:pt x="5144507" y="2213169"/>
                  <a:pt x="5063319" y="2307112"/>
                  <a:pt x="5096586" y="2589776"/>
                </a:cubicBezTo>
                <a:cubicBezTo>
                  <a:pt x="5129853" y="2872440"/>
                  <a:pt x="5025680" y="3101689"/>
                  <a:pt x="5096586" y="3235765"/>
                </a:cubicBezTo>
                <a:cubicBezTo>
                  <a:pt x="5167492" y="3369841"/>
                  <a:pt x="5087772" y="3457470"/>
                  <a:pt x="5096586" y="3625686"/>
                </a:cubicBezTo>
                <a:cubicBezTo>
                  <a:pt x="5105400" y="3793902"/>
                  <a:pt x="5065071" y="3873103"/>
                  <a:pt x="5096586" y="4015607"/>
                </a:cubicBezTo>
                <a:cubicBezTo>
                  <a:pt x="5128101" y="4158111"/>
                  <a:pt x="5089324" y="4383922"/>
                  <a:pt x="5096586" y="4597580"/>
                </a:cubicBezTo>
                <a:cubicBezTo>
                  <a:pt x="5103848" y="4811238"/>
                  <a:pt x="5034418" y="4991563"/>
                  <a:pt x="5096586" y="5243569"/>
                </a:cubicBezTo>
                <a:cubicBezTo>
                  <a:pt x="5158754" y="5495575"/>
                  <a:pt x="4980241" y="6077046"/>
                  <a:pt x="5096586" y="6401693"/>
                </a:cubicBezTo>
                <a:cubicBezTo>
                  <a:pt x="4879717" y="6418019"/>
                  <a:pt x="4792185" y="6387560"/>
                  <a:pt x="4632230" y="6401693"/>
                </a:cubicBezTo>
                <a:cubicBezTo>
                  <a:pt x="4472275" y="6415826"/>
                  <a:pt x="4260167" y="6369718"/>
                  <a:pt x="4116909" y="6401693"/>
                </a:cubicBezTo>
                <a:cubicBezTo>
                  <a:pt x="3973651" y="6433668"/>
                  <a:pt x="3735581" y="6362732"/>
                  <a:pt x="3448690" y="6401693"/>
                </a:cubicBezTo>
                <a:cubicBezTo>
                  <a:pt x="3161799" y="6440654"/>
                  <a:pt x="3176023" y="6383418"/>
                  <a:pt x="2933368" y="6401693"/>
                </a:cubicBezTo>
                <a:cubicBezTo>
                  <a:pt x="2690713" y="6419968"/>
                  <a:pt x="2507736" y="6379680"/>
                  <a:pt x="2316115" y="6401693"/>
                </a:cubicBezTo>
                <a:cubicBezTo>
                  <a:pt x="2124494" y="6423706"/>
                  <a:pt x="2070485" y="6360754"/>
                  <a:pt x="1902725" y="6401693"/>
                </a:cubicBezTo>
                <a:cubicBezTo>
                  <a:pt x="1734965" y="6442632"/>
                  <a:pt x="1543582" y="6382521"/>
                  <a:pt x="1387404" y="6401693"/>
                </a:cubicBezTo>
                <a:cubicBezTo>
                  <a:pt x="1231226" y="6420865"/>
                  <a:pt x="1127360" y="6390780"/>
                  <a:pt x="974014" y="6401693"/>
                </a:cubicBezTo>
                <a:cubicBezTo>
                  <a:pt x="820668" y="6412606"/>
                  <a:pt x="417433" y="6364269"/>
                  <a:pt x="0" y="6401693"/>
                </a:cubicBezTo>
                <a:cubicBezTo>
                  <a:pt x="-9525" y="6256851"/>
                  <a:pt x="39238" y="6008659"/>
                  <a:pt x="0" y="5819721"/>
                </a:cubicBezTo>
                <a:cubicBezTo>
                  <a:pt x="-39238" y="5630783"/>
                  <a:pt x="19955" y="5534150"/>
                  <a:pt x="0" y="5301766"/>
                </a:cubicBezTo>
                <a:cubicBezTo>
                  <a:pt x="-19955" y="5069383"/>
                  <a:pt x="21335" y="4940232"/>
                  <a:pt x="0" y="4591760"/>
                </a:cubicBezTo>
                <a:cubicBezTo>
                  <a:pt x="-21335" y="4243288"/>
                  <a:pt x="33259" y="4115327"/>
                  <a:pt x="0" y="3945771"/>
                </a:cubicBezTo>
                <a:cubicBezTo>
                  <a:pt x="-33259" y="3776215"/>
                  <a:pt x="27447" y="3674201"/>
                  <a:pt x="0" y="3427816"/>
                </a:cubicBezTo>
                <a:cubicBezTo>
                  <a:pt x="-27447" y="3181431"/>
                  <a:pt x="53019" y="3093765"/>
                  <a:pt x="0" y="2781827"/>
                </a:cubicBezTo>
                <a:cubicBezTo>
                  <a:pt x="-53019" y="2469889"/>
                  <a:pt x="26085" y="2293865"/>
                  <a:pt x="0" y="2071821"/>
                </a:cubicBezTo>
                <a:cubicBezTo>
                  <a:pt x="-26085" y="1849777"/>
                  <a:pt x="64843" y="1565606"/>
                  <a:pt x="0" y="1425832"/>
                </a:cubicBezTo>
                <a:cubicBezTo>
                  <a:pt x="-64843" y="1286058"/>
                  <a:pt x="14494" y="973638"/>
                  <a:pt x="0" y="779843"/>
                </a:cubicBezTo>
                <a:cubicBezTo>
                  <a:pt x="-14494" y="586048"/>
                  <a:pt x="82237" y="331121"/>
                  <a:pt x="0" y="0"/>
                </a:cubicBezTo>
                <a:close/>
              </a:path>
              <a:path w="5096586" h="6401693" stroke="0" extrusionOk="0">
                <a:moveTo>
                  <a:pt x="0" y="0"/>
                </a:moveTo>
                <a:cubicBezTo>
                  <a:pt x="147308" y="-36858"/>
                  <a:pt x="397967" y="37835"/>
                  <a:pt x="515321" y="0"/>
                </a:cubicBezTo>
                <a:cubicBezTo>
                  <a:pt x="632675" y="-37835"/>
                  <a:pt x="893515" y="55716"/>
                  <a:pt x="1030643" y="0"/>
                </a:cubicBezTo>
                <a:cubicBezTo>
                  <a:pt x="1167771" y="-55716"/>
                  <a:pt x="1477916" y="19956"/>
                  <a:pt x="1698862" y="0"/>
                </a:cubicBezTo>
                <a:cubicBezTo>
                  <a:pt x="1919808" y="-19956"/>
                  <a:pt x="2024509" y="20607"/>
                  <a:pt x="2316115" y="0"/>
                </a:cubicBezTo>
                <a:cubicBezTo>
                  <a:pt x="2607721" y="-20607"/>
                  <a:pt x="2654947" y="44949"/>
                  <a:pt x="2933368" y="0"/>
                </a:cubicBezTo>
                <a:cubicBezTo>
                  <a:pt x="3211789" y="-44949"/>
                  <a:pt x="3379747" y="66403"/>
                  <a:pt x="3499656" y="0"/>
                </a:cubicBezTo>
                <a:cubicBezTo>
                  <a:pt x="3619565" y="-66403"/>
                  <a:pt x="3794462" y="6286"/>
                  <a:pt x="4065943" y="0"/>
                </a:cubicBezTo>
                <a:cubicBezTo>
                  <a:pt x="4337424" y="-6286"/>
                  <a:pt x="4617255" y="90077"/>
                  <a:pt x="5096586" y="0"/>
                </a:cubicBezTo>
                <a:cubicBezTo>
                  <a:pt x="5112769" y="250125"/>
                  <a:pt x="5056192" y="359572"/>
                  <a:pt x="5096586" y="581972"/>
                </a:cubicBezTo>
                <a:cubicBezTo>
                  <a:pt x="5136980" y="804372"/>
                  <a:pt x="5073809" y="824536"/>
                  <a:pt x="5096586" y="971893"/>
                </a:cubicBezTo>
                <a:cubicBezTo>
                  <a:pt x="5119363" y="1119250"/>
                  <a:pt x="5082143" y="1336201"/>
                  <a:pt x="5096586" y="1553865"/>
                </a:cubicBezTo>
                <a:cubicBezTo>
                  <a:pt x="5111029" y="1771529"/>
                  <a:pt x="5079590" y="1837951"/>
                  <a:pt x="5096586" y="1943787"/>
                </a:cubicBezTo>
                <a:cubicBezTo>
                  <a:pt x="5113582" y="2049623"/>
                  <a:pt x="5085569" y="2303061"/>
                  <a:pt x="5096586" y="2397725"/>
                </a:cubicBezTo>
                <a:cubicBezTo>
                  <a:pt x="5107603" y="2492389"/>
                  <a:pt x="5032711" y="2815361"/>
                  <a:pt x="5096586" y="2979697"/>
                </a:cubicBezTo>
                <a:cubicBezTo>
                  <a:pt x="5160461" y="3144033"/>
                  <a:pt x="5082342" y="3377826"/>
                  <a:pt x="5096586" y="3689703"/>
                </a:cubicBezTo>
                <a:cubicBezTo>
                  <a:pt x="5110830" y="4001580"/>
                  <a:pt x="5063434" y="4125846"/>
                  <a:pt x="5096586" y="4271675"/>
                </a:cubicBezTo>
                <a:cubicBezTo>
                  <a:pt x="5129738" y="4417504"/>
                  <a:pt x="5075452" y="4506593"/>
                  <a:pt x="5096586" y="4725613"/>
                </a:cubicBezTo>
                <a:cubicBezTo>
                  <a:pt x="5117720" y="4944633"/>
                  <a:pt x="5059878" y="4954966"/>
                  <a:pt x="5096586" y="5115535"/>
                </a:cubicBezTo>
                <a:cubicBezTo>
                  <a:pt x="5133294" y="5276104"/>
                  <a:pt x="5068263" y="5402262"/>
                  <a:pt x="5096586" y="5633490"/>
                </a:cubicBezTo>
                <a:cubicBezTo>
                  <a:pt x="5124909" y="5864718"/>
                  <a:pt x="5056525" y="6152187"/>
                  <a:pt x="5096586" y="6401693"/>
                </a:cubicBezTo>
                <a:cubicBezTo>
                  <a:pt x="4932174" y="6414784"/>
                  <a:pt x="4789943" y="6353856"/>
                  <a:pt x="4632230" y="6401693"/>
                </a:cubicBezTo>
                <a:cubicBezTo>
                  <a:pt x="4474517" y="6449530"/>
                  <a:pt x="4345881" y="6390597"/>
                  <a:pt x="4116909" y="6401693"/>
                </a:cubicBezTo>
                <a:cubicBezTo>
                  <a:pt x="3887937" y="6412789"/>
                  <a:pt x="3891410" y="6366834"/>
                  <a:pt x="3703519" y="6401693"/>
                </a:cubicBezTo>
                <a:cubicBezTo>
                  <a:pt x="3515628" y="6436552"/>
                  <a:pt x="3302874" y="6393465"/>
                  <a:pt x="3035300" y="6401693"/>
                </a:cubicBezTo>
                <a:cubicBezTo>
                  <a:pt x="2767726" y="6409921"/>
                  <a:pt x="2762097" y="6394114"/>
                  <a:pt x="2519979" y="6401693"/>
                </a:cubicBezTo>
                <a:cubicBezTo>
                  <a:pt x="2277861" y="6409272"/>
                  <a:pt x="2210027" y="6349883"/>
                  <a:pt x="2004657" y="6401693"/>
                </a:cubicBezTo>
                <a:cubicBezTo>
                  <a:pt x="1799287" y="6453503"/>
                  <a:pt x="1765751" y="6357084"/>
                  <a:pt x="1591267" y="6401693"/>
                </a:cubicBezTo>
                <a:cubicBezTo>
                  <a:pt x="1416783" y="6446302"/>
                  <a:pt x="1276910" y="6386382"/>
                  <a:pt x="1126912" y="6401693"/>
                </a:cubicBezTo>
                <a:cubicBezTo>
                  <a:pt x="976914" y="6417004"/>
                  <a:pt x="266135" y="6288848"/>
                  <a:pt x="0" y="6401693"/>
                </a:cubicBezTo>
                <a:cubicBezTo>
                  <a:pt x="-26810" y="6218169"/>
                  <a:pt x="42168" y="6199506"/>
                  <a:pt x="0" y="6011772"/>
                </a:cubicBezTo>
                <a:cubicBezTo>
                  <a:pt x="-42168" y="5824038"/>
                  <a:pt x="45820" y="5681667"/>
                  <a:pt x="0" y="5429800"/>
                </a:cubicBezTo>
                <a:cubicBezTo>
                  <a:pt x="-45820" y="5177933"/>
                  <a:pt x="4137" y="5025211"/>
                  <a:pt x="0" y="4847828"/>
                </a:cubicBezTo>
                <a:cubicBezTo>
                  <a:pt x="-4137" y="4670445"/>
                  <a:pt x="5746" y="4605432"/>
                  <a:pt x="0" y="4457906"/>
                </a:cubicBezTo>
                <a:cubicBezTo>
                  <a:pt x="-5746" y="4310380"/>
                  <a:pt x="28542" y="4202076"/>
                  <a:pt x="0" y="4003968"/>
                </a:cubicBezTo>
                <a:cubicBezTo>
                  <a:pt x="-28542" y="3805860"/>
                  <a:pt x="7319" y="3738756"/>
                  <a:pt x="0" y="3550030"/>
                </a:cubicBezTo>
                <a:cubicBezTo>
                  <a:pt x="-7319" y="3361304"/>
                  <a:pt x="23833" y="3198177"/>
                  <a:pt x="0" y="3032075"/>
                </a:cubicBezTo>
                <a:cubicBezTo>
                  <a:pt x="-23833" y="2865973"/>
                  <a:pt x="19621" y="2733941"/>
                  <a:pt x="0" y="2642153"/>
                </a:cubicBezTo>
                <a:cubicBezTo>
                  <a:pt x="-19621" y="2550365"/>
                  <a:pt x="35983" y="2365677"/>
                  <a:pt x="0" y="2252232"/>
                </a:cubicBezTo>
                <a:cubicBezTo>
                  <a:pt x="-35983" y="2138787"/>
                  <a:pt x="37937" y="2002512"/>
                  <a:pt x="0" y="1798294"/>
                </a:cubicBezTo>
                <a:cubicBezTo>
                  <a:pt x="-37937" y="1594076"/>
                  <a:pt x="44963" y="1247597"/>
                  <a:pt x="0" y="1088288"/>
                </a:cubicBezTo>
                <a:cubicBezTo>
                  <a:pt x="-44963" y="928979"/>
                  <a:pt x="7457" y="703182"/>
                  <a:pt x="0" y="506316"/>
                </a:cubicBezTo>
                <a:cubicBezTo>
                  <a:pt x="-7457" y="309450"/>
                  <a:pt x="3212" y="209496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165614588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293953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9B6EADE4-3831-0B98-38E3-A5ED05FAC01F}"/>
              </a:ext>
            </a:extLst>
          </p:cNvPr>
          <p:cNvSpPr/>
          <p:nvPr/>
        </p:nvSpPr>
        <p:spPr>
          <a:xfrm>
            <a:off x="4724400" y="3677920"/>
            <a:ext cx="4094480" cy="1534160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A2B51A0-ECBA-118F-985B-5803EBE3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46200"/>
          </a:xfrm>
        </p:spPr>
        <p:txBody>
          <a:bodyPr/>
          <a:lstStyle/>
          <a:p>
            <a:r>
              <a:rPr lang="fr-FR" dirty="0"/>
              <a:t>A gyorsrendezés (quicksort) m</a:t>
            </a:r>
            <a:r>
              <a:rPr lang="hu-HU" dirty="0"/>
              <a:t>ű</a:t>
            </a:r>
            <a:r>
              <a:rPr lang="fr-FR" dirty="0"/>
              <a:t>veletigénye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C92DC5-D333-75DA-2A42-8AAB91885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3600"/>
            <a:ext cx="10018713" cy="4038599"/>
          </a:xfrm>
        </p:spPr>
        <p:txBody>
          <a:bodyPr>
            <a:normAutofit/>
          </a:bodyPr>
          <a:lstStyle/>
          <a:p>
            <a:r>
              <a:rPr lang="hu-HU" sz="2200" b="0" i="0" u="none" strike="noStrike" baseline="0" dirty="0"/>
              <a:t>A fenti szétvágás (</a:t>
            </a:r>
            <a:r>
              <a:rPr lang="hu-HU" sz="2200" b="0" i="0" u="none" strike="noStrike" baseline="0" dirty="0" err="1"/>
              <a:t>partition</a:t>
            </a:r>
            <a:r>
              <a:rPr lang="hu-HU" sz="2200" b="0" i="0" u="none" strike="noStrike" baseline="0" dirty="0"/>
              <a:t>) műveletigénye lineáris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1800" b="0" i="0" u="none" strike="noStrike" baseline="0" dirty="0"/>
              <a:t>a két ciklus együtt </a:t>
            </a:r>
            <a:r>
              <a:rPr lang="hu-HU" sz="1800" b="0" i="1" u="none" strike="noStrike" baseline="0" dirty="0"/>
              <a:t>r</a:t>
            </a:r>
            <a:r>
              <a:rPr lang="hu-HU" sz="1800" b="0" i="0" u="none" strike="noStrike" baseline="0" dirty="0"/>
              <a:t> − </a:t>
            </a:r>
            <a:r>
              <a:rPr lang="hu-HU" sz="1800" b="0" i="1" u="none" strike="noStrike" baseline="0" dirty="0"/>
              <a:t>p</a:t>
            </a:r>
            <a:r>
              <a:rPr lang="hu-HU" sz="1800" b="0" i="0" u="none" strike="noStrike" baseline="0" dirty="0"/>
              <a:t> − 1 vagy </a:t>
            </a:r>
            <a:r>
              <a:rPr lang="hu-HU" sz="1800" b="0" i="1" u="none" strike="noStrike" baseline="0" dirty="0"/>
              <a:t>r</a:t>
            </a:r>
            <a:r>
              <a:rPr lang="hu-HU" sz="1800" b="0" i="0" u="none" strike="noStrike" baseline="0" dirty="0"/>
              <a:t> − </a:t>
            </a:r>
            <a:r>
              <a:rPr lang="hu-HU" sz="1800" b="0" i="1" u="none" strike="noStrike" baseline="0" dirty="0"/>
              <a:t>p</a:t>
            </a:r>
            <a:r>
              <a:rPr lang="hu-HU" sz="1800" b="0" i="0" u="none" strike="noStrike" baseline="0" dirty="0"/>
              <a:t> iterációt végez</a:t>
            </a:r>
          </a:p>
          <a:p>
            <a:r>
              <a:rPr lang="hu-HU" sz="2200" b="0" i="0" u="none" strike="noStrike" baseline="0" dirty="0"/>
              <a:t>Műveletigény:</a:t>
            </a:r>
            <a:br>
              <a:rPr lang="hu-HU" sz="2200" b="0" i="0" u="none" strike="noStrike" baseline="0" dirty="0"/>
            </a:br>
            <a:endParaRPr lang="hu-HU" sz="2200" b="0" i="0" u="none" strike="noStrike" baseline="0" dirty="0"/>
          </a:p>
          <a:p>
            <a:pPr marL="457200" lvl="1" indent="0" algn="ctr">
              <a:buNone/>
            </a:pPr>
            <a:r>
              <a:rPr lang="pt-BR" sz="1800" b="1" i="1" u="none" strike="noStrike" baseline="0" dirty="0"/>
              <a:t>mT(n), AT(n) </a:t>
            </a:r>
            <a:r>
              <a:rPr lang="pt-BR" sz="1800" b="1" u="none" strike="noStrike" baseline="0" dirty="0"/>
              <a:t>∈</a:t>
            </a:r>
            <a:r>
              <a:rPr lang="pt-BR" sz="1800" b="1" i="1" u="none" strike="noStrike" baseline="0" dirty="0"/>
              <a:t> Θ(n log n)</a:t>
            </a:r>
          </a:p>
          <a:p>
            <a:pPr marL="457200" lvl="1" indent="0" algn="ctr">
              <a:buNone/>
            </a:pPr>
            <a:r>
              <a:rPr lang="hu-HU" sz="1800" b="1" i="1" u="none" strike="noStrike" baseline="0" dirty="0"/>
              <a:t>MT(n) </a:t>
            </a:r>
            <a:r>
              <a:rPr lang="hu-HU" sz="1800" b="1" u="none" strike="noStrike" baseline="0" dirty="0"/>
              <a:t>∈</a:t>
            </a:r>
            <a:r>
              <a:rPr lang="hu-HU" sz="1800" b="1" i="1" u="none" strike="noStrike" baseline="0" dirty="0"/>
              <a:t> </a:t>
            </a:r>
            <a:r>
              <a:rPr lang="el-GR" sz="1800" b="1" i="1" u="none" strike="noStrike" baseline="0" dirty="0"/>
              <a:t>Θ(</a:t>
            </a:r>
            <a:r>
              <a:rPr lang="hu-HU" sz="18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1800" b="1" i="1" baseline="30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1800" b="1" i="1" u="none" strike="noStrike" baseline="0" dirty="0"/>
              <a:t>)</a:t>
            </a:r>
            <a:br>
              <a:rPr lang="hu-HU" sz="1800" b="1" i="1" u="none" strike="noStrike" baseline="0" dirty="0"/>
            </a:br>
            <a:endParaRPr lang="hu-HU" sz="1800" b="1" i="1" dirty="0"/>
          </a:p>
          <a:p>
            <a:pPr lvl="1"/>
            <a:r>
              <a:rPr lang="hu-HU" sz="1800" b="0" i="0" u="none" strike="noStrike" baseline="0" dirty="0"/>
              <a:t>A várható vagy átlagos műveletigény aszimptotikusan a legjobb esethez esik közel</a:t>
            </a:r>
          </a:p>
          <a:p>
            <a:pPr lvl="1"/>
            <a:r>
              <a:rPr lang="hu-HU" sz="1800" b="0" i="0" u="none" strike="noStrike" baseline="0" dirty="0"/>
              <a:t>A legrosszabb eset valószínűsége nagyon kicsi</a:t>
            </a:r>
          </a:p>
        </p:txBody>
      </p:sp>
    </p:spTree>
    <p:extLst>
      <p:ext uri="{BB962C8B-B14F-4D97-AF65-F5344CB8AC3E}">
        <p14:creationId xmlns:p14="http://schemas.microsoft.com/office/powerpoint/2010/main" val="13282565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554182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870065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520931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288174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404552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171796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6373092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75368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986443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11028220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11115364" y="2142048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069078A-05E2-4ADB-9C7E-2A18E9BED4F3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0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661756" y="2142244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1834287" y="2142048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625DFAF3-D6F5-45F7-8141-8C86FF1E3629}"/>
              </a:ext>
            </a:extLst>
          </p:cNvPr>
          <p:cNvSpPr txBox="1"/>
          <p:nvPr/>
        </p:nvSpPr>
        <p:spPr>
          <a:xfrm>
            <a:off x="6373092" y="1830947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50 &lt; 52 ? YES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2C3234D3-25AC-47AF-8B63-E20DFD792064}"/>
              </a:ext>
            </a:extLst>
          </p:cNvPr>
          <p:cNvSpPr txBox="1"/>
          <p:nvPr/>
        </p:nvSpPr>
        <p:spPr>
          <a:xfrm>
            <a:off x="661756" y="1503510"/>
            <a:ext cx="2219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&lt; r and A[i] &lt;= A[r]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AFFCF6C-A806-45CF-82B2-B0422CFE6FB4}"/>
              </a:ext>
            </a:extLst>
          </p:cNvPr>
          <p:cNvSpPr txBox="1"/>
          <p:nvPr/>
        </p:nvSpPr>
        <p:spPr>
          <a:xfrm>
            <a:off x="10676023" y="1589068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16" name="Cím 1">
            <a:extLst>
              <a:ext uri="{FF2B5EF4-FFF2-40B4-BE49-F238E27FC236}">
                <a16:creationId xmlns:a16="http://schemas.microsoft.com/office/drawing/2014/main" id="{B833A544-7A73-6393-FD72-AD5154D9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31" y="167256"/>
            <a:ext cx="10875818" cy="1430442"/>
          </a:xfrm>
        </p:spPr>
        <p:txBody>
          <a:bodyPr>
            <a:normAutofit fontScale="90000"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dirty="0">
                <a:solidFill>
                  <a:srgbClr val="2D3B45"/>
                </a:solidFill>
                <a:latin typeface="+mn-lt"/>
              </a:rPr>
              <a:t>most</a:t>
            </a:r>
            <a:r>
              <a:rPr lang="hu-HU" dirty="0"/>
              <a:t> 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6397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3 0 L 0.02343 0.03981 C 0.02877 0.04884 0.03671 0.05394 0.04518 0.05394 C 0.05481 0.05394 0.06237 0.04884 0.06757 0.03981 L 0.09336 0 " pathEditMode="relative" rAng="0" ptsTypes="AAAAA">
                                      <p:cBhvr>
                                        <p:cTn id="2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268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1.85185E-6 L -0.02656 -0.03889 C -0.03216 -0.04746 -0.04024 -0.05209 -0.0487 -0.05209 C -0.0586 -0.05209 -0.06615 -0.04746 -0.07175 -0.03889 L -0.09727 1.85185E-6 " pathEditMode="relative" rAng="0" ptsTypes="AAAAA">
                                      <p:cBhvr>
                                        <p:cTn id="2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70" y="-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4.81481E-6 L 0.0987 0.00208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92" y="-93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7 0.00208 L 0.09492 0.00462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23" grpId="0" animBg="1"/>
      <p:bldP spid="23" grpId="1" animBg="1"/>
      <p:bldP spid="24" grpId="0" animBg="1"/>
      <p:bldP spid="24" grpId="1" animBg="1"/>
      <p:bldP spid="25" grpId="0"/>
      <p:bldP spid="2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71796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870065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520931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2881746" y="2991853"/>
            <a:ext cx="609600" cy="874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404552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554182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6373092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75368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986443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11028220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11144543" y="2117558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1834287" y="2269679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2998069" y="2269679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3B3F4967-EBA3-40BC-8520-A312F773BF43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1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D36B1366-5D82-42F0-93A7-AC21EDB2F333}"/>
              </a:ext>
            </a:extLst>
          </p:cNvPr>
          <p:cNvSpPr txBox="1"/>
          <p:nvPr/>
        </p:nvSpPr>
        <p:spPr>
          <a:xfrm>
            <a:off x="6373092" y="1662744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25 &lt; 52 ? YES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F2A87024-7F7E-47F5-8D9A-966D447AD58D}"/>
              </a:ext>
            </a:extLst>
          </p:cNvPr>
          <p:cNvSpPr txBox="1"/>
          <p:nvPr/>
        </p:nvSpPr>
        <p:spPr>
          <a:xfrm>
            <a:off x="10757303" y="1463297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16" name="Cím 1">
            <a:extLst>
              <a:ext uri="{FF2B5EF4-FFF2-40B4-BE49-F238E27FC236}">
                <a16:creationId xmlns:a16="http://schemas.microsoft.com/office/drawing/2014/main" id="{A6EC1196-A6F3-734A-8B0D-E61A5C55A386}"/>
              </a:ext>
            </a:extLst>
          </p:cNvPr>
          <p:cNvSpPr txBox="1">
            <a:spLocks/>
          </p:cNvSpPr>
          <p:nvPr/>
        </p:nvSpPr>
        <p:spPr>
          <a:xfrm>
            <a:off x="578631" y="167256"/>
            <a:ext cx="10875818" cy="143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/>
              <a:t>A gyorsrendezés lejátszása:*</a:t>
            </a:r>
            <a:br>
              <a:rPr lang="hu-HU"/>
            </a:br>
            <a:r>
              <a:rPr lang="hu-HU" sz="2200">
                <a:solidFill>
                  <a:srgbClr val="2D3B45"/>
                </a:solidFill>
                <a:latin typeface="+mn-lt"/>
              </a:rPr>
              <a:t>most</a:t>
            </a:r>
            <a:r>
              <a:rPr lang="hu-HU"/>
              <a:t> </a:t>
            </a:r>
            <a:r>
              <a:rPr lang="hu-HU" sz="2200">
                <a:solidFill>
                  <a:srgbClr val="2D3B45"/>
                </a:solidFill>
                <a:latin typeface="+mn-lt"/>
              </a:rPr>
              <a:t>a particionálás minden esetben az aktuális résztömb </a:t>
            </a:r>
            <a:r>
              <a:rPr lang="hu-HU" sz="2200" b="1">
                <a:solidFill>
                  <a:srgbClr val="2D3B45"/>
                </a:solidFill>
                <a:latin typeface="+mn-lt"/>
              </a:rPr>
              <a:t>utolsó</a:t>
            </a:r>
            <a:r>
              <a:rPr lang="hu-HU" sz="2200">
                <a:solidFill>
                  <a:srgbClr val="2D3B45"/>
                </a:solidFill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29704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2 0 L 0.02709 0.03981 C 0.03242 0.04884 0.04037 0.05394 0.0487 0.05394 C 0.05834 0.05394 0.06589 0.04884 0.07123 0.03981 L 0.09714 0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69 0 L -0.02396 -0.04375 C -0.0293 -0.05347 -0.03724 -0.05856 -0.04571 -0.05856 C -0.05521 -0.05856 -0.06276 -0.05347 -0.06797 -0.04375 L -0.09297 0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-29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81481E-6 L 0.09661 0.0034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1" y="162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81481E-6 L 0.09545 4.81481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23" grpId="0" animBg="1"/>
      <p:bldP spid="24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288174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870065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520931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717964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4045528" y="2991853"/>
            <a:ext cx="609600" cy="874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554182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6373092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75368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986443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11028220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11141279" y="2156028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2991304" y="2197769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4161851" y="2197769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09877561-ED94-4937-B0A3-000006464796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2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0E3B23B7-3032-4BD4-BC88-CA698EA5765E}"/>
              </a:ext>
            </a:extLst>
          </p:cNvPr>
          <p:cNvSpPr txBox="1"/>
          <p:nvPr/>
        </p:nvSpPr>
        <p:spPr>
          <a:xfrm>
            <a:off x="6373092" y="1704340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32 &lt; 52 ? YES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BF9F61A0-7A34-41A8-BAF8-A5DA8B4D27DF}"/>
              </a:ext>
            </a:extLst>
          </p:cNvPr>
          <p:cNvSpPr txBox="1"/>
          <p:nvPr/>
        </p:nvSpPr>
        <p:spPr>
          <a:xfrm>
            <a:off x="10706503" y="1596553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16" name="Cím 1">
            <a:extLst>
              <a:ext uri="{FF2B5EF4-FFF2-40B4-BE49-F238E27FC236}">
                <a16:creationId xmlns:a16="http://schemas.microsoft.com/office/drawing/2014/main" id="{62065DB8-E6C6-3BD8-C0E9-2764CA41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31" y="167256"/>
            <a:ext cx="10875818" cy="1430442"/>
          </a:xfrm>
        </p:spPr>
        <p:txBody>
          <a:bodyPr>
            <a:normAutofit fontScale="90000"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dirty="0">
                <a:solidFill>
                  <a:srgbClr val="2D3B45"/>
                </a:solidFill>
                <a:latin typeface="+mn-lt"/>
              </a:rPr>
              <a:t>most</a:t>
            </a:r>
            <a:r>
              <a:rPr lang="hu-HU" dirty="0"/>
              <a:t> 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6701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0.02513 0.04005 C 0.03034 0.04907 0.03841 0.05394 0.04675 0.05394 C 0.05612 0.05394 0.0638 0.04907 0.06901 0.04005 L 0.09453 0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0 L -0.02669 -0.04005 C -0.0319 -0.04907 -0.03984 -0.05394 -0.04818 -0.05394 C -0.05768 -0.05394 -0.06536 -0.04907 -0.07057 -0.04005 L -0.09596 0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96296E-6 L 0.09375 -0.00394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-20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09388 2.96296E-6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23" grpId="0" animBg="1"/>
      <p:bldP spid="24" grpId="0" animBg="1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404552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870065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5209310" y="2991853"/>
            <a:ext cx="609600" cy="874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717964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881746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554182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6373092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75368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986443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11028220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11144543" y="2176266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4161851" y="2191749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5325633" y="2191749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43B4E83C-6CB4-4B6B-A592-2E3084CCCCF3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3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22AEF4F5-3B16-49E0-8FFC-A624A8F47BDE}"/>
              </a:ext>
            </a:extLst>
          </p:cNvPr>
          <p:cNvSpPr txBox="1"/>
          <p:nvPr/>
        </p:nvSpPr>
        <p:spPr>
          <a:xfrm>
            <a:off x="6373092" y="1614897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80 &lt; 52 ? NO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F5CC9F8E-2E03-4311-A702-55DA9BB818FD}"/>
              </a:ext>
            </a:extLst>
          </p:cNvPr>
          <p:cNvSpPr txBox="1"/>
          <p:nvPr/>
        </p:nvSpPr>
        <p:spPr>
          <a:xfrm>
            <a:off x="10747143" y="1551359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B2A685E-3BBB-E9F4-E109-ABD2A4C9C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31" y="167256"/>
            <a:ext cx="10875818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2306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59259E-6 L 0.09558 -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404552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870065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520931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717964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881746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554182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6373092" y="2991853"/>
            <a:ext cx="609600" cy="874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75368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986443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11028220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11144543" y="2190027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4174976" y="2197769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6521116" y="2197769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128690C3-8F8D-4530-8363-0A0A2F7D2807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3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CAC7714-CA4D-47C9-9161-CD38820E9B19}"/>
              </a:ext>
            </a:extLst>
          </p:cNvPr>
          <p:cNvSpPr txBox="1"/>
          <p:nvPr/>
        </p:nvSpPr>
        <p:spPr>
          <a:xfrm>
            <a:off x="6373092" y="1528401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66 &lt; 52 ? NO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BCF6EB77-2558-4651-A7A0-F7681C75C54E}"/>
              </a:ext>
            </a:extLst>
          </p:cNvPr>
          <p:cNvSpPr txBox="1"/>
          <p:nvPr/>
        </p:nvSpPr>
        <p:spPr>
          <a:xfrm>
            <a:off x="10757303" y="1572001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6337A59-5068-6B29-1C50-486C79325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30" y="167256"/>
            <a:ext cx="11613369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7572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0.09297 0.002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404552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870065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520931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717964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881746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554182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6373092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7536874" y="2991853"/>
            <a:ext cx="609600" cy="874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986443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11028220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11144543" y="2217821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4174976" y="2265668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7644100" y="2265668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CDC985B-AD61-4678-842A-527861A67068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3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E5838952-E8ED-490B-AB1E-BC4438DB0390}"/>
              </a:ext>
            </a:extLst>
          </p:cNvPr>
          <p:cNvSpPr txBox="1"/>
          <p:nvPr/>
        </p:nvSpPr>
        <p:spPr>
          <a:xfrm>
            <a:off x="6373092" y="1623461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49 &lt; 52 ? YES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1A49281-715D-4CD5-878F-8254C2F0065A}"/>
              </a:ext>
            </a:extLst>
          </p:cNvPr>
          <p:cNvSpPr txBox="1"/>
          <p:nvPr/>
        </p:nvSpPr>
        <p:spPr>
          <a:xfrm>
            <a:off x="10676022" y="1594767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0D8E4E2B-E569-09A3-BF6B-E116EBC86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84" y="167256"/>
            <a:ext cx="11603936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500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 L 0.07747 0.04005 C 0.09349 0.04907 0.11745 0.05394 0.14284 0.05394 C 0.17161 0.05394 0.19453 0.04907 0.21055 0.04005 L 0.28763 0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49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2446E-16 2.96296E-6 L -0.07682 -0.04028 C -0.09271 -0.04931 -0.1168 -0.05394 -0.1418 -0.05394 C -0.17044 -0.05394 -0.19336 -0.04931 -0.20924 -0.04028 L -0.28581 2.96296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97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7.40741E-7 L 0.09609 -0.00417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-20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0.09427 -0.00139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  <p:bldP spid="23" grpId="0" animBg="1"/>
      <p:bldP spid="24" grpId="0" animBg="1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602" y="708354"/>
            <a:ext cx="10018713" cy="1005348"/>
          </a:xfrm>
        </p:spPr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72639"/>
            <a:ext cx="10018713" cy="3960413"/>
          </a:xfrm>
        </p:spPr>
        <p:txBody>
          <a:bodyPr>
            <a:normAutofit/>
          </a:bodyPr>
          <a:lstStyle/>
          <a:p>
            <a:r>
              <a:rPr lang="hu-HU" sz="2800" dirty="0">
                <a:hlinkClick r:id="rId2" action="ppaction://hlinksldjump" tooltip="Kétirányú listák "/>
              </a:rPr>
              <a:t>Gyorsrendezés</a:t>
            </a:r>
            <a:endParaRPr lang="hu-HU" sz="2800" dirty="0"/>
          </a:p>
          <a:p>
            <a:r>
              <a:rPr lang="hu-HU" sz="2800" dirty="0" err="1">
                <a:hlinkClick r:id="rId3" action="ppaction://hlinksldjump" tooltip="Kétirányú listák "/>
              </a:rPr>
              <a:t>Partition</a:t>
            </a:r>
            <a:r>
              <a:rPr lang="hu-HU" sz="2800" dirty="0">
                <a:hlinkClick r:id="rId3" action="ppaction://hlinksldjump" tooltip="Kétirányú listák "/>
              </a:rPr>
              <a:t> függvény</a:t>
            </a:r>
            <a:endParaRPr lang="hu-HU" sz="2800" dirty="0"/>
          </a:p>
          <a:p>
            <a:r>
              <a:rPr lang="hu-HU" sz="2800" dirty="0">
                <a:hlinkClick r:id="rId4" action="ppaction://hlinksldjump"/>
              </a:rPr>
              <a:t>A gyorsrendezés (</a:t>
            </a:r>
            <a:r>
              <a:rPr lang="hu-HU" sz="2800" dirty="0" err="1">
                <a:hlinkClick r:id="rId4" action="ppaction://hlinksldjump"/>
              </a:rPr>
              <a:t>quicksort</a:t>
            </a:r>
            <a:r>
              <a:rPr lang="hu-HU" sz="2800" dirty="0">
                <a:hlinkClick r:id="rId4" action="ppaction://hlinksldjump"/>
              </a:rPr>
              <a:t>) C# kódja</a:t>
            </a:r>
            <a:endParaRPr lang="hu-HU" sz="2800" dirty="0"/>
          </a:p>
          <a:p>
            <a:r>
              <a:rPr lang="fr-FR" sz="2800" dirty="0">
                <a:hlinkClick r:id="rId5" action="ppaction://hlinksldjump"/>
              </a:rPr>
              <a:t>A gyorsrendezés (quicksort) m</a:t>
            </a:r>
            <a:r>
              <a:rPr lang="hu-HU" sz="2800" dirty="0">
                <a:hlinkClick r:id="rId5" action="ppaction://hlinksldjump"/>
              </a:rPr>
              <a:t>ű</a:t>
            </a:r>
            <a:r>
              <a:rPr lang="fr-FR" sz="2800" dirty="0">
                <a:hlinkClick r:id="rId5" action="ppaction://hlinksldjump"/>
              </a:rPr>
              <a:t>veletigénye</a:t>
            </a:r>
            <a:endParaRPr lang="hu-HU" sz="2800" dirty="0"/>
          </a:p>
          <a:p>
            <a:r>
              <a:rPr lang="hu-HU" sz="2800" dirty="0">
                <a:hlinkClick r:id="rId6" action="ppaction://hlinksldjump"/>
              </a:rPr>
              <a:t>Gyorsrendezés lejátszása</a:t>
            </a:r>
            <a:endParaRPr lang="hu-HU" sz="2800" dirty="0"/>
          </a:p>
          <a:p>
            <a:r>
              <a:rPr lang="hu-HU" sz="2800" dirty="0">
                <a:hlinkClick r:id="rId7" action="ppaction://hlinksldjump"/>
              </a:rPr>
              <a:t>Vegyes gyorsrendezés</a:t>
            </a:r>
            <a:endParaRPr lang="hu-HU" sz="2800" dirty="0"/>
          </a:p>
          <a:p>
            <a:endParaRPr lang="hu-HU" dirty="0">
              <a:hlinkClick r:id="" action="ppaction://noaction"/>
            </a:endParaRPr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75368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8700656" y="2991853"/>
            <a:ext cx="609600" cy="874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520931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717964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881746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554182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6373092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4045528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986443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11028220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11144543" y="2176266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5325633" y="2241871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8816979" y="2191749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39C24DC3-CF73-4B09-870D-5254686CED0D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4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AAB5F53-C0D1-4403-AEF4-D5B063AE04E8}"/>
              </a:ext>
            </a:extLst>
          </p:cNvPr>
          <p:cNvSpPr txBox="1"/>
          <p:nvPr/>
        </p:nvSpPr>
        <p:spPr>
          <a:xfrm>
            <a:off x="6373092" y="1588361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28 &lt; 52 ? YES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7A7A434D-1BF6-4C01-BAFF-F4FD4C9C5C3F}"/>
              </a:ext>
            </a:extLst>
          </p:cNvPr>
          <p:cNvSpPr txBox="1"/>
          <p:nvPr/>
        </p:nvSpPr>
        <p:spPr>
          <a:xfrm>
            <a:off x="10676022" y="1403695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959BC0E-AC80-8B1F-7734-2598A9257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30" y="167256"/>
            <a:ext cx="11938489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482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1 0 L 0.08112 0.03981 C 0.09726 0.04884 0.12135 0.05394 0.14648 0.05394 C 0.175 0.05394 0.19778 0.04884 0.21406 0.03981 L 0.29114 0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10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47 -1.11111E-6 L -0.07174 -0.03912 C -0.08789 -0.04792 -0.11172 -0.05255 -0.13711 -0.05255 C -0.16588 -0.05255 -0.1888 -0.04792 -0.20494 -0.03912 L -0.28164 -1.11111E-6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62" y="-2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09688 0.0067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32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0.09571 -0.0016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3" grpId="0" animBg="1"/>
      <p:bldP spid="24" grpId="0" animBg="1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75368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5209310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870065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717964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881746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554182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6373092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4045528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9864438" y="2991853"/>
            <a:ext cx="609600" cy="874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11028220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11135280" y="2145575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6489415" y="2241871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9980761" y="2145575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94DC56C-0A84-4046-8AC0-124F2EC95B71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5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3F16AD6D-5B9C-4F46-9F86-464B6E9F107D}"/>
              </a:ext>
            </a:extLst>
          </p:cNvPr>
          <p:cNvSpPr txBox="1"/>
          <p:nvPr/>
        </p:nvSpPr>
        <p:spPr>
          <a:xfrm>
            <a:off x="6373092" y="1591577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 &lt; 52 ? YES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23ECE03-A9D1-4DB4-A6F9-38598660BFAA}"/>
              </a:ext>
            </a:extLst>
          </p:cNvPr>
          <p:cNvSpPr txBox="1"/>
          <p:nvPr/>
        </p:nvSpPr>
        <p:spPr>
          <a:xfrm>
            <a:off x="9776936" y="1505323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C62AA43-4762-F71F-DD7B-887D69B81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31" y="167256"/>
            <a:ext cx="10875818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3626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73 0 L 0.08255 0.04005 C 0.09843 0.04907 0.12252 0.05394 0.14778 0.05394 C 0.1763 0.05394 0.19935 0.04907 0.21523 0.04005 L 0.29232 0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23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98 0 L -0.0711 -0.04005 C -0.08711 -0.04907 -0.1112 -0.05394 -0.13646 -0.05394 C -0.16511 -0.05394 -0.18803 -0.04907 -0.20404 -0.04005 L -0.28086 0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349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1.48148E-6 L 0.09557 0.0011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4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3.7037E-7 L 0.09558 -0.1236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79" y="-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3" grpId="0" animBg="1"/>
      <p:bldP spid="24" grpId="0" animBg="1"/>
      <p:bldP spid="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75368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5209310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870065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717964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881746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554182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986443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4045528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6373092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11028220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11154268" y="2176266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7653197" y="2207232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11154268" y="1376551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06F45E4-9455-4B53-B4FA-489F842B8CC3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6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5DF9C1B-0617-4C02-95C4-2A1E4A809B39}"/>
              </a:ext>
            </a:extLst>
          </p:cNvPr>
          <p:cNvSpPr txBox="1"/>
          <p:nvPr/>
        </p:nvSpPr>
        <p:spPr>
          <a:xfrm>
            <a:off x="8855244" y="1631601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Nem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E7006A3-5658-2EC6-442A-7D0146485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74" y="164154"/>
            <a:ext cx="11392652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992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82 0 L -0.07175 -0.04005 C -0.08776 -0.04907 -0.11172 -0.05394 -0.13685 -0.05394 C -0.16523 -0.05394 -0.18815 -0.04907 -0.20417 -0.04005 L -0.28047 0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-270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34 0 L 0.0819 0.04005 C 0.09779 0.04907 0.12175 0.05394 0.14688 0.05394 C 0.17552 0.05394 0.19844 0.04907 0.21432 0.04005 L 0.29115 0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111347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4783015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895643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54744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62596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468923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10034953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3704492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5861538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408984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5977862" y="2130275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585246" y="2171511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1709753" y="2171511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B28C34D6-3C15-4078-A8E9-05CE0914A53C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AFFE686B-6662-4691-BC69-A0E8BD5C5361}"/>
              </a:ext>
            </a:extLst>
          </p:cNvPr>
          <p:cNvCxnSpPr>
            <a:cxnSpLocks/>
          </p:cNvCxnSpPr>
          <p:nvPr/>
        </p:nvCxnSpPr>
        <p:spPr>
          <a:xfrm>
            <a:off x="6940061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7325CDF1-731F-4ABC-BA0C-4596A9B53DB0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0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17323D7C-BD7A-406E-AA1A-7501B7E49925}"/>
              </a:ext>
            </a:extLst>
          </p:cNvPr>
          <p:cNvSpPr txBox="1"/>
          <p:nvPr/>
        </p:nvSpPr>
        <p:spPr>
          <a:xfrm>
            <a:off x="2666186" y="1595421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25 &lt; 3 ? NO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E3C9B183-1E14-475F-9244-06A59D90192E}"/>
              </a:ext>
            </a:extLst>
          </p:cNvPr>
          <p:cNvSpPr txBox="1"/>
          <p:nvPr/>
        </p:nvSpPr>
        <p:spPr>
          <a:xfrm>
            <a:off x="5509341" y="1595421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4AEC9B9-4B8F-48FB-8A47-2F8C3CE6510A}"/>
              </a:ext>
            </a:extLst>
          </p:cNvPr>
          <p:cNvSpPr txBox="1"/>
          <p:nvPr/>
        </p:nvSpPr>
        <p:spPr>
          <a:xfrm>
            <a:off x="554182" y="1503510"/>
            <a:ext cx="2087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&lt; r and A[i] &lt;= A[r]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BB892B9-924C-726E-B880-5DF48491A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167256"/>
            <a:ext cx="11149648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90357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33333E-6 L 0.0845 0.0002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1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9" grpId="0"/>
      <p:bldP spid="19" grpId="0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111347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4783015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895643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54744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62596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468923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10034953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3704492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5861538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408984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5977862" y="2134691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585246" y="2171511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2742292" y="2171511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B28C34D6-3C15-4078-A8E9-05CE0914A53C}"/>
              </a:ext>
            </a:extLst>
          </p:cNvPr>
          <p:cNvCxnSpPr>
            <a:cxnSpLocks/>
          </p:cNvCxnSpPr>
          <p:nvPr/>
        </p:nvCxnSpPr>
        <p:spPr>
          <a:xfrm>
            <a:off x="8487507" y="1703188"/>
            <a:ext cx="0" cy="36003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AFFE686B-6662-4691-BC69-A0E8BD5C5361}"/>
              </a:ext>
            </a:extLst>
          </p:cNvPr>
          <p:cNvCxnSpPr>
            <a:cxnSpLocks/>
          </p:cNvCxnSpPr>
          <p:nvPr/>
        </p:nvCxnSpPr>
        <p:spPr>
          <a:xfrm>
            <a:off x="6940061" y="1703188"/>
            <a:ext cx="0" cy="3762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A3CC4DFA-2579-4E9A-B6EA-4A9DACE260E6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0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717A108D-3936-4207-8780-FFEB6713B861}"/>
              </a:ext>
            </a:extLst>
          </p:cNvPr>
          <p:cNvSpPr txBox="1"/>
          <p:nvPr/>
        </p:nvSpPr>
        <p:spPr>
          <a:xfrm>
            <a:off x="2622379" y="1333856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32 &lt; 3 ? NO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745D39BB-CB47-4EDC-9330-42E550C925C1}"/>
              </a:ext>
            </a:extLst>
          </p:cNvPr>
          <p:cNvSpPr txBox="1"/>
          <p:nvPr/>
        </p:nvSpPr>
        <p:spPr>
          <a:xfrm>
            <a:off x="5509341" y="1333856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36FA57CD-3C2B-0D50-6AA9-CA14F550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35" y="167256"/>
            <a:ext cx="11317814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724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3.33333E-6 L 0.09545 0.0013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1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111347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4783015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895643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54744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62596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468923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10034953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3704492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5861538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408984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5977862" y="2134691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585246" y="2171511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3820815" y="2171511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cxnSp>
        <p:nvCxnSpPr>
          <p:cNvPr id="3" name="Egyenes összekötő 2">
            <a:extLst>
              <a:ext uri="{FF2B5EF4-FFF2-40B4-BE49-F238E27FC236}">
                <a16:creationId xmlns:a16="http://schemas.microsoft.com/office/drawing/2014/main" id="{B28C34D6-3C15-4078-A8E9-05CE0914A53C}"/>
              </a:ext>
            </a:extLst>
          </p:cNvPr>
          <p:cNvCxnSpPr>
            <a:cxnSpLocks/>
          </p:cNvCxnSpPr>
          <p:nvPr/>
        </p:nvCxnSpPr>
        <p:spPr>
          <a:xfrm>
            <a:off x="8487507" y="1333856"/>
            <a:ext cx="0" cy="4091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Egyenes összekötő 25">
            <a:extLst>
              <a:ext uri="{FF2B5EF4-FFF2-40B4-BE49-F238E27FC236}">
                <a16:creationId xmlns:a16="http://schemas.microsoft.com/office/drawing/2014/main" id="{AFFE686B-6662-4691-BC69-A0E8BD5C5361}"/>
              </a:ext>
            </a:extLst>
          </p:cNvPr>
          <p:cNvCxnSpPr>
            <a:cxnSpLocks/>
          </p:cNvCxnSpPr>
          <p:nvPr/>
        </p:nvCxnSpPr>
        <p:spPr>
          <a:xfrm>
            <a:off x="6940061" y="1333856"/>
            <a:ext cx="0" cy="40915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11D95F4-F109-4208-80A7-DF3549CBA1B8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0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83B59871-6826-4205-BA8B-5163F537399E}"/>
              </a:ext>
            </a:extLst>
          </p:cNvPr>
          <p:cNvSpPr txBox="1"/>
          <p:nvPr/>
        </p:nvSpPr>
        <p:spPr>
          <a:xfrm>
            <a:off x="2188707" y="1333856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49 &lt; 3 ? NO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FBF8876-8EA8-420F-9F4D-979EF05882A6}"/>
              </a:ext>
            </a:extLst>
          </p:cNvPr>
          <p:cNvSpPr txBox="1"/>
          <p:nvPr/>
        </p:nvSpPr>
        <p:spPr>
          <a:xfrm>
            <a:off x="5333444" y="1519570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18" name="Cím 1">
            <a:extLst>
              <a:ext uri="{FF2B5EF4-FFF2-40B4-BE49-F238E27FC236}">
                <a16:creationId xmlns:a16="http://schemas.microsoft.com/office/drawing/2014/main" id="{86BBF521-44BE-E423-B972-4C9EBC508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6" y="167256"/>
            <a:ext cx="11307303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27943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33333E-6 L 0.08893 0.00394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0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111347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4783015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895643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54744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62596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468923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10034953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3704492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5861538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408984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5977861" y="2156028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585246" y="2171511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4899339" y="2137052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3957FDEA-9BB2-4A41-9754-03613112ED02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0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487948D8-6531-4095-8725-608E4EDD8729}"/>
              </a:ext>
            </a:extLst>
          </p:cNvPr>
          <p:cNvSpPr txBox="1"/>
          <p:nvPr/>
        </p:nvSpPr>
        <p:spPr>
          <a:xfrm>
            <a:off x="2622379" y="1518522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28 &lt; 3 ? NO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1C0CAD33-33EF-4120-B86F-EE56EDCF61C9}"/>
              </a:ext>
            </a:extLst>
          </p:cNvPr>
          <p:cNvSpPr txBox="1"/>
          <p:nvPr/>
        </p:nvSpPr>
        <p:spPr>
          <a:xfrm>
            <a:off x="4383422" y="1515272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FC6E062-9EB6-E328-DE52-3B2710D69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74" y="167256"/>
            <a:ext cx="11076075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</a:t>
            </a:r>
            <a:r>
              <a:rPr lang="hu-HU" dirty="0" err="1"/>
              <a:t>lejátsása</a:t>
            </a:r>
            <a:r>
              <a:rPr lang="hu-HU" dirty="0"/>
              <a:t>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30A742C5-2687-ECE7-DA47-B70E5B810769}"/>
              </a:ext>
            </a:extLst>
          </p:cNvPr>
          <p:cNvCxnSpPr>
            <a:cxnSpLocks/>
          </p:cNvCxnSpPr>
          <p:nvPr/>
        </p:nvCxnSpPr>
        <p:spPr>
          <a:xfrm>
            <a:off x="8639907" y="17478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F532F492-692C-1B3C-79A9-6532B21F5038}"/>
              </a:ext>
            </a:extLst>
          </p:cNvPr>
          <p:cNvCxnSpPr>
            <a:cxnSpLocks/>
          </p:cNvCxnSpPr>
          <p:nvPr/>
        </p:nvCxnSpPr>
        <p:spPr>
          <a:xfrm>
            <a:off x="7092461" y="17478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6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0.09075 -0.1134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5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111347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4783015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895643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54744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62596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468923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10034953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3704492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5861538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408984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5977861" y="2149739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585246" y="2171511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5977861" y="1326293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9F13B865-95A7-4294-865C-E51162E584E1}"/>
              </a:ext>
            </a:extLst>
          </p:cNvPr>
          <p:cNvSpPr txBox="1"/>
          <p:nvPr/>
        </p:nvSpPr>
        <p:spPr>
          <a:xfrm>
            <a:off x="554182" y="413535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0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EBAFB9F4-3EEC-47B3-8060-D6D64597524F}"/>
              </a:ext>
            </a:extLst>
          </p:cNvPr>
          <p:cNvSpPr txBox="1"/>
          <p:nvPr/>
        </p:nvSpPr>
        <p:spPr>
          <a:xfrm>
            <a:off x="4676447" y="1418706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Nem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B5EEF469-574A-468F-8AC2-6A195349CC0F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61603872-EA29-B3A1-C1D3-53D11E5ECEBC}"/>
              </a:ext>
            </a:extLst>
          </p:cNvPr>
          <p:cNvCxnSpPr>
            <a:cxnSpLocks/>
          </p:cNvCxnSpPr>
          <p:nvPr/>
        </p:nvCxnSpPr>
        <p:spPr>
          <a:xfrm>
            <a:off x="6940061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ím 1">
            <a:extLst>
              <a:ext uri="{FF2B5EF4-FFF2-40B4-BE49-F238E27FC236}">
                <a16:creationId xmlns:a16="http://schemas.microsoft.com/office/drawing/2014/main" id="{3B014BD4-9752-BDE1-9D0F-B6ABEA366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353" y="167256"/>
            <a:ext cx="11097096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455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0.11823 0.03981 C 0.14271 0.04884 0.17969 0.05394 0.21849 0.05394 C 0.26276 0.05394 0.29805 0.04884 0.32266 0.03981 L 0.44102 0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44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0 L -0.11836 -0.04282 C -0.14297 -0.05231 -0.17995 -0.05741 -0.21862 -0.05741 C -0.26276 -0.05741 -0.29818 -0.05231 -0.32266 -0.04282 L -0.44089 0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044" y="-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1146977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50509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905691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915887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96091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6096003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1010194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4005945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435429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576461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6212326" y="2137499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069078A-05E2-4ADB-9C7E-2A18E9BED4F3}"/>
              </a:ext>
            </a:extLst>
          </p:cNvPr>
          <p:cNvSpPr txBox="1"/>
          <p:nvPr/>
        </p:nvSpPr>
        <p:spPr>
          <a:xfrm>
            <a:off x="1763491" y="428579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1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2032210" y="2226399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D47693DF-837A-43F2-A468-FB6D5DF51FFC}"/>
              </a:ext>
            </a:extLst>
          </p:cNvPr>
          <p:cNvSpPr txBox="1"/>
          <p:nvPr/>
        </p:nvSpPr>
        <p:spPr>
          <a:xfrm>
            <a:off x="1763491" y="1341531"/>
            <a:ext cx="19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&lt; r and A[i] &lt;= x</a:t>
            </a:r>
          </a:p>
        </p:txBody>
      </p:sp>
      <p:cxnSp>
        <p:nvCxnSpPr>
          <p:cNvPr id="2" name="Egyenes összekötő 1">
            <a:extLst>
              <a:ext uri="{FF2B5EF4-FFF2-40B4-BE49-F238E27FC236}">
                <a16:creationId xmlns:a16="http://schemas.microsoft.com/office/drawing/2014/main" id="{7D27D0D9-B2DF-B830-E2D1-4D7479989B89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0610CA08-BBE9-7302-A776-71B67150AC43}"/>
              </a:ext>
            </a:extLst>
          </p:cNvPr>
          <p:cNvCxnSpPr>
            <a:cxnSpLocks/>
          </p:cNvCxnSpPr>
          <p:nvPr/>
        </p:nvCxnSpPr>
        <p:spPr>
          <a:xfrm>
            <a:off x="6940061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E23ED8B7-90E9-D78E-376E-7945EA80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167256"/>
            <a:ext cx="11019020" cy="1160919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A6B72784-910A-69D2-1E30-0AA3968F0890}"/>
              </a:ext>
            </a:extLst>
          </p:cNvPr>
          <p:cNvCxnSpPr>
            <a:cxnSpLocks/>
          </p:cNvCxnSpPr>
          <p:nvPr/>
        </p:nvCxnSpPr>
        <p:spPr>
          <a:xfrm>
            <a:off x="1494301" y="1747821"/>
            <a:ext cx="0" cy="3301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929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0.08945 0.00255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1146977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50509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905691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915887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96091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6096003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1010194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4005945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435429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576461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6203591" y="2162204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CFD32A51-6B3E-4804-AC82-61BA018FB6CA}"/>
              </a:ext>
            </a:extLst>
          </p:cNvPr>
          <p:cNvSpPr txBox="1"/>
          <p:nvPr/>
        </p:nvSpPr>
        <p:spPr>
          <a:xfrm>
            <a:off x="1763491" y="428579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2</a:t>
            </a:r>
          </a:p>
        </p:txBody>
      </p:sp>
      <p:cxnSp>
        <p:nvCxnSpPr>
          <p:cNvPr id="2" name="Egyenes összekötő 1">
            <a:extLst>
              <a:ext uri="{FF2B5EF4-FFF2-40B4-BE49-F238E27FC236}">
                <a16:creationId xmlns:a16="http://schemas.microsoft.com/office/drawing/2014/main" id="{B043A6D0-BEE6-1B52-DC7D-D494ED3A0866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E44D7C83-1206-BB53-74D3-59A9692E15A6}"/>
              </a:ext>
            </a:extLst>
          </p:cNvPr>
          <p:cNvCxnSpPr>
            <a:cxnSpLocks/>
          </p:cNvCxnSpPr>
          <p:nvPr/>
        </p:nvCxnSpPr>
        <p:spPr>
          <a:xfrm>
            <a:off x="6940061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A7E4CF9A-91E2-3BA4-EA55-A94D548B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4" y="167256"/>
            <a:ext cx="11180125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B2C4709D-CB08-C753-F596-B264348D663F}"/>
              </a:ext>
            </a:extLst>
          </p:cNvPr>
          <p:cNvCxnSpPr>
            <a:cxnSpLocks/>
          </p:cNvCxnSpPr>
          <p:nvPr/>
        </p:nvCxnSpPr>
        <p:spPr>
          <a:xfrm>
            <a:off x="1494301" y="1747821"/>
            <a:ext cx="0" cy="3301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Nyíl: lefelé mutató 2">
            <a:extLst>
              <a:ext uri="{FF2B5EF4-FFF2-40B4-BE49-F238E27FC236}">
                <a16:creationId xmlns:a16="http://schemas.microsoft.com/office/drawing/2014/main" id="{FA5F90D8-1E4F-CBBD-B51B-59984464B1DD}"/>
              </a:ext>
            </a:extLst>
          </p:cNvPr>
          <p:cNvSpPr/>
          <p:nvPr/>
        </p:nvSpPr>
        <p:spPr>
          <a:xfrm>
            <a:off x="3156818" y="2226399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CFE2D0D-6D85-9864-3846-1144746BE227}"/>
              </a:ext>
            </a:extLst>
          </p:cNvPr>
          <p:cNvSpPr txBox="1"/>
          <p:nvPr/>
        </p:nvSpPr>
        <p:spPr>
          <a:xfrm>
            <a:off x="1627451" y="1463139"/>
            <a:ext cx="19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&lt; r and A[i] &lt;= x</a:t>
            </a:r>
          </a:p>
        </p:txBody>
      </p:sp>
    </p:spTree>
    <p:extLst>
      <p:ext uri="{BB962C8B-B14F-4D97-AF65-F5344CB8AC3E}">
        <p14:creationId xmlns:p14="http://schemas.microsoft.com/office/powerpoint/2010/main" val="2234203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6 L 0.08945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8EE0C9-1BC2-9AE7-BF50-F393B33A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80191"/>
            <a:ext cx="10018713" cy="1143000"/>
          </a:xfrm>
        </p:spPr>
        <p:txBody>
          <a:bodyPr/>
          <a:lstStyle/>
          <a:p>
            <a:r>
              <a:rPr lang="hu-HU" dirty="0"/>
              <a:t>Gyorsrendezés - Quicksort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228AA0-EB16-D958-0547-E7417D8A6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2268" y="1261900"/>
            <a:ext cx="7035745" cy="953694"/>
          </a:xfrm>
        </p:spPr>
        <p:txBody>
          <a:bodyPr anchor="t"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kern="0" dirty="0">
                <a:effectLst/>
                <a:ea typeface="Aptos" panose="020B0004020202020204" pitchFamily="34" charset="0"/>
                <a:cs typeface="F78"/>
              </a:rPr>
              <a:t>Jelenleg </a:t>
            </a:r>
            <a:r>
              <a:rPr lang="hu-HU" sz="2800" kern="0" dirty="0">
                <a:effectLst/>
                <a:ea typeface="Aptos" panose="020B0004020202020204" pitchFamily="34" charset="0"/>
                <a:cs typeface="F29"/>
              </a:rPr>
              <a:t>nem ismerünk elfogadható hatékonyságú stabil </a:t>
            </a:r>
            <a:r>
              <a:rPr lang="hu-HU" sz="2800" kern="0" dirty="0">
                <a:ea typeface="Aptos" panose="020B0004020202020204" pitchFamily="34" charset="0"/>
                <a:cs typeface="F29"/>
              </a:rPr>
              <a:t>Q</a:t>
            </a:r>
            <a:r>
              <a:rPr lang="hu-HU" sz="2800" kern="0" dirty="0">
                <a:effectLst/>
                <a:ea typeface="Aptos" panose="020B0004020202020204" pitchFamily="34" charset="0"/>
                <a:cs typeface="F29"/>
              </a:rPr>
              <a:t>uicksort tömbrendezőt</a:t>
            </a:r>
            <a:endParaRPr lang="hu-HU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elhő 5">
            <a:extLst>
              <a:ext uri="{FF2B5EF4-FFF2-40B4-BE49-F238E27FC236}">
                <a16:creationId xmlns:a16="http://schemas.microsoft.com/office/drawing/2014/main" id="{C5D74839-7596-B5E4-76DF-10172C2E5C7C}"/>
              </a:ext>
            </a:extLst>
          </p:cNvPr>
          <p:cNvSpPr/>
          <p:nvPr/>
        </p:nvSpPr>
        <p:spPr>
          <a:xfrm rot="20373027">
            <a:off x="759725" y="2690138"/>
            <a:ext cx="4954890" cy="2200452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Felhő 6">
            <a:extLst>
              <a:ext uri="{FF2B5EF4-FFF2-40B4-BE49-F238E27FC236}">
                <a16:creationId xmlns:a16="http://schemas.microsoft.com/office/drawing/2014/main" id="{97C87142-CD38-2430-7FED-9E464AC5F068}"/>
              </a:ext>
            </a:extLst>
          </p:cNvPr>
          <p:cNvSpPr/>
          <p:nvPr/>
        </p:nvSpPr>
        <p:spPr>
          <a:xfrm rot="1774180">
            <a:off x="6342062" y="2839053"/>
            <a:ext cx="5660569" cy="2513251"/>
          </a:xfrm>
          <a:prstGeom prst="clou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A2980ED8-354E-CFD4-5428-C2F86D6626B4}"/>
              </a:ext>
            </a:extLst>
          </p:cNvPr>
          <p:cNvSpPr txBox="1">
            <a:spLocks/>
          </p:cNvSpPr>
          <p:nvPr/>
        </p:nvSpPr>
        <p:spPr>
          <a:xfrm rot="1727456">
            <a:off x="6683378" y="3269932"/>
            <a:ext cx="5346796" cy="19813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000" kern="0" dirty="0">
                <a:ea typeface="Aptos" panose="020B0004020202020204" pitchFamily="34" charset="0"/>
                <a:cs typeface="F78"/>
              </a:rPr>
              <a:t>Ha a </a:t>
            </a:r>
            <a:r>
              <a:rPr lang="hu-HU" sz="2000" kern="0" dirty="0">
                <a:ea typeface="Aptos" panose="020B0004020202020204" pitchFamily="34" charset="0"/>
                <a:cs typeface="F29"/>
              </a:rPr>
              <a:t>stabilitás nem szükséges</a:t>
            </a:r>
          </a:p>
          <a:p>
            <a:pPr marL="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000" kern="0" dirty="0">
                <a:ea typeface="Aptos" panose="020B0004020202020204" pitchFamily="34" charset="0"/>
                <a:cs typeface="F29"/>
              </a:rPr>
              <a:t> Quicksort és továbbfejlesztései</a:t>
            </a:r>
            <a:endParaRPr lang="hu-HU" sz="20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49580" indent="449580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a typeface="Aptos" panose="020B0004020202020204" pitchFamily="34" charset="0"/>
                <a:cs typeface="F78"/>
              </a:rPr>
              <a:t>nagyméretű tömbök</a:t>
            </a:r>
            <a:r>
              <a:rPr lang="hu-HU" sz="1800" kern="0" dirty="0">
                <a:ea typeface="Aptos" panose="020B0004020202020204" pitchFamily="34" charset="0"/>
                <a:cs typeface="F29"/>
              </a:rPr>
              <a:t>re </a:t>
            </a:r>
            <a:r>
              <a:rPr lang="hu-HU" sz="1800" kern="0" dirty="0">
                <a:ea typeface="Aptos" panose="020B0004020202020204" pitchFamily="34" charset="0"/>
                <a:cs typeface="F78"/>
              </a:rPr>
              <a:t>ennek </a:t>
            </a:r>
            <a:br>
              <a:rPr lang="hu-HU" sz="1800" kern="0" dirty="0">
                <a:ea typeface="Aptos" panose="020B0004020202020204" pitchFamily="34" charset="0"/>
                <a:cs typeface="F78"/>
              </a:rPr>
            </a:br>
            <a:r>
              <a:rPr lang="hu-HU" sz="1800" kern="0" dirty="0">
                <a:ea typeface="Aptos" panose="020B0004020202020204" pitchFamily="34" charset="0"/>
                <a:cs typeface="F78"/>
              </a:rPr>
              <a:t>		a </a:t>
            </a:r>
            <a:r>
              <a:rPr lang="hu-HU" sz="1800" kern="0" dirty="0">
                <a:ea typeface="Aptos" panose="020B0004020202020204" pitchFamily="34" charset="0"/>
                <a:cs typeface="F29"/>
              </a:rPr>
              <a:t>legjobb az átlagos műveletigénye</a:t>
            </a:r>
            <a:endParaRPr lang="hu-HU" sz="18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/>
              <a:buNone/>
            </a:pPr>
            <a:endParaRPr lang="hu-HU" dirty="0"/>
          </a:p>
        </p:txBody>
      </p:sp>
      <p:sp>
        <p:nvSpPr>
          <p:cNvPr id="8" name="Folyamatábra: Dokumentum 7">
            <a:extLst>
              <a:ext uri="{FF2B5EF4-FFF2-40B4-BE49-F238E27FC236}">
                <a16:creationId xmlns:a16="http://schemas.microsoft.com/office/drawing/2014/main" id="{0DB2662D-C8CC-7D2C-B699-D85176CF85C7}"/>
              </a:ext>
            </a:extLst>
          </p:cNvPr>
          <p:cNvSpPr/>
          <p:nvPr/>
        </p:nvSpPr>
        <p:spPr>
          <a:xfrm rot="10800000">
            <a:off x="4141694" y="4619123"/>
            <a:ext cx="3744320" cy="1794944"/>
          </a:xfrm>
          <a:prstGeom prst="flowChartDocumen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D49AE253-68C8-DD0B-D051-0D43B3A4F49C}"/>
              </a:ext>
            </a:extLst>
          </p:cNvPr>
          <p:cNvSpPr txBox="1">
            <a:spLocks/>
          </p:cNvSpPr>
          <p:nvPr/>
        </p:nvSpPr>
        <p:spPr>
          <a:xfrm>
            <a:off x="4216998" y="5049237"/>
            <a:ext cx="3669016" cy="1233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000" kern="0" dirty="0">
                <a:ea typeface="Aptos" panose="020B0004020202020204" pitchFamily="34" charset="0"/>
                <a:cs typeface="F78"/>
              </a:rPr>
              <a:t>A futtatási tapasztalatok:</a:t>
            </a:r>
          </a:p>
          <a:p>
            <a:pPr marL="538163" indent="-355600" defTabSz="720725">
              <a:lnSpc>
                <a:spcPct val="107000"/>
              </a:lnSpc>
              <a:spcAft>
                <a:spcPts val="800"/>
              </a:spcAft>
            </a:pPr>
            <a:r>
              <a:rPr lang="hu-HU" sz="2000" kern="0" dirty="0">
                <a:ea typeface="Aptos" panose="020B0004020202020204" pitchFamily="34" charset="0"/>
                <a:cs typeface="F29"/>
              </a:rPr>
              <a:t>láncolt listákra általában jobb választás a </a:t>
            </a:r>
            <a:r>
              <a:rPr lang="hu-HU" sz="2000" kern="0" dirty="0" err="1">
                <a:ea typeface="Aptos" panose="020B0004020202020204" pitchFamily="34" charset="0"/>
                <a:cs typeface="F29"/>
              </a:rPr>
              <a:t>merge</a:t>
            </a:r>
            <a:r>
              <a:rPr lang="hu-HU" sz="2000" kern="0" dirty="0">
                <a:ea typeface="Aptos" panose="020B0004020202020204" pitchFamily="34" charset="0"/>
                <a:cs typeface="F29"/>
              </a:rPr>
              <a:t> sort</a:t>
            </a:r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C7B6556D-A9E1-2CF5-0793-6C945AC509D2}"/>
              </a:ext>
            </a:extLst>
          </p:cNvPr>
          <p:cNvSpPr txBox="1">
            <a:spLocks/>
          </p:cNvSpPr>
          <p:nvPr/>
        </p:nvSpPr>
        <p:spPr>
          <a:xfrm rot="20066401">
            <a:off x="882474" y="3156590"/>
            <a:ext cx="4855020" cy="13199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000" kern="0" dirty="0">
                <a:ea typeface="Aptos" panose="020B0004020202020204" pitchFamily="34" charset="0"/>
                <a:cs typeface="F78"/>
              </a:rPr>
              <a:t>Ha </a:t>
            </a:r>
            <a:r>
              <a:rPr lang="hu-HU" sz="2000" kern="0" dirty="0">
                <a:ea typeface="Aptos" panose="020B0004020202020204" pitchFamily="34" charset="0"/>
                <a:cs typeface="F29"/>
              </a:rPr>
              <a:t>nagy hatékonyságú stabil rendezés</a:t>
            </a:r>
            <a:r>
              <a:rPr lang="hu-HU" sz="2000" kern="0" dirty="0">
                <a:ea typeface="Aptos" panose="020B0004020202020204" pitchFamily="34" charset="0"/>
                <a:cs typeface="F78"/>
              </a:rPr>
              <a:t> </a:t>
            </a:r>
          </a:p>
          <a:p>
            <a:pPr marL="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000" kern="0" dirty="0" err="1">
                <a:ea typeface="Aptos" panose="020B0004020202020204" pitchFamily="34" charset="0"/>
                <a:cs typeface="F29"/>
              </a:rPr>
              <a:t>Merge</a:t>
            </a:r>
            <a:r>
              <a:rPr lang="hu-HU" sz="2000" kern="0" dirty="0">
                <a:ea typeface="Aptos" panose="020B0004020202020204" pitchFamily="34" charset="0"/>
                <a:cs typeface="F29"/>
              </a:rPr>
              <a:t> sort </a:t>
            </a:r>
            <a:r>
              <a:rPr lang="hu-HU" sz="2000" kern="0" dirty="0">
                <a:ea typeface="Aptos" panose="020B0004020202020204" pitchFamily="34" charset="0"/>
                <a:cs typeface="F78"/>
              </a:rPr>
              <a:t>és továbbfejlesztései </a:t>
            </a:r>
            <a:endParaRPr lang="hu-HU" sz="2000" kern="100" dirty="0"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817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1146977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50509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905691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1915887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960916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6096003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1010194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4005945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435429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576461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6212326" y="2168255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9292D545-2EBE-4C6A-90B7-FB5C4CB7062F}"/>
              </a:ext>
            </a:extLst>
          </p:cNvPr>
          <p:cNvSpPr txBox="1"/>
          <p:nvPr/>
        </p:nvSpPr>
        <p:spPr>
          <a:xfrm>
            <a:off x="1763491" y="428579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3</a:t>
            </a:r>
          </a:p>
        </p:txBody>
      </p:sp>
      <p:cxnSp>
        <p:nvCxnSpPr>
          <p:cNvPr id="2" name="Egyenes összekötő 1">
            <a:extLst>
              <a:ext uri="{FF2B5EF4-FFF2-40B4-BE49-F238E27FC236}">
                <a16:creationId xmlns:a16="http://schemas.microsoft.com/office/drawing/2014/main" id="{572841B7-2884-B531-DA6E-AE837A0B10DD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71AC2EE5-4D8F-7D0F-2BDD-8FC0940021D2}"/>
              </a:ext>
            </a:extLst>
          </p:cNvPr>
          <p:cNvCxnSpPr>
            <a:cxnSpLocks/>
          </p:cNvCxnSpPr>
          <p:nvPr/>
        </p:nvCxnSpPr>
        <p:spPr>
          <a:xfrm>
            <a:off x="6940061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4BD8BEB1-36C2-A7B9-6313-56E55B0F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2" y="167256"/>
            <a:ext cx="11241087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9A95D271-947C-4489-E9FB-803F22FAE83E}"/>
              </a:ext>
            </a:extLst>
          </p:cNvPr>
          <p:cNvCxnSpPr>
            <a:cxnSpLocks/>
          </p:cNvCxnSpPr>
          <p:nvPr/>
        </p:nvCxnSpPr>
        <p:spPr>
          <a:xfrm>
            <a:off x="1494301" y="1747821"/>
            <a:ext cx="0" cy="3301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Nyíl: lefelé mutató 2">
            <a:extLst>
              <a:ext uri="{FF2B5EF4-FFF2-40B4-BE49-F238E27FC236}">
                <a16:creationId xmlns:a16="http://schemas.microsoft.com/office/drawing/2014/main" id="{42D134BF-984E-8808-42E7-7D75022534EC}"/>
              </a:ext>
            </a:extLst>
          </p:cNvPr>
          <p:cNvSpPr/>
          <p:nvPr/>
        </p:nvSpPr>
        <p:spPr>
          <a:xfrm>
            <a:off x="4218354" y="2226399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986E0317-58BF-276F-1482-A47FCBD445A7}"/>
              </a:ext>
            </a:extLst>
          </p:cNvPr>
          <p:cNvSpPr txBox="1"/>
          <p:nvPr/>
        </p:nvSpPr>
        <p:spPr>
          <a:xfrm>
            <a:off x="1627451" y="1463139"/>
            <a:ext cx="19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&lt; r and A[i] &lt;= x</a:t>
            </a:r>
          </a:p>
        </p:txBody>
      </p:sp>
    </p:spTree>
    <p:extLst>
      <p:ext uri="{BB962C8B-B14F-4D97-AF65-F5344CB8AC3E}">
        <p14:creationId xmlns:p14="http://schemas.microsoft.com/office/powerpoint/2010/main" val="15469892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3.7037E-6 L 0.08945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66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41873-4DDA-10B3-7564-243ABC2C6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2434919-6CA1-21C4-6814-8A1712BC0E2C}"/>
              </a:ext>
            </a:extLst>
          </p:cNvPr>
          <p:cNvSpPr/>
          <p:nvPr/>
        </p:nvSpPr>
        <p:spPr>
          <a:xfrm>
            <a:off x="11146977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F08443A8-A4CD-5571-763D-B74C77121D65}"/>
              </a:ext>
            </a:extLst>
          </p:cNvPr>
          <p:cNvSpPr/>
          <p:nvPr/>
        </p:nvSpPr>
        <p:spPr>
          <a:xfrm>
            <a:off x="50509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9054CC1-341A-9106-2282-323850E0828B}"/>
              </a:ext>
            </a:extLst>
          </p:cNvPr>
          <p:cNvSpPr/>
          <p:nvPr/>
        </p:nvSpPr>
        <p:spPr>
          <a:xfrm>
            <a:off x="905691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C97712F-67AD-BF21-5AA9-088A4E3BE34F}"/>
              </a:ext>
            </a:extLst>
          </p:cNvPr>
          <p:cNvSpPr/>
          <p:nvPr/>
        </p:nvSpPr>
        <p:spPr>
          <a:xfrm>
            <a:off x="1915887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045AC9A5-A580-DFB4-5780-7D9DD4CFBAEA}"/>
              </a:ext>
            </a:extLst>
          </p:cNvPr>
          <p:cNvSpPr/>
          <p:nvPr/>
        </p:nvSpPr>
        <p:spPr>
          <a:xfrm>
            <a:off x="2960916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81ADCE45-90B7-6D59-F4D0-1BF3C496C28C}"/>
              </a:ext>
            </a:extLst>
          </p:cNvPr>
          <p:cNvSpPr/>
          <p:nvPr/>
        </p:nvSpPr>
        <p:spPr>
          <a:xfrm>
            <a:off x="6096003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7F69FF67-FBF5-8A34-AE53-87FCF123A371}"/>
              </a:ext>
            </a:extLst>
          </p:cNvPr>
          <p:cNvSpPr/>
          <p:nvPr/>
        </p:nvSpPr>
        <p:spPr>
          <a:xfrm>
            <a:off x="1010194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812F93C-3368-7432-0BE9-1B6AEC7123DD}"/>
              </a:ext>
            </a:extLst>
          </p:cNvPr>
          <p:cNvSpPr/>
          <p:nvPr/>
        </p:nvSpPr>
        <p:spPr>
          <a:xfrm>
            <a:off x="4005945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BE4A2A4B-7571-B493-D24B-2361902F3627}"/>
              </a:ext>
            </a:extLst>
          </p:cNvPr>
          <p:cNvSpPr/>
          <p:nvPr/>
        </p:nvSpPr>
        <p:spPr>
          <a:xfrm>
            <a:off x="435429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CDB44C34-167D-46F6-AE09-D44344C265AE}"/>
              </a:ext>
            </a:extLst>
          </p:cNvPr>
          <p:cNvSpPr/>
          <p:nvPr/>
        </p:nvSpPr>
        <p:spPr>
          <a:xfrm>
            <a:off x="7576461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923807C8-17DE-D64C-5C6A-F1049D29C6FB}"/>
              </a:ext>
            </a:extLst>
          </p:cNvPr>
          <p:cNvSpPr/>
          <p:nvPr/>
        </p:nvSpPr>
        <p:spPr>
          <a:xfrm>
            <a:off x="6212326" y="2168255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49BC693B-16FC-45D2-8EC7-6D4E92BA2334}"/>
              </a:ext>
            </a:extLst>
          </p:cNvPr>
          <p:cNvSpPr txBox="1"/>
          <p:nvPr/>
        </p:nvSpPr>
        <p:spPr>
          <a:xfrm>
            <a:off x="1763491" y="428579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4</a:t>
            </a:r>
          </a:p>
        </p:txBody>
      </p:sp>
      <p:cxnSp>
        <p:nvCxnSpPr>
          <p:cNvPr id="2" name="Egyenes összekötő 1">
            <a:extLst>
              <a:ext uri="{FF2B5EF4-FFF2-40B4-BE49-F238E27FC236}">
                <a16:creationId xmlns:a16="http://schemas.microsoft.com/office/drawing/2014/main" id="{193773DC-48A7-BBE0-64A0-C87882DE69EB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C7E0EAC-4082-33DF-C4EC-CD59C3E5CA97}"/>
              </a:ext>
            </a:extLst>
          </p:cNvPr>
          <p:cNvCxnSpPr>
            <a:cxnSpLocks/>
          </p:cNvCxnSpPr>
          <p:nvPr/>
        </p:nvCxnSpPr>
        <p:spPr>
          <a:xfrm>
            <a:off x="6940061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910D5506-37E3-91CF-B866-ABA2B7078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1" y="167256"/>
            <a:ext cx="11302048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26D98D6A-9600-F553-5FED-7F0871F7D16C}"/>
              </a:ext>
            </a:extLst>
          </p:cNvPr>
          <p:cNvCxnSpPr>
            <a:cxnSpLocks/>
          </p:cNvCxnSpPr>
          <p:nvPr/>
        </p:nvCxnSpPr>
        <p:spPr>
          <a:xfrm>
            <a:off x="1494301" y="1747821"/>
            <a:ext cx="0" cy="3301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Nyíl: lefelé mutató 2">
            <a:extLst>
              <a:ext uri="{FF2B5EF4-FFF2-40B4-BE49-F238E27FC236}">
                <a16:creationId xmlns:a16="http://schemas.microsoft.com/office/drawing/2014/main" id="{4ED4FB73-7B7A-FD81-2074-A8F202076F0D}"/>
              </a:ext>
            </a:extLst>
          </p:cNvPr>
          <p:cNvSpPr/>
          <p:nvPr/>
        </p:nvSpPr>
        <p:spPr>
          <a:xfrm>
            <a:off x="5206326" y="2226399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71787FBD-C53D-BA4B-8CFC-FE3D4CFDC4C0}"/>
              </a:ext>
            </a:extLst>
          </p:cNvPr>
          <p:cNvSpPr/>
          <p:nvPr/>
        </p:nvSpPr>
        <p:spPr>
          <a:xfrm>
            <a:off x="5050974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4DBE616D-62DB-4C39-85F2-73630C55B7C7}"/>
              </a:ext>
            </a:extLst>
          </p:cNvPr>
          <p:cNvSpPr txBox="1"/>
          <p:nvPr/>
        </p:nvSpPr>
        <p:spPr>
          <a:xfrm>
            <a:off x="1627451" y="1463139"/>
            <a:ext cx="1979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&lt; r and A[i] &lt;= x</a:t>
            </a:r>
          </a:p>
        </p:txBody>
      </p:sp>
    </p:spTree>
    <p:extLst>
      <p:ext uri="{BB962C8B-B14F-4D97-AF65-F5344CB8AC3E}">
        <p14:creationId xmlns:p14="http://schemas.microsoft.com/office/powerpoint/2010/main" val="2544605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3.7037E-6 L 0.08255 -0.1175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28" y="-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1146977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363873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905691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4683763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1548676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6268050" y="301220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1010194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2593705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435429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576461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4800087" y="2134691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069078A-05E2-4ADB-9C7E-2A18E9BED4F3}"/>
              </a:ext>
            </a:extLst>
          </p:cNvPr>
          <p:cNvSpPr txBox="1"/>
          <p:nvPr/>
        </p:nvSpPr>
        <p:spPr>
          <a:xfrm>
            <a:off x="1548676" y="422946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1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1682869" y="2202640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737AA75-53E4-41D6-9D4A-9731F860C041}"/>
              </a:ext>
            </a:extLst>
          </p:cNvPr>
          <p:cNvSpPr txBox="1"/>
          <p:nvPr/>
        </p:nvSpPr>
        <p:spPr>
          <a:xfrm>
            <a:off x="983725" y="1469992"/>
            <a:ext cx="234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&lt; r and A[i] &lt;= A[r]</a:t>
            </a:r>
          </a:p>
        </p:txBody>
      </p:sp>
      <p:cxnSp>
        <p:nvCxnSpPr>
          <p:cNvPr id="2" name="Egyenes összekötő 1">
            <a:extLst>
              <a:ext uri="{FF2B5EF4-FFF2-40B4-BE49-F238E27FC236}">
                <a16:creationId xmlns:a16="http://schemas.microsoft.com/office/drawing/2014/main" id="{C74EA0A0-4D43-DE32-7DB3-C915CA45D18A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9E8D5294-337F-6B57-5301-537E0CEB6662}"/>
              </a:ext>
            </a:extLst>
          </p:cNvPr>
          <p:cNvCxnSpPr>
            <a:cxnSpLocks/>
          </p:cNvCxnSpPr>
          <p:nvPr/>
        </p:nvCxnSpPr>
        <p:spPr>
          <a:xfrm>
            <a:off x="5527821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EF793041-D91F-E2AC-E9CF-D0CB23CD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-18414"/>
            <a:ext cx="11146976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E7C72CD5-0B22-2552-7B79-BF2A98A31D85}"/>
              </a:ext>
            </a:extLst>
          </p:cNvPr>
          <p:cNvCxnSpPr>
            <a:cxnSpLocks/>
          </p:cNvCxnSpPr>
          <p:nvPr/>
        </p:nvCxnSpPr>
        <p:spPr>
          <a:xfrm>
            <a:off x="1311421" y="1798502"/>
            <a:ext cx="0" cy="3301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6703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0.08606 -0.0092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B1D57-03F8-961C-9DDB-BEA7413E9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CB946240-F569-1F2D-B7D2-B776C09CF2EE}"/>
              </a:ext>
            </a:extLst>
          </p:cNvPr>
          <p:cNvSpPr/>
          <p:nvPr/>
        </p:nvSpPr>
        <p:spPr>
          <a:xfrm>
            <a:off x="11146977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6245F43E-F0D0-701B-BFEC-A7BB90355B56}"/>
              </a:ext>
            </a:extLst>
          </p:cNvPr>
          <p:cNvSpPr/>
          <p:nvPr/>
        </p:nvSpPr>
        <p:spPr>
          <a:xfrm>
            <a:off x="363873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BC3E965C-E2ED-6692-A80C-093AA2E74F4F}"/>
              </a:ext>
            </a:extLst>
          </p:cNvPr>
          <p:cNvSpPr/>
          <p:nvPr/>
        </p:nvSpPr>
        <p:spPr>
          <a:xfrm>
            <a:off x="905691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0B8E615-4962-F051-AACF-781A195D84DE}"/>
              </a:ext>
            </a:extLst>
          </p:cNvPr>
          <p:cNvSpPr/>
          <p:nvPr/>
        </p:nvSpPr>
        <p:spPr>
          <a:xfrm>
            <a:off x="4683763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8F7747A1-1216-B40D-166C-480D4FC749C3}"/>
              </a:ext>
            </a:extLst>
          </p:cNvPr>
          <p:cNvSpPr/>
          <p:nvPr/>
        </p:nvSpPr>
        <p:spPr>
          <a:xfrm>
            <a:off x="1548676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02E348B-96FF-1FED-67E2-447D34B035F9}"/>
              </a:ext>
            </a:extLst>
          </p:cNvPr>
          <p:cNvSpPr/>
          <p:nvPr/>
        </p:nvSpPr>
        <p:spPr>
          <a:xfrm>
            <a:off x="6268050" y="301220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27A0D6E8-538D-4849-9022-D65D69EDC52D}"/>
              </a:ext>
            </a:extLst>
          </p:cNvPr>
          <p:cNvSpPr/>
          <p:nvPr/>
        </p:nvSpPr>
        <p:spPr>
          <a:xfrm>
            <a:off x="1010194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0EDB8712-8885-5980-0909-A73C82459B20}"/>
              </a:ext>
            </a:extLst>
          </p:cNvPr>
          <p:cNvSpPr/>
          <p:nvPr/>
        </p:nvSpPr>
        <p:spPr>
          <a:xfrm>
            <a:off x="2593705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E1EDD44B-292E-6531-A38C-EB2E11052BC2}"/>
              </a:ext>
            </a:extLst>
          </p:cNvPr>
          <p:cNvSpPr/>
          <p:nvPr/>
        </p:nvSpPr>
        <p:spPr>
          <a:xfrm>
            <a:off x="435429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FA66D06-05ED-A876-B350-D99C941B0ECC}"/>
              </a:ext>
            </a:extLst>
          </p:cNvPr>
          <p:cNvSpPr/>
          <p:nvPr/>
        </p:nvSpPr>
        <p:spPr>
          <a:xfrm>
            <a:off x="7576461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23CC6DE3-1A88-F8C1-95FA-E44A098D6E89}"/>
              </a:ext>
            </a:extLst>
          </p:cNvPr>
          <p:cNvSpPr/>
          <p:nvPr/>
        </p:nvSpPr>
        <p:spPr>
          <a:xfrm>
            <a:off x="4800087" y="2134691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437B7276-0CC8-0608-FAFC-3841C5275858}"/>
              </a:ext>
            </a:extLst>
          </p:cNvPr>
          <p:cNvSpPr txBox="1"/>
          <p:nvPr/>
        </p:nvSpPr>
        <p:spPr>
          <a:xfrm>
            <a:off x="1548676" y="422946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2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CCAFB9E9-0F97-890D-88D2-48317A0E0FAC}"/>
              </a:ext>
            </a:extLst>
          </p:cNvPr>
          <p:cNvSpPr/>
          <p:nvPr/>
        </p:nvSpPr>
        <p:spPr>
          <a:xfrm>
            <a:off x="2710027" y="2202640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CBC89FBA-FBD9-A884-12F2-39038AE0EC7F}"/>
              </a:ext>
            </a:extLst>
          </p:cNvPr>
          <p:cNvSpPr/>
          <p:nvPr/>
        </p:nvSpPr>
        <p:spPr>
          <a:xfrm>
            <a:off x="3800134" y="2243970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2BF19F79-9E2B-474E-FB55-171AEF70CB66}"/>
              </a:ext>
            </a:extLst>
          </p:cNvPr>
          <p:cNvSpPr txBox="1"/>
          <p:nvPr/>
        </p:nvSpPr>
        <p:spPr>
          <a:xfrm>
            <a:off x="2945660" y="1461436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49 &lt; 28 ? NO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D97EAFF6-6A92-3D11-5374-A5CB4AD0B215}"/>
              </a:ext>
            </a:extLst>
          </p:cNvPr>
          <p:cNvSpPr txBox="1"/>
          <p:nvPr/>
        </p:nvSpPr>
        <p:spPr>
          <a:xfrm>
            <a:off x="2822185" y="1807904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8E0DF7F6-EC51-659D-C108-4DB9847EC56C}"/>
              </a:ext>
            </a:extLst>
          </p:cNvPr>
          <p:cNvSpPr txBox="1"/>
          <p:nvPr/>
        </p:nvSpPr>
        <p:spPr>
          <a:xfrm>
            <a:off x="983725" y="1469992"/>
            <a:ext cx="2349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&lt; r and A[i] &lt;= A[r]</a:t>
            </a:r>
          </a:p>
        </p:txBody>
      </p:sp>
      <p:cxnSp>
        <p:nvCxnSpPr>
          <p:cNvPr id="2" name="Egyenes összekötő 1">
            <a:extLst>
              <a:ext uri="{FF2B5EF4-FFF2-40B4-BE49-F238E27FC236}">
                <a16:creationId xmlns:a16="http://schemas.microsoft.com/office/drawing/2014/main" id="{8950BE48-FEEB-554C-9362-2F797C3CA579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67042194-3EF3-31A0-27A3-6FE80985CB93}"/>
              </a:ext>
            </a:extLst>
          </p:cNvPr>
          <p:cNvCxnSpPr>
            <a:cxnSpLocks/>
          </p:cNvCxnSpPr>
          <p:nvPr/>
        </p:nvCxnSpPr>
        <p:spPr>
          <a:xfrm>
            <a:off x="5527821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69F69DDE-FB3E-3563-338E-1EE98525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-18414"/>
            <a:ext cx="11340017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2B1F4D30-AF20-53F5-33AF-1D45B6EEEA92}"/>
              </a:ext>
            </a:extLst>
          </p:cNvPr>
          <p:cNvCxnSpPr>
            <a:cxnSpLocks/>
          </p:cNvCxnSpPr>
          <p:nvPr/>
        </p:nvCxnSpPr>
        <p:spPr>
          <a:xfrm>
            <a:off x="1311421" y="1798502"/>
            <a:ext cx="0" cy="3301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949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48148E-6 L 0.08425 -0.1289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06" y="-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8" grpId="0"/>
      <p:bldP spid="20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1146977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5050974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905691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6263467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2779263" y="2981842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1638104" y="2991853"/>
            <a:ext cx="609600" cy="8742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1010194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4005945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435429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576461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5135367" y="2061007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3077239" y="2083084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5135367" y="1274183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5637984B-51AB-468E-8CB2-016C24B38876}"/>
              </a:ext>
            </a:extLst>
          </p:cNvPr>
          <p:cNvSpPr txBox="1"/>
          <p:nvPr/>
        </p:nvSpPr>
        <p:spPr>
          <a:xfrm>
            <a:off x="2960916" y="422946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2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5FBBE55F-9DFD-4E2F-9379-93658B002FC6}"/>
              </a:ext>
            </a:extLst>
          </p:cNvPr>
          <p:cNvSpPr txBox="1"/>
          <p:nvPr/>
        </p:nvSpPr>
        <p:spPr>
          <a:xfrm>
            <a:off x="3021315" y="1647935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Nem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1F4689E5-70F1-9FF6-4E5B-C1184645DFB5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334B035F-EAD5-14EC-5A0B-12646B163E14}"/>
              </a:ext>
            </a:extLst>
          </p:cNvPr>
          <p:cNvCxnSpPr>
            <a:cxnSpLocks/>
          </p:cNvCxnSpPr>
          <p:nvPr/>
        </p:nvCxnSpPr>
        <p:spPr>
          <a:xfrm>
            <a:off x="5903741" y="1500178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ím 1">
            <a:extLst>
              <a:ext uri="{FF2B5EF4-FFF2-40B4-BE49-F238E27FC236}">
                <a16:creationId xmlns:a16="http://schemas.microsoft.com/office/drawing/2014/main" id="{043F478B-B3FC-035F-FA47-99CE1DD3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1" y="-18414"/>
            <a:ext cx="11218096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8" name="Egyenes összekötő 17">
            <a:extLst>
              <a:ext uri="{FF2B5EF4-FFF2-40B4-BE49-F238E27FC236}">
                <a16:creationId xmlns:a16="http://schemas.microsoft.com/office/drawing/2014/main" id="{33931133-CAD5-D55C-2F03-8C70DAE0F20F}"/>
              </a:ext>
            </a:extLst>
          </p:cNvPr>
          <p:cNvCxnSpPr>
            <a:cxnSpLocks/>
          </p:cNvCxnSpPr>
          <p:nvPr/>
        </p:nvCxnSpPr>
        <p:spPr>
          <a:xfrm>
            <a:off x="1260621" y="1500178"/>
            <a:ext cx="0" cy="3301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86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97 0.00162 L 0.06432 0.04167 C 0.07448 0.05069 0.0901 0.05555 0.10638 0.05555 C 0.12474 0.05555 0.13971 0.05069 0.15 0.04167 L 0.19961 0.00162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32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1386E-17 0 L -0.05 -0.04005 C -0.06029 -0.04907 -0.07591 -0.05394 -0.09219 -0.05394 C -0.11055 -0.05394 -0.12565 -0.04907 -0.13568 -0.04005 L -0.18516 0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25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1146977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50509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905691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2525487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6096003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148045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1010194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4005945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435429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576461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cxnSp>
        <p:nvCxnSpPr>
          <p:cNvPr id="2" name="Egyenes összekötő 1">
            <a:extLst>
              <a:ext uri="{FF2B5EF4-FFF2-40B4-BE49-F238E27FC236}">
                <a16:creationId xmlns:a16="http://schemas.microsoft.com/office/drawing/2014/main" id="{A87E0864-C1CD-4A17-BD4A-E0FF57E96A58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4D099231-F835-A01D-110D-38BFA5A40FB6}"/>
              </a:ext>
            </a:extLst>
          </p:cNvPr>
          <p:cNvCxnSpPr>
            <a:cxnSpLocks/>
          </p:cNvCxnSpPr>
          <p:nvPr/>
        </p:nvCxnSpPr>
        <p:spPr>
          <a:xfrm>
            <a:off x="5931865" y="1469350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E9219080-9B07-2496-BB62-5C2DFBD98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561" y="-18414"/>
            <a:ext cx="11289216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4124BE0D-B912-802C-7620-3624C903E9E9}"/>
              </a:ext>
            </a:extLst>
          </p:cNvPr>
          <p:cNvCxnSpPr>
            <a:cxnSpLocks/>
          </p:cNvCxnSpPr>
          <p:nvPr/>
        </p:nvCxnSpPr>
        <p:spPr>
          <a:xfrm>
            <a:off x="3495821" y="1646102"/>
            <a:ext cx="0" cy="3301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48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3C0089-22BA-FEEB-B7FC-8478F26A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AFA666CC-CF3C-8147-8E71-54F6845AE504}"/>
              </a:ext>
            </a:extLst>
          </p:cNvPr>
          <p:cNvSpPr/>
          <p:nvPr/>
        </p:nvSpPr>
        <p:spPr>
          <a:xfrm>
            <a:off x="11146977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062EA806-8C4C-D2EA-A00B-52C188D097E4}"/>
              </a:ext>
            </a:extLst>
          </p:cNvPr>
          <p:cNvSpPr/>
          <p:nvPr/>
        </p:nvSpPr>
        <p:spPr>
          <a:xfrm>
            <a:off x="5050974" y="2991853"/>
            <a:ext cx="609600" cy="874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6796D594-4266-5B86-8518-30B3630C08C8}"/>
              </a:ext>
            </a:extLst>
          </p:cNvPr>
          <p:cNvSpPr/>
          <p:nvPr/>
        </p:nvSpPr>
        <p:spPr>
          <a:xfrm>
            <a:off x="905691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7EFDDB2D-CF5A-2361-5AC1-7D179E5C2F80}"/>
              </a:ext>
            </a:extLst>
          </p:cNvPr>
          <p:cNvSpPr/>
          <p:nvPr/>
        </p:nvSpPr>
        <p:spPr>
          <a:xfrm>
            <a:off x="2525487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AE0EEEEC-7D22-074F-290B-2BA79DD1BE51}"/>
              </a:ext>
            </a:extLst>
          </p:cNvPr>
          <p:cNvSpPr/>
          <p:nvPr/>
        </p:nvSpPr>
        <p:spPr>
          <a:xfrm>
            <a:off x="6096003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48F138E7-496B-599B-CFEA-0180878F0C84}"/>
              </a:ext>
            </a:extLst>
          </p:cNvPr>
          <p:cNvSpPr/>
          <p:nvPr/>
        </p:nvSpPr>
        <p:spPr>
          <a:xfrm>
            <a:off x="1480458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ABD8C51C-C855-E550-0494-A43245F65625}"/>
              </a:ext>
            </a:extLst>
          </p:cNvPr>
          <p:cNvSpPr/>
          <p:nvPr/>
        </p:nvSpPr>
        <p:spPr>
          <a:xfrm>
            <a:off x="1010194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6E0DC0CE-6BF8-F17F-C9EC-C1E888606D7B}"/>
              </a:ext>
            </a:extLst>
          </p:cNvPr>
          <p:cNvSpPr/>
          <p:nvPr/>
        </p:nvSpPr>
        <p:spPr>
          <a:xfrm>
            <a:off x="4005945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E0CA90A8-AF61-D171-5827-9B074B6A20C6}"/>
              </a:ext>
            </a:extLst>
          </p:cNvPr>
          <p:cNvSpPr/>
          <p:nvPr/>
        </p:nvSpPr>
        <p:spPr>
          <a:xfrm>
            <a:off x="435429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B26D5076-157D-C80E-25D9-C5EA494FF5C0}"/>
              </a:ext>
            </a:extLst>
          </p:cNvPr>
          <p:cNvSpPr/>
          <p:nvPr/>
        </p:nvSpPr>
        <p:spPr>
          <a:xfrm>
            <a:off x="7576461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DC1BBD56-A9DA-9715-FCA1-4A58F8BC5011}"/>
              </a:ext>
            </a:extLst>
          </p:cNvPr>
          <p:cNvSpPr/>
          <p:nvPr/>
        </p:nvSpPr>
        <p:spPr>
          <a:xfrm>
            <a:off x="5167296" y="2108240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B5645B50-1AC1-6171-22AD-02C5E9BFE6A0}"/>
              </a:ext>
            </a:extLst>
          </p:cNvPr>
          <p:cNvSpPr txBox="1"/>
          <p:nvPr/>
        </p:nvSpPr>
        <p:spPr>
          <a:xfrm>
            <a:off x="3938412" y="4394082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3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C7BC1003-CA2A-601C-C6A7-2F0DB52BA331}"/>
              </a:ext>
            </a:extLst>
          </p:cNvPr>
          <p:cNvSpPr/>
          <p:nvPr/>
        </p:nvSpPr>
        <p:spPr>
          <a:xfrm>
            <a:off x="4098793" y="2134776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B2AE1E1E-B00B-7B83-3ACD-FD383ECA68F3}"/>
              </a:ext>
            </a:extLst>
          </p:cNvPr>
          <p:cNvSpPr txBox="1"/>
          <p:nvPr/>
        </p:nvSpPr>
        <p:spPr>
          <a:xfrm>
            <a:off x="484381" y="1405147"/>
            <a:ext cx="2315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&lt; r and A[i] &lt;= A[r]</a:t>
            </a:r>
          </a:p>
        </p:txBody>
      </p:sp>
      <p:cxnSp>
        <p:nvCxnSpPr>
          <p:cNvPr id="2" name="Egyenes összekötő 1">
            <a:extLst>
              <a:ext uri="{FF2B5EF4-FFF2-40B4-BE49-F238E27FC236}">
                <a16:creationId xmlns:a16="http://schemas.microsoft.com/office/drawing/2014/main" id="{48479B2F-FA6F-D8ED-3ECD-8E9455E7F254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5A679B8D-B6DE-719A-3F63-F41C64F3DEA6}"/>
              </a:ext>
            </a:extLst>
          </p:cNvPr>
          <p:cNvCxnSpPr>
            <a:cxnSpLocks/>
          </p:cNvCxnSpPr>
          <p:nvPr/>
        </p:nvCxnSpPr>
        <p:spPr>
          <a:xfrm>
            <a:off x="5931865" y="1469350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F85F045F-CA1B-A6A7-59E1-4E9369F08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000" y="-18414"/>
            <a:ext cx="11197777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F8C5CBEB-0463-66EE-FCE0-613C19566A8B}"/>
              </a:ext>
            </a:extLst>
          </p:cNvPr>
          <p:cNvCxnSpPr>
            <a:cxnSpLocks/>
          </p:cNvCxnSpPr>
          <p:nvPr/>
        </p:nvCxnSpPr>
        <p:spPr>
          <a:xfrm>
            <a:off x="3495821" y="1646102"/>
            <a:ext cx="0" cy="3301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41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0.08828 -0.11505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-5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500"/>
                            </p:stCondLst>
                            <p:childTnLst>
                              <p:par>
                                <p:cTn id="15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7 0 L 0.02448 0.04005 C 0.02917 0.04907 0.03633 0.05394 0.04388 0.05394 C 0.05261 0.05394 0.05951 0.04907 0.0642 0.04005 L 0.08763 0 " pathEditMode="relative" rAng="0" ptsTypes="AAAAA"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7" y="268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1386E-17 0 L -0.02279 -0.04005 C -0.0276 -0.04907 -0.03451 -0.05394 -0.04206 -0.05394 C -0.05052 -0.05394 -0.05716 -0.04907 -0.06198 -0.04005 L -0.08424 0 " pathEditMode="relative" rAng="0" ptsTypes="AAA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19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23" grpId="0" animBg="1"/>
      <p:bldP spid="23" grpId="1" animBg="1"/>
      <p:bldP spid="2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53722E-2C06-80AF-B41D-D3835352A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77CFAA3A-9799-6DCC-F240-7282FFA74A82}"/>
              </a:ext>
            </a:extLst>
          </p:cNvPr>
          <p:cNvSpPr/>
          <p:nvPr/>
        </p:nvSpPr>
        <p:spPr>
          <a:xfrm>
            <a:off x="11146977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2C7624E-EADB-9FE7-42D5-A9B239363394}"/>
              </a:ext>
            </a:extLst>
          </p:cNvPr>
          <p:cNvSpPr/>
          <p:nvPr/>
        </p:nvSpPr>
        <p:spPr>
          <a:xfrm>
            <a:off x="5050974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7DB1BBFD-75EE-7F68-5820-5F22769CA6D5}"/>
              </a:ext>
            </a:extLst>
          </p:cNvPr>
          <p:cNvSpPr/>
          <p:nvPr/>
        </p:nvSpPr>
        <p:spPr>
          <a:xfrm>
            <a:off x="9056919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82C7EE3-E480-91F2-4ABF-0AE1DEBABB5C}"/>
              </a:ext>
            </a:extLst>
          </p:cNvPr>
          <p:cNvSpPr/>
          <p:nvPr/>
        </p:nvSpPr>
        <p:spPr>
          <a:xfrm>
            <a:off x="2525487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98D5144F-7B60-F9A3-4FF6-E221B19236D8}"/>
              </a:ext>
            </a:extLst>
          </p:cNvPr>
          <p:cNvSpPr/>
          <p:nvPr/>
        </p:nvSpPr>
        <p:spPr>
          <a:xfrm>
            <a:off x="6096003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CDD53A1D-E6E6-225B-F3CB-C46826B2108E}"/>
              </a:ext>
            </a:extLst>
          </p:cNvPr>
          <p:cNvSpPr/>
          <p:nvPr/>
        </p:nvSpPr>
        <p:spPr>
          <a:xfrm>
            <a:off x="1480458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C5888D9-86E6-170A-4F77-E84203359236}"/>
              </a:ext>
            </a:extLst>
          </p:cNvPr>
          <p:cNvSpPr/>
          <p:nvPr/>
        </p:nvSpPr>
        <p:spPr>
          <a:xfrm>
            <a:off x="10101948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F306121-09A0-4974-6923-B41D43D43D44}"/>
              </a:ext>
            </a:extLst>
          </p:cNvPr>
          <p:cNvSpPr/>
          <p:nvPr/>
        </p:nvSpPr>
        <p:spPr>
          <a:xfrm>
            <a:off x="4005945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1A08A922-C89D-8C93-854F-94F7AF4A6C1F}"/>
              </a:ext>
            </a:extLst>
          </p:cNvPr>
          <p:cNvSpPr/>
          <p:nvPr/>
        </p:nvSpPr>
        <p:spPr>
          <a:xfrm>
            <a:off x="435429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0F7C0040-9675-AB83-FC27-1116D41F5081}"/>
              </a:ext>
            </a:extLst>
          </p:cNvPr>
          <p:cNvSpPr/>
          <p:nvPr/>
        </p:nvSpPr>
        <p:spPr>
          <a:xfrm>
            <a:off x="7576461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cxnSp>
        <p:nvCxnSpPr>
          <p:cNvPr id="2" name="Egyenes összekötő 1">
            <a:extLst>
              <a:ext uri="{FF2B5EF4-FFF2-40B4-BE49-F238E27FC236}">
                <a16:creationId xmlns:a16="http://schemas.microsoft.com/office/drawing/2014/main" id="{E6A9ECAA-F742-E196-166E-5EB24BBACEB9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235C5AE4-4D1D-4442-EA90-29D2E4D7F10B}"/>
              </a:ext>
            </a:extLst>
          </p:cNvPr>
          <p:cNvCxnSpPr>
            <a:cxnSpLocks/>
          </p:cNvCxnSpPr>
          <p:nvPr/>
        </p:nvCxnSpPr>
        <p:spPr>
          <a:xfrm>
            <a:off x="5931865" y="1469350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ím 1">
            <a:extLst>
              <a:ext uri="{FF2B5EF4-FFF2-40B4-BE49-F238E27FC236}">
                <a16:creationId xmlns:a16="http://schemas.microsoft.com/office/drawing/2014/main" id="{C03AF347-F7DF-99B1-A97E-E56295CF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82" y="-18414"/>
            <a:ext cx="11218095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7" name="Egyenes összekötő 16">
            <a:extLst>
              <a:ext uri="{FF2B5EF4-FFF2-40B4-BE49-F238E27FC236}">
                <a16:creationId xmlns:a16="http://schemas.microsoft.com/office/drawing/2014/main" id="{2DF67539-C8B5-C6E7-52D7-C5085B182AD2}"/>
              </a:ext>
            </a:extLst>
          </p:cNvPr>
          <p:cNvCxnSpPr>
            <a:cxnSpLocks/>
          </p:cNvCxnSpPr>
          <p:nvPr/>
        </p:nvCxnSpPr>
        <p:spPr>
          <a:xfrm>
            <a:off x="4887741" y="1674381"/>
            <a:ext cx="0" cy="33016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103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0"/>
    </mc:Choice>
    <mc:Fallback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107440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38608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883920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27432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49784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16256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995680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60960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50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5080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2136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11190723" y="2103477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069078A-05E2-4ADB-9C7E-2A18E9BED4F3}"/>
              </a:ext>
            </a:extLst>
          </p:cNvPr>
          <p:cNvSpPr txBox="1"/>
          <p:nvPr/>
        </p:nvSpPr>
        <p:spPr>
          <a:xfrm>
            <a:off x="8839200" y="440091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7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8955523" y="2111218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10073123" y="2103477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152D5D10-6A96-4A27-845E-5868E65B5DE1}"/>
              </a:ext>
            </a:extLst>
          </p:cNvPr>
          <p:cNvSpPr txBox="1"/>
          <p:nvPr/>
        </p:nvSpPr>
        <p:spPr>
          <a:xfrm>
            <a:off x="8955523" y="680095"/>
            <a:ext cx="2069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66 &lt; 60 ? NO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74C97B6-2929-4490-BAAE-F38BBBAE369C}"/>
              </a:ext>
            </a:extLst>
          </p:cNvPr>
          <p:cNvSpPr txBox="1"/>
          <p:nvPr/>
        </p:nvSpPr>
        <p:spPr>
          <a:xfrm>
            <a:off x="10722202" y="827078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Igen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C0A2708F-C38B-4010-B1E9-B2E8BF87A54D}"/>
              </a:ext>
            </a:extLst>
          </p:cNvPr>
          <p:cNvSpPr txBox="1"/>
          <p:nvPr/>
        </p:nvSpPr>
        <p:spPr>
          <a:xfrm>
            <a:off x="8458929" y="1207120"/>
            <a:ext cx="210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&lt; r and A[i] &lt;= A[r]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9875BCE-C2EE-21C8-B99D-BB9FF6308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170"/>
            <a:ext cx="8214869" cy="2211110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C6036B24-3ED2-842B-2217-F86F46E94997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323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37E-7 L 0.09362 -0.12755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4" grpId="1" animBg="1"/>
      <p:bldP spid="25" grpId="0"/>
      <p:bldP spid="18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1107440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38608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883920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27432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49784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16256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21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995680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60960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5080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2136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11190723" y="2103477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8955523" y="2111218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4" name="Nyíl: lefelé mutató 23">
            <a:extLst>
              <a:ext uri="{FF2B5EF4-FFF2-40B4-BE49-F238E27FC236}">
                <a16:creationId xmlns:a16="http://schemas.microsoft.com/office/drawing/2014/main" id="{53FE258B-58AA-4063-83A7-CA056E685AC0}"/>
              </a:ext>
            </a:extLst>
          </p:cNvPr>
          <p:cNvSpPr/>
          <p:nvPr/>
        </p:nvSpPr>
        <p:spPr>
          <a:xfrm>
            <a:off x="11190722" y="1230584"/>
            <a:ext cx="376953" cy="658286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j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EF6ED2A6-1A81-4168-A712-1F68BCDD6C9E}"/>
              </a:ext>
            </a:extLst>
          </p:cNvPr>
          <p:cNvSpPr txBox="1"/>
          <p:nvPr/>
        </p:nvSpPr>
        <p:spPr>
          <a:xfrm>
            <a:off x="8839200" y="440091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7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94F70F9-5415-4F93-9C72-2F0FB1E154B9}"/>
              </a:ext>
            </a:extLst>
          </p:cNvPr>
          <p:cNvSpPr txBox="1"/>
          <p:nvPr/>
        </p:nvSpPr>
        <p:spPr>
          <a:xfrm>
            <a:off x="10722201" y="494427"/>
            <a:ext cx="1313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j &lt; r ? Nem</a:t>
            </a:r>
          </a:p>
        </p:txBody>
      </p:sp>
      <p:sp>
        <p:nvSpPr>
          <p:cNvPr id="14" name="Cím 1">
            <a:extLst>
              <a:ext uri="{FF2B5EF4-FFF2-40B4-BE49-F238E27FC236}">
                <a16:creationId xmlns:a16="http://schemas.microsoft.com/office/drawing/2014/main" id="{6C3CD7AA-D8D0-A019-06CF-D7F4D7AAB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170"/>
            <a:ext cx="8214869" cy="2211110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dirty="0">
                <a:solidFill>
                  <a:srgbClr val="2D3B45"/>
                </a:solidFill>
              </a:rPr>
              <a:t>most 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AE9502D9-4E26-F39A-5F8D-BA93D299A296}"/>
              </a:ext>
            </a:extLst>
          </p:cNvPr>
          <p:cNvCxnSpPr>
            <a:cxnSpLocks/>
          </p:cNvCxnSpPr>
          <p:nvPr/>
        </p:nvCxnSpPr>
        <p:spPr>
          <a:xfrm>
            <a:off x="8487507" y="159542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65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 L 0.04922 0.04005 C 0.05951 0.04907 0.07487 0.05394 0.09115 0.05394 C 0.10951 0.05394 0.12422 0.04907 0.13451 0.04005 L 0.18385 0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26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 L -0.0487 -0.04005 C -0.05885 -0.04907 -0.07422 -0.05394 -0.09036 -0.05394 C -0.10872 -0.05394 -0.12343 -0.04907 -0.13359 -0.04005 L -0.18268 0 " pathEditMode="relative" rAng="0" ptsTypes="AAAAA">
                                      <p:cBhvr>
                                        <p:cTn id="1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67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alag: felfelé billentett 3">
            <a:extLst>
              <a:ext uri="{FF2B5EF4-FFF2-40B4-BE49-F238E27FC236}">
                <a16:creationId xmlns:a16="http://schemas.microsoft.com/office/drawing/2014/main" id="{BC4CA150-865E-20E5-7D0E-3EA57D3DC06C}"/>
              </a:ext>
            </a:extLst>
          </p:cNvPr>
          <p:cNvSpPr/>
          <p:nvPr/>
        </p:nvSpPr>
        <p:spPr>
          <a:xfrm>
            <a:off x="3668358" y="949484"/>
            <a:ext cx="5733826" cy="1011219"/>
          </a:xfrm>
          <a:prstGeom prst="ribbon2">
            <a:avLst>
              <a:gd name="adj1" fmla="val 23050"/>
              <a:gd name="adj2" fmla="val 6614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53A986-C584-82FC-EF11-7336C2A0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97280"/>
            <a:ext cx="10018713" cy="5760720"/>
          </a:xfrm>
        </p:spPr>
        <p:txBody>
          <a:bodyPr anchor="t">
            <a:normAutofit lnSpcReduction="10000"/>
          </a:bodyPr>
          <a:lstStyle/>
          <a:p>
            <a:pPr marL="0" indent="0" algn="ctr">
              <a:buNone/>
            </a:pPr>
            <a:r>
              <a:rPr lang="hu-HU" b="0" i="0" u="none" strike="noStrike" baseline="0" dirty="0"/>
              <a:t>„Oszd meg és uralkodj” elv</a:t>
            </a:r>
          </a:p>
          <a:p>
            <a:pPr marL="0" indent="0" algn="ctr">
              <a:buNone/>
            </a:pPr>
            <a:endParaRPr lang="hu-HU" dirty="0"/>
          </a:p>
          <a:p>
            <a:pPr marL="800100" lvl="1" indent="-342900">
              <a:buFont typeface="+mj-lt"/>
              <a:buAutoNum type="arabicPeriod"/>
            </a:pPr>
            <a:r>
              <a:rPr lang="hu-HU" b="1" i="0" u="none" strike="noStrike" baseline="0" dirty="0"/>
              <a:t>Tengely (</a:t>
            </a:r>
            <a:r>
              <a:rPr lang="hu-HU" b="1" i="0" u="none" strike="noStrike" baseline="0" dirty="0" err="1"/>
              <a:t>pivot</a:t>
            </a:r>
            <a:r>
              <a:rPr lang="hu-HU" b="1" i="0" u="none" strike="noStrike" baseline="0" dirty="0"/>
              <a:t>) kiválasztása: </a:t>
            </a:r>
            <a:r>
              <a:rPr lang="hu-HU" b="0" i="0" u="none" strike="noStrike" baseline="0" dirty="0"/>
              <a:t>rendezendő (rész)tömb egy tetszőleges eleme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b="1" i="0" u="none" strike="noStrike" baseline="0" dirty="0"/>
              <a:t>Részekre bontás: </a:t>
            </a:r>
            <a:r>
              <a:rPr lang="hu-HU" b="1" i="0" u="none" strike="noStrike" baseline="0" dirty="0" err="1"/>
              <a:t>particionálás</a:t>
            </a:r>
            <a:r>
              <a:rPr lang="hu-HU" b="1" i="0" u="none" strike="noStrike" baseline="0" dirty="0"/>
              <a:t> (</a:t>
            </a:r>
            <a:r>
              <a:rPr lang="hu-HU" b="1" i="0" u="none" strike="noStrike" baseline="0" dirty="0" err="1"/>
              <a:t>partitioning</a:t>
            </a:r>
            <a:r>
              <a:rPr lang="hu-HU" b="1" i="0" u="none" strike="noStrike" baseline="0" dirty="0"/>
              <a:t>)</a:t>
            </a:r>
            <a:r>
              <a:rPr lang="hu-HU" b="0" i="0" u="none" strike="noStrike" baseline="0" dirty="0"/>
              <a:t>: Tömb átrendezése</a:t>
            </a:r>
          </a:p>
          <a:p>
            <a:pPr lvl="2"/>
            <a:r>
              <a:rPr lang="hu-HU" b="0" i="0" u="none" strike="noStrike" baseline="0" dirty="0"/>
              <a:t>minden, a tengelynél kisebb elem -&gt; a tengely elé</a:t>
            </a:r>
          </a:p>
          <a:p>
            <a:pPr lvl="2"/>
            <a:r>
              <a:rPr lang="hu-HU" b="0" i="0" u="none" strike="noStrike" baseline="0" dirty="0"/>
              <a:t>a nagyobbak  -&gt; utána </a:t>
            </a:r>
            <a:endParaRPr lang="hu-HU" dirty="0"/>
          </a:p>
          <a:p>
            <a:pPr lvl="2"/>
            <a:r>
              <a:rPr lang="hu-HU" b="0" i="0" u="none" strike="noStrike" baseline="0" dirty="0"/>
              <a:t>A tengellyel egyenlők -&gt; bármelyik részbe</a:t>
            </a:r>
          </a:p>
          <a:p>
            <a:pPr lvl="2">
              <a:buFont typeface="Corbel" panose="020B0503020204020204" pitchFamily="34" charset="0"/>
              <a:buChar char="∑"/>
            </a:pPr>
            <a:r>
              <a:rPr lang="hu-HU" b="0" i="0" u="none" strike="noStrike" baseline="0" dirty="0"/>
              <a:t>Tengely a végleges helyére kerül</a:t>
            </a:r>
          </a:p>
          <a:p>
            <a:pPr marL="800100" lvl="1" indent="-342900">
              <a:buFont typeface="+mj-lt"/>
              <a:buAutoNum type="arabicPeriod"/>
            </a:pPr>
            <a:r>
              <a:rPr lang="hu-HU" b="1" i="0" u="none" strike="noStrike" baseline="0" dirty="0"/>
              <a:t> </a:t>
            </a:r>
            <a:r>
              <a:rPr lang="hu-HU" i="0" u="none" strike="noStrike" baseline="0" dirty="0"/>
              <a:t>A</a:t>
            </a:r>
            <a:r>
              <a:rPr lang="hu-HU" b="0" i="0" u="none" strike="noStrike" baseline="0" dirty="0"/>
              <a:t> fenti lépések </a:t>
            </a:r>
            <a:r>
              <a:rPr lang="hu-HU" b="1" i="0" u="none" strike="noStrike" baseline="0" dirty="0"/>
              <a:t>rekurzív alkalmazása:</a:t>
            </a:r>
          </a:p>
          <a:p>
            <a:pPr lvl="2"/>
            <a:r>
              <a:rPr lang="hu-HU" b="1" i="0" u="none" strike="noStrike" baseline="0" dirty="0"/>
              <a:t>tengelynél kisebb </a:t>
            </a:r>
            <a:r>
              <a:rPr lang="hu-HU" b="0" i="0" u="none" strike="noStrike" baseline="0" dirty="0"/>
              <a:t>elemek résztömbjére</a:t>
            </a:r>
          </a:p>
          <a:p>
            <a:pPr lvl="2"/>
            <a:r>
              <a:rPr lang="hu-HU" b="1" i="0" u="none" strike="noStrike" baseline="0" dirty="0"/>
              <a:t>tengelynél nagyobb </a:t>
            </a:r>
            <a:r>
              <a:rPr lang="hu-HU" i="0" u="none" strike="noStrike" baseline="0" dirty="0"/>
              <a:t>elemek résztömbjére</a:t>
            </a:r>
            <a:endParaRPr lang="hu-HU" b="0" i="0" u="none" strike="noStrike" baseline="0" dirty="0"/>
          </a:p>
          <a:p>
            <a:pPr marL="800100" lvl="1" indent="-342900">
              <a:buFont typeface="+mj-lt"/>
              <a:buAutoNum type="arabicPeriod"/>
            </a:pPr>
            <a:r>
              <a:rPr lang="hu-HU" b="1" i="0" u="none" strike="noStrike" baseline="0" dirty="0"/>
              <a:t>A rekurzió alapesetei</a:t>
            </a:r>
            <a:endParaRPr lang="hu-HU" b="1" dirty="0"/>
          </a:p>
          <a:p>
            <a:pPr lvl="2"/>
            <a:r>
              <a:rPr lang="hu-HU" b="1" i="0" u="none" strike="noStrike" baseline="0" dirty="0"/>
              <a:t>üres és az egyelemű résztömbök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b="0" i="0" u="none" strike="noStrike" baseline="0" dirty="0"/>
              <a:t> </a:t>
            </a:r>
            <a:r>
              <a:rPr lang="hu-HU" dirty="0"/>
              <a:t>E</a:t>
            </a:r>
            <a:r>
              <a:rPr lang="hu-HU" b="0" i="0" u="none" strike="noStrike" baseline="0" dirty="0"/>
              <a:t>leve készen vannak -&gt; nem kell őket rendezni.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D9C2166-6569-5295-9279-92F89229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86061"/>
            <a:ext cx="10018713" cy="863423"/>
          </a:xfrm>
        </p:spPr>
        <p:txBody>
          <a:bodyPr/>
          <a:lstStyle/>
          <a:p>
            <a:r>
              <a:rPr lang="hu-HU" dirty="0"/>
              <a:t>Gyorsrendezés lépései</a:t>
            </a:r>
          </a:p>
        </p:txBody>
      </p:sp>
    </p:spTree>
    <p:extLst>
      <p:ext uri="{BB962C8B-B14F-4D97-AF65-F5344CB8AC3E}">
        <p14:creationId xmlns:p14="http://schemas.microsoft.com/office/powerpoint/2010/main" val="1606164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83312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38608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1107440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27432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49784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16256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21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995680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60960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5080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2136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11190723" y="2110736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0069078A-05E2-4ADB-9C7E-2A18E9BED4F3}"/>
              </a:ext>
            </a:extLst>
          </p:cNvPr>
          <p:cNvSpPr txBox="1"/>
          <p:nvPr/>
        </p:nvSpPr>
        <p:spPr>
          <a:xfrm>
            <a:off x="9956800" y="447711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8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10073123" y="2126219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CA68CADD-FF93-46F6-A3CC-078687179011}"/>
              </a:ext>
            </a:extLst>
          </p:cNvPr>
          <p:cNvSpPr txBox="1"/>
          <p:nvPr/>
        </p:nvSpPr>
        <p:spPr>
          <a:xfrm>
            <a:off x="9804400" y="707205"/>
            <a:ext cx="2132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&lt; r and A[i] &lt;= A[r]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9257C1A-A76D-7EFF-587A-47285816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170"/>
            <a:ext cx="9412065" cy="2211110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243B647F-07FA-FD21-E1C9-94AF1A0CB1C9}"/>
              </a:ext>
            </a:extLst>
          </p:cNvPr>
          <p:cNvCxnSpPr>
            <a:cxnSpLocks/>
          </p:cNvCxnSpPr>
          <p:nvPr/>
        </p:nvCxnSpPr>
        <p:spPr>
          <a:xfrm>
            <a:off x="9412067" y="1514141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389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09036 -0.127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8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83312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38608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1107440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27432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49784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16256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21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9956800" y="2991853"/>
            <a:ext cx="609600" cy="8742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60960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5080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21360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11190723" y="2110736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11190723" y="1246517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5AC8A017-24DA-419F-8FCB-CEEA77A7D138}"/>
              </a:ext>
            </a:extLst>
          </p:cNvPr>
          <p:cNvSpPr txBox="1"/>
          <p:nvPr/>
        </p:nvSpPr>
        <p:spPr>
          <a:xfrm>
            <a:off x="9956800" y="4477114"/>
            <a:ext cx="147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 := 9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8D084762-378F-42BA-9EF3-6D31017E58FB}"/>
              </a:ext>
            </a:extLst>
          </p:cNvPr>
          <p:cNvSpPr txBox="1"/>
          <p:nvPr/>
        </p:nvSpPr>
        <p:spPr>
          <a:xfrm>
            <a:off x="9956800" y="310579"/>
            <a:ext cx="1973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 i &lt; r Nem</a:t>
            </a:r>
          </a:p>
        </p:txBody>
      </p:sp>
      <p:sp>
        <p:nvSpPr>
          <p:cNvPr id="14" name="Cím 1">
            <a:extLst>
              <a:ext uri="{FF2B5EF4-FFF2-40B4-BE49-F238E27FC236}">
                <a16:creationId xmlns:a16="http://schemas.microsoft.com/office/drawing/2014/main" id="{7A4FC086-EE27-6197-4A8C-BD0B3C71F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170"/>
            <a:ext cx="9544145" cy="2211110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EBD2C55D-3242-16E2-528A-3D30B5930447}"/>
              </a:ext>
            </a:extLst>
          </p:cNvPr>
          <p:cNvCxnSpPr>
            <a:cxnSpLocks/>
          </p:cNvCxnSpPr>
          <p:nvPr/>
        </p:nvCxnSpPr>
        <p:spPr>
          <a:xfrm>
            <a:off x="9544147" y="1561495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75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8018584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3704492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11113476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2625969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4783015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1547446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21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9566030" y="2991853"/>
            <a:ext cx="609600" cy="874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5861538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468923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6940061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15" name="Nyíl: lefelé mutató 14">
            <a:extLst>
              <a:ext uri="{FF2B5EF4-FFF2-40B4-BE49-F238E27FC236}">
                <a16:creationId xmlns:a16="http://schemas.microsoft.com/office/drawing/2014/main" id="{10E487C1-A54C-46CA-A29D-AB4CBDDF1D6D}"/>
              </a:ext>
            </a:extLst>
          </p:cNvPr>
          <p:cNvSpPr/>
          <p:nvPr/>
        </p:nvSpPr>
        <p:spPr>
          <a:xfrm>
            <a:off x="9666274" y="1151950"/>
            <a:ext cx="376953" cy="673769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r</a:t>
            </a:r>
          </a:p>
        </p:txBody>
      </p:sp>
      <p:sp>
        <p:nvSpPr>
          <p:cNvPr id="23" name="Nyíl: lefelé mutató 22">
            <a:extLst>
              <a:ext uri="{FF2B5EF4-FFF2-40B4-BE49-F238E27FC236}">
                <a16:creationId xmlns:a16="http://schemas.microsoft.com/office/drawing/2014/main" id="{6A6A099C-886D-468E-AC90-A09F1D75FFB5}"/>
              </a:ext>
            </a:extLst>
          </p:cNvPr>
          <p:cNvSpPr/>
          <p:nvPr/>
        </p:nvSpPr>
        <p:spPr>
          <a:xfrm>
            <a:off x="9682353" y="2039003"/>
            <a:ext cx="376953" cy="65828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i</a:t>
            </a:r>
          </a:p>
        </p:txBody>
      </p:sp>
      <p:cxnSp>
        <p:nvCxnSpPr>
          <p:cNvPr id="14" name="Egyenes összekötő 13">
            <a:extLst>
              <a:ext uri="{FF2B5EF4-FFF2-40B4-BE49-F238E27FC236}">
                <a16:creationId xmlns:a16="http://schemas.microsoft.com/office/drawing/2014/main" id="{7675D1C6-A035-5354-09EA-1A6C6A3CA2D3}"/>
              </a:ext>
            </a:extLst>
          </p:cNvPr>
          <p:cNvCxnSpPr>
            <a:cxnSpLocks/>
          </p:cNvCxnSpPr>
          <p:nvPr/>
        </p:nvCxnSpPr>
        <p:spPr>
          <a:xfrm>
            <a:off x="9158067" y="1605430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Egyenes összekötő 15">
            <a:extLst>
              <a:ext uri="{FF2B5EF4-FFF2-40B4-BE49-F238E27FC236}">
                <a16:creationId xmlns:a16="http://schemas.microsoft.com/office/drawing/2014/main" id="{431D4B80-AE7B-E4A9-CC04-F6D73A2569F8}"/>
              </a:ext>
            </a:extLst>
          </p:cNvPr>
          <p:cNvCxnSpPr>
            <a:cxnSpLocks/>
          </p:cNvCxnSpPr>
          <p:nvPr/>
        </p:nvCxnSpPr>
        <p:spPr>
          <a:xfrm>
            <a:off x="10763347" y="1524150"/>
            <a:ext cx="0" cy="36471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ím 1">
            <a:extLst>
              <a:ext uri="{FF2B5EF4-FFF2-40B4-BE49-F238E27FC236}">
                <a16:creationId xmlns:a16="http://schemas.microsoft.com/office/drawing/2014/main" id="{1D0BC9D8-6759-FD0F-FA9C-B05188854BCE}"/>
              </a:ext>
            </a:extLst>
          </p:cNvPr>
          <p:cNvSpPr txBox="1">
            <a:spLocks/>
          </p:cNvSpPr>
          <p:nvPr/>
        </p:nvSpPr>
        <p:spPr>
          <a:xfrm>
            <a:off x="386082" y="-143921"/>
            <a:ext cx="11336994" cy="1430442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</a:t>
            </a:r>
            <a:r>
              <a:rPr lang="hu-HU" sz="2200" dirty="0">
                <a:solidFill>
                  <a:srgbClr val="2D3B45"/>
                </a:solidFill>
                <a:latin typeface="+mn-lt"/>
              </a:rPr>
              <a:t>a </a:t>
            </a:r>
            <a:r>
              <a:rPr lang="hu-HU" sz="2200" dirty="0" err="1">
                <a:solidFill>
                  <a:srgbClr val="2D3B45"/>
                </a:solidFill>
                <a:latin typeface="+mn-lt"/>
              </a:rPr>
              <a:t>particionálás</a:t>
            </a:r>
            <a:r>
              <a:rPr lang="hu-HU" sz="2200" dirty="0">
                <a:solidFill>
                  <a:srgbClr val="2D3B45"/>
                </a:solidFill>
                <a:latin typeface="+mn-lt"/>
              </a:rPr>
              <a:t> minden esetben az aktuális résztömb </a:t>
            </a:r>
            <a:r>
              <a:rPr lang="hu-HU" sz="2200" b="1" dirty="0">
                <a:solidFill>
                  <a:srgbClr val="2D3B45"/>
                </a:solidFill>
                <a:latin typeface="+mn-lt"/>
              </a:rPr>
              <a:t>utolsó</a:t>
            </a:r>
            <a:r>
              <a:rPr lang="hu-HU" sz="2200" dirty="0">
                <a:solidFill>
                  <a:srgbClr val="2D3B45"/>
                </a:solidFill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249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1708AAD-67F7-49EE-AA59-576FA5E31E99}"/>
              </a:ext>
            </a:extLst>
          </p:cNvPr>
          <p:cNvSpPr/>
          <p:nvPr/>
        </p:nvSpPr>
        <p:spPr>
          <a:xfrm>
            <a:off x="8700656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60</a:t>
            </a: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CBD12A7-F604-40B7-B88D-B42ED83D9E9A}"/>
              </a:ext>
            </a:extLst>
          </p:cNvPr>
          <p:cNvSpPr/>
          <p:nvPr/>
        </p:nvSpPr>
        <p:spPr>
          <a:xfrm>
            <a:off x="4045528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28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4B2EBDD4-A5AE-4576-9D62-69858E54B947}"/>
              </a:ext>
            </a:extLst>
          </p:cNvPr>
          <p:cNvSpPr/>
          <p:nvPr/>
        </p:nvSpPr>
        <p:spPr>
          <a:xfrm>
            <a:off x="1102822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80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E8488B8-B5AC-4E2B-9907-2AD24C725FCA}"/>
              </a:ext>
            </a:extLst>
          </p:cNvPr>
          <p:cNvSpPr/>
          <p:nvPr/>
        </p:nvSpPr>
        <p:spPr>
          <a:xfrm>
            <a:off x="2881746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25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28B07E1A-4E97-4DAD-9E11-E509B58F180A}"/>
              </a:ext>
            </a:extLst>
          </p:cNvPr>
          <p:cNvSpPr/>
          <p:nvPr/>
        </p:nvSpPr>
        <p:spPr>
          <a:xfrm>
            <a:off x="5209310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32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B5364B46-1C50-4606-9A64-5182A95DA7BE}"/>
              </a:ext>
            </a:extLst>
          </p:cNvPr>
          <p:cNvSpPr/>
          <p:nvPr/>
        </p:nvSpPr>
        <p:spPr>
          <a:xfrm>
            <a:off x="1717964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21</a:t>
            </a: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997A79F6-1090-41F5-AB0D-2C82D53E71A3}"/>
              </a:ext>
            </a:extLst>
          </p:cNvPr>
          <p:cNvSpPr/>
          <p:nvPr/>
        </p:nvSpPr>
        <p:spPr>
          <a:xfrm>
            <a:off x="9864438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66</a:t>
            </a: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B41D64-2E92-4704-82F7-9818F510C22C}"/>
              </a:ext>
            </a:extLst>
          </p:cNvPr>
          <p:cNvSpPr/>
          <p:nvPr/>
        </p:nvSpPr>
        <p:spPr>
          <a:xfrm>
            <a:off x="6373092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49</a:t>
            </a:r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A670B262-1C5E-4C60-A3C2-7B5C7A85B8E7}"/>
              </a:ext>
            </a:extLst>
          </p:cNvPr>
          <p:cNvSpPr/>
          <p:nvPr/>
        </p:nvSpPr>
        <p:spPr>
          <a:xfrm>
            <a:off x="554182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3</a:t>
            </a:r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D2A02173-9AE5-4AF8-8890-F612F8603558}"/>
              </a:ext>
            </a:extLst>
          </p:cNvPr>
          <p:cNvSpPr/>
          <p:nvPr/>
        </p:nvSpPr>
        <p:spPr>
          <a:xfrm>
            <a:off x="7536874" y="2991853"/>
            <a:ext cx="609600" cy="8742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dirty="0"/>
              <a:t>52</a:t>
            </a:r>
          </a:p>
        </p:txBody>
      </p:sp>
      <p:sp>
        <p:nvSpPr>
          <p:cNvPr id="3" name="Cím 1">
            <a:extLst>
              <a:ext uri="{FF2B5EF4-FFF2-40B4-BE49-F238E27FC236}">
                <a16:creationId xmlns:a16="http://schemas.microsoft.com/office/drawing/2014/main" id="{25782E70-C342-109F-9730-65D3E6A0A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167256"/>
            <a:ext cx="11180129" cy="1430442"/>
          </a:xfrm>
        </p:spPr>
        <p:txBody>
          <a:bodyPr>
            <a:normAutofit/>
          </a:bodyPr>
          <a:lstStyle/>
          <a:p>
            <a:r>
              <a:rPr lang="hu-HU" dirty="0"/>
              <a:t>A gyorsrendezés lejátszása:*</a:t>
            </a:r>
            <a:br>
              <a:rPr lang="hu-HU" dirty="0"/>
            </a:b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most a </a:t>
            </a:r>
            <a:r>
              <a:rPr lang="hu-HU" sz="2200" b="0" i="0" dirty="0" err="1">
                <a:solidFill>
                  <a:srgbClr val="2D3B45"/>
                </a:solidFill>
                <a:effectLst/>
                <a:latin typeface="+mn-lt"/>
              </a:rPr>
              <a:t>particionálás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 minden esetben az aktuális résztömb </a:t>
            </a:r>
            <a:r>
              <a:rPr lang="hu-HU" sz="2200" b="1" i="0" dirty="0">
                <a:solidFill>
                  <a:srgbClr val="2D3B45"/>
                </a:solidFill>
                <a:effectLst/>
                <a:latin typeface="+mn-lt"/>
              </a:rPr>
              <a:t>utolsó</a:t>
            </a:r>
            <a:r>
              <a:rPr lang="hu-HU" sz="2200" b="0" i="0" dirty="0">
                <a:solidFill>
                  <a:srgbClr val="2D3B45"/>
                </a:solidFill>
                <a:effectLst/>
                <a:latin typeface="+mn-lt"/>
              </a:rPr>
              <a:t> elemét választja tengelynek</a:t>
            </a:r>
            <a:endParaRPr lang="hu-HU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26382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0"/>
    </mc:Choice>
    <mc:Fallback xmlns="">
      <p:transition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AF5C6E-D99B-095F-A588-4EF1C26CE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479" y="765809"/>
            <a:ext cx="10018713" cy="585471"/>
          </a:xfrm>
        </p:spPr>
        <p:txBody>
          <a:bodyPr>
            <a:noAutofit/>
          </a:bodyPr>
          <a:lstStyle/>
          <a:p>
            <a:r>
              <a:rPr lang="hu-HU" b="0" i="0" u="none" strike="noStrike" baseline="0" dirty="0"/>
              <a:t>Vegyes </a:t>
            </a:r>
            <a:r>
              <a:rPr lang="fr-FR" dirty="0"/>
              <a:t>gyorsrendezés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B427D1-FE04-C669-6F5B-6A512A449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1479" y="1635760"/>
                <a:ext cx="10536042" cy="4893311"/>
              </a:xfrm>
            </p:spPr>
            <p:txBody>
              <a:bodyPr anchor="t">
                <a:noAutofit/>
              </a:bodyPr>
              <a:lstStyle/>
              <a:p>
                <a:r>
                  <a:rPr lang="hu-HU" sz="2800" b="0" i="0" u="none" strike="noStrike" baseline="0" dirty="0"/>
                  <a:t>Kis elemszámnál (</a:t>
                </a:r>
                <a:r>
                  <a:rPr lang="hu-HU" sz="2800" b="0" i="0" u="none" strike="noStrike" baseline="0" dirty="0" err="1"/>
                  <a:t>max</a:t>
                </a:r>
                <a:r>
                  <a:rPr lang="hu-HU" sz="2800" b="0" i="0" u="none" strike="noStrike" baseline="0" dirty="0"/>
                  <a:t>. néhányszor tíz rendezendő elem):</a:t>
                </a:r>
              </a:p>
              <a:p>
                <a:pPr lvl="1"/>
                <a:r>
                  <a:rPr lang="hu-HU" sz="2400" b="0" i="0" u="none" strike="noStrike" baseline="0" dirty="0"/>
                  <a:t>a beszúró rendezés hatékonyabb a gyors rendezéseknél </a:t>
                </a:r>
                <a:br>
                  <a:rPr lang="hu-HU" sz="2400" b="0" i="0" u="none" strike="noStrike" baseline="0" dirty="0"/>
                </a:br>
                <a:r>
                  <a:rPr lang="hu-HU" sz="2400" b="0" i="0" u="none" strike="noStrike" baseline="0" dirty="0"/>
                  <a:t>(</a:t>
                </a:r>
                <a:r>
                  <a:rPr lang="hu-HU" sz="2400" b="0" i="0" u="none" strike="noStrike" baseline="0" dirty="0" err="1"/>
                  <a:t>merge</a:t>
                </a:r>
                <a:r>
                  <a:rPr lang="hu-HU" sz="2400" b="0" i="0" u="none" strike="noStrike" baseline="0" dirty="0"/>
                  <a:t> sort, </a:t>
                </a:r>
                <a:r>
                  <a:rPr lang="hu-HU" sz="2400" b="0" i="0" u="none" strike="noStrike" baseline="0" dirty="0" err="1"/>
                  <a:t>heap</a:t>
                </a:r>
                <a:r>
                  <a:rPr lang="hu-HU" sz="2400" b="0" i="0" u="none" strike="noStrike" baseline="0" dirty="0"/>
                  <a:t> sort, </a:t>
                </a:r>
                <a:r>
                  <a:rPr lang="hu-HU" sz="2400" b="0" i="0" u="none" strike="noStrike" baseline="0" dirty="0" err="1"/>
                  <a:t>quicksort</a:t>
                </a:r>
                <a:r>
                  <a:rPr lang="hu-HU" sz="2400" b="0" i="0" u="none" strike="noStrike" baseline="0" dirty="0"/>
                  <a:t>)</a:t>
                </a:r>
                <a:endParaRPr lang="hu-HU" sz="3200" b="0" i="0" u="none" strike="noStrike" baseline="0" dirty="0"/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hu-HU" sz="2800" b="0" i="0" u="none" strike="noStrike" baseline="0" dirty="0"/>
                  <a:t>Quicksort(</a:t>
                </a:r>
                <a:r>
                  <a:rPr lang="hu-HU" sz="2800" b="0" i="1" u="none" strike="noStrike" baseline="0" dirty="0"/>
                  <a:t>A</a:t>
                </a:r>
                <a:r>
                  <a:rPr lang="hu-HU" sz="2800" b="0" i="0" u="none" strike="noStrike" baseline="0" dirty="0"/>
                  <a:t>, </a:t>
                </a:r>
                <a:r>
                  <a:rPr lang="hu-HU" sz="2800" b="0" i="1" u="none" strike="noStrike" baseline="0" dirty="0"/>
                  <a:t>p</a:t>
                </a:r>
                <a:r>
                  <a:rPr lang="hu-HU" sz="2800" b="0" i="0" u="none" strike="noStrike" baseline="0" dirty="0"/>
                  <a:t>, </a:t>
                </a:r>
                <a:r>
                  <a:rPr lang="hu-HU" sz="2800" b="0" i="1" u="none" strike="noStrike" baseline="0" dirty="0"/>
                  <a:t>r</a:t>
                </a:r>
                <a:r>
                  <a:rPr lang="hu-HU" sz="2800" b="0" i="0" u="none" strike="noStrike" baseline="0" dirty="0"/>
                  <a:t>) eljárás jelentős gyorsítása:</a:t>
                </a:r>
              </a:p>
              <a:p>
                <a:pPr lvl="1"/>
                <a:r>
                  <a:rPr lang="hu-HU" b="0" i="0" u="none" strike="noStrike" baseline="0" dirty="0"/>
                  <a:t>kis méretű résztömböknél áttérünk a beszúró rendezésre</a:t>
                </a:r>
              </a:p>
              <a:p>
                <a:pPr lvl="1"/>
                <a:r>
                  <a:rPr lang="hu-HU" b="0" i="1" u="none" strike="noStrike" baseline="0" dirty="0"/>
                  <a:t>k</a:t>
                </a:r>
                <a:r>
                  <a:rPr lang="hu-HU" b="0" i="0" u="none" strike="noStrike" baseline="0" dirty="0"/>
                  <a:t> ∈ </a:t>
                </a:r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b="0" i="0" u="none" strike="noStrike" baseline="0" dirty="0"/>
                  <a:t> (20 és 40 között)</a:t>
                </a:r>
              </a:p>
              <a:p>
                <a:pPr marL="0" indent="0">
                  <a:buNone/>
                </a:pPr>
                <a:endParaRPr lang="hu-HU" b="0" i="0" u="none" strike="noStrike" baseline="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1B427D1-FE04-C669-6F5B-6A512A449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1479" y="1635760"/>
                <a:ext cx="10536042" cy="4893311"/>
              </a:xfrm>
              <a:blipFill>
                <a:blip r:embed="rId2"/>
                <a:stretch>
                  <a:fillRect l="-1910" t="-473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Kép 5">
            <a:extLst>
              <a:ext uri="{FF2B5EF4-FFF2-40B4-BE49-F238E27FC236}">
                <a16:creationId xmlns:a16="http://schemas.microsoft.com/office/drawing/2014/main" id="{4750DE36-D700-CC69-23D7-88BEBFE4A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746" y="4241028"/>
            <a:ext cx="5258534" cy="196242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24880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79D2F-E212-3230-5FE9-FAE21EC7F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3D4732-2F8C-FD1D-2B87-4288FB924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830261"/>
            <a:ext cx="10018713" cy="585471"/>
          </a:xfrm>
        </p:spPr>
        <p:txBody>
          <a:bodyPr>
            <a:noAutofit/>
          </a:bodyPr>
          <a:lstStyle/>
          <a:p>
            <a:r>
              <a:rPr lang="hu-HU" b="0" i="0" u="none" strike="noStrike" baseline="0" dirty="0"/>
              <a:t>Vegyes </a:t>
            </a:r>
            <a:r>
              <a:rPr lang="fr-FR" dirty="0"/>
              <a:t>gyorsrendezés</a:t>
            </a:r>
            <a:r>
              <a:rPr lang="hu-HU" dirty="0"/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CA9223-B7D7-AF03-6AE0-25292F350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1479" y="1920241"/>
            <a:ext cx="8161001" cy="2773680"/>
          </a:xfrm>
        </p:spPr>
        <p:txBody>
          <a:bodyPr anchor="t"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2800" b="0" i="0" u="none" strike="noStrike" baseline="0" dirty="0"/>
              <a:t>Legrosszabb esetének javítása (</a:t>
            </a:r>
            <a:r>
              <a:rPr lang="el-GR" sz="2800" b="0" i="0" u="none" strike="noStrike" baseline="0" dirty="0"/>
              <a:t>Θ( </a:t>
            </a:r>
            <a:r>
              <a:rPr lang="hu-HU" sz="2800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sz="2800" i="1" baseline="30000" dirty="0"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2800" b="0" i="0" u="none" strike="noStrike" baseline="0" dirty="0"/>
              <a:t>) -&gt; </a:t>
            </a:r>
            <a:r>
              <a:rPr lang="el-GR" sz="2800" b="0" i="0" u="none" strike="noStrike" baseline="0" dirty="0"/>
              <a:t>Θ(</a:t>
            </a:r>
            <a:r>
              <a:rPr lang="hu-HU" sz="2800" b="0" i="1" u="none" strike="noStrike" baseline="0" dirty="0"/>
              <a:t>n</a:t>
            </a:r>
            <a:r>
              <a:rPr lang="hu-HU" sz="2800" b="0" i="0" u="none" strike="noStrike" baseline="0" dirty="0"/>
              <a:t> log </a:t>
            </a:r>
            <a:r>
              <a:rPr lang="hu-HU" sz="2800" b="0" i="1" u="none" strike="noStrike" baseline="0" dirty="0"/>
              <a:t>n</a:t>
            </a:r>
            <a:r>
              <a:rPr lang="hu-HU" sz="2800" b="0" i="0" u="none" strike="noStrike" baseline="0" dirty="0"/>
              <a:t>)) </a:t>
            </a:r>
          </a:p>
          <a:p>
            <a:pPr lvl="1"/>
            <a:r>
              <a:rPr lang="hu-HU" sz="2400" b="0" i="0" u="none" strike="noStrike" baseline="0" dirty="0"/>
              <a:t>rekurzív eljárásában: a rekurziós mélységet </a:t>
            </a:r>
            <a:r>
              <a:rPr lang="hu-HU" sz="2400" dirty="0"/>
              <a:t>figyelése</a:t>
            </a:r>
            <a:endParaRPr lang="hu-HU" sz="2400" b="0" i="0" u="none" strike="noStrike" baseline="0" dirty="0"/>
          </a:p>
          <a:p>
            <a:pPr lvl="1"/>
            <a:r>
              <a:rPr lang="hu-HU" sz="2400" b="0" i="0" u="none" strike="noStrike" baseline="0" dirty="0"/>
              <a:t>Bizonyos (pl. 2 log </a:t>
            </a:r>
            <a:r>
              <a:rPr lang="hu-HU" sz="2400" b="0" i="1" u="none" strike="noStrike" baseline="0" dirty="0"/>
              <a:t>n</a:t>
            </a:r>
            <a:r>
              <a:rPr lang="hu-HU" sz="2400" b="0" i="0" u="none" strike="noStrike" baseline="0" dirty="0"/>
              <a:t>) mélység meghaladásánál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2400" b="0" i="0" u="none" strike="noStrike" baseline="0" dirty="0"/>
              <a:t> áttérünk valamelyik </a:t>
            </a:r>
            <a:r>
              <a:rPr lang="hu-HU" sz="2400" i="1" dirty="0"/>
              <a:t>M</a:t>
            </a:r>
            <a:r>
              <a:rPr lang="pt-BR" sz="2400" i="1" u="none" strike="noStrike" baseline="0" dirty="0"/>
              <a:t>T(n) </a:t>
            </a:r>
            <a:r>
              <a:rPr lang="pt-BR" sz="2400" u="none" strike="noStrike" baseline="0" dirty="0"/>
              <a:t>∈</a:t>
            </a:r>
            <a:r>
              <a:rPr lang="pt-BR" sz="2400" i="1" u="none" strike="noStrike" baseline="0" dirty="0"/>
              <a:t> Θ(n log n)</a:t>
            </a:r>
            <a:r>
              <a:rPr lang="pt-BR" sz="2400" b="1" i="1" u="none" strike="noStrike" baseline="0" dirty="0"/>
              <a:t> </a:t>
            </a:r>
            <a:r>
              <a:rPr lang="hu-HU" sz="2400" b="0" i="0" u="none" strike="noStrike" baseline="0" dirty="0"/>
              <a:t>gyors rendezésre</a:t>
            </a:r>
            <a:br>
              <a:rPr lang="hu-HU" sz="2400" b="0" i="0" u="none" strike="noStrike" baseline="0" dirty="0"/>
            </a:br>
            <a:r>
              <a:rPr lang="hu-HU" sz="2400" b="0" i="0" u="none" strike="noStrike" baseline="0" dirty="0"/>
              <a:t> (pl. </a:t>
            </a:r>
            <a:r>
              <a:rPr lang="hu-HU" sz="2400" b="0" i="0" u="none" strike="noStrike" baseline="0" dirty="0" err="1"/>
              <a:t>heap</a:t>
            </a:r>
            <a:r>
              <a:rPr lang="hu-HU" sz="2400" b="0" i="0" u="none" strike="noStrike" baseline="0" dirty="0"/>
              <a:t>, </a:t>
            </a:r>
            <a:r>
              <a:rPr lang="hu-HU" sz="2400" b="0" i="0" u="none" strike="noStrike" baseline="0" dirty="0" err="1"/>
              <a:t>merge</a:t>
            </a:r>
            <a:r>
              <a:rPr lang="hu-HU" sz="2400" b="0" i="0" u="none" strike="noStrike" baseline="0" dirty="0"/>
              <a:t>). </a:t>
            </a:r>
          </a:p>
          <a:p>
            <a:pPr>
              <a:buFont typeface="Wingdings" panose="05000000000000000000" pitchFamily="2" charset="2"/>
              <a:buChar char="Ø"/>
            </a:pPr>
            <a:endParaRPr lang="hu-HU" sz="2800" dirty="0"/>
          </a:p>
        </p:txBody>
      </p:sp>
      <p:sp>
        <p:nvSpPr>
          <p:cNvPr id="11" name="Nyíl: vágott, jobbra mutató 10">
            <a:extLst>
              <a:ext uri="{FF2B5EF4-FFF2-40B4-BE49-F238E27FC236}">
                <a16:creationId xmlns:a16="http://schemas.microsoft.com/office/drawing/2014/main" id="{BC3CE0E3-0562-6D79-330D-2BE0AF5CE7E6}"/>
              </a:ext>
            </a:extLst>
          </p:cNvPr>
          <p:cNvSpPr/>
          <p:nvPr/>
        </p:nvSpPr>
        <p:spPr>
          <a:xfrm>
            <a:off x="3677920" y="4429761"/>
            <a:ext cx="4368800" cy="2113280"/>
          </a:xfrm>
          <a:prstGeom prst="notchedRightArrow">
            <a:avLst>
              <a:gd name="adj1" fmla="val 63462"/>
              <a:gd name="adj2" fmla="val 586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720725"/>
            <a:r>
              <a:rPr lang="hu-HU" sz="2400" dirty="0"/>
              <a:t>Quicksort </a:t>
            </a:r>
          </a:p>
          <a:p>
            <a:pPr marL="720725">
              <a:buFont typeface="Calibri" panose="020F0502020204030204" pitchFamily="34" charset="0"/>
              <a:buChar char="Ⴕ"/>
            </a:pPr>
            <a:r>
              <a:rPr lang="hu-HU" sz="2400" dirty="0"/>
              <a:t> </a:t>
            </a:r>
            <a:r>
              <a:rPr lang="hu-HU" sz="2400" dirty="0" err="1"/>
              <a:t>insertionSort</a:t>
            </a:r>
            <a:endParaRPr lang="hu-HU" sz="2400" dirty="0"/>
          </a:p>
          <a:p>
            <a:pPr marL="720725">
              <a:buFont typeface="Calibri" panose="020F0502020204030204" pitchFamily="34" charset="0"/>
              <a:buChar char="Ⴕ"/>
            </a:pPr>
            <a:r>
              <a:rPr lang="hu-HU" sz="2400" dirty="0"/>
              <a:t> </a:t>
            </a:r>
            <a:r>
              <a:rPr lang="hu-HU" sz="2400" dirty="0" err="1"/>
              <a:t>heapSort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158968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85F5DA-7073-D6BF-ACB6-E01FBE7B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05693"/>
            <a:ext cx="10018713" cy="1336040"/>
          </a:xfrm>
        </p:spPr>
        <p:txBody>
          <a:bodyPr/>
          <a:lstStyle/>
          <a:p>
            <a:r>
              <a:rPr lang="hu-HU" dirty="0"/>
              <a:t>Vegyes gyorsrendezés algoritmusa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0EF1F85-E7C6-47C0-DB92-B15C366D0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9309" y="2077546"/>
            <a:ext cx="6653846" cy="115333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EC5CB92-AF3A-03A4-FD66-4DA1A9672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030" y="3702505"/>
            <a:ext cx="7673461" cy="283037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993457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EA90C6-3B0B-F6AE-4BDE-AA91C0F5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81001"/>
            <a:ext cx="10018713" cy="1417320"/>
          </a:xfrm>
        </p:spPr>
        <p:txBody>
          <a:bodyPr/>
          <a:lstStyle/>
          <a:p>
            <a:r>
              <a:rPr lang="pt-BR" sz="4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Vegyes gyorsrendezés műveletigénye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541009-0A1B-E6FB-4597-F8DD72E8E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51000"/>
            <a:ext cx="10018713" cy="355599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Ha a mélységi korlát elérésekor </a:t>
            </a:r>
            <a:r>
              <a:rPr lang="hu-HU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pt-BR" sz="28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upacrendezésre</a:t>
            </a:r>
            <a:r>
              <a:rPr lang="pt-BR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váltunk</a:t>
            </a:r>
            <a:endParaRPr lang="hu-HU" sz="2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előny: helyben rendez (</a:t>
            </a:r>
            <a:r>
              <a:rPr lang="pt-BR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Θ 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(1) tárigény) ~ beszúró rendezés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Tárigény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Corbel" panose="020B0503020204020204" pitchFamily="34" charset="0"/>
              <a:buChar char="="/>
            </a:pP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 rekurziós mélység (pozitív együtthatós) lineáris függvényével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 legjobb és a legrosszabb esetben is) </a:t>
            </a:r>
            <a:r>
              <a:rPr lang="pt-BR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Θ 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(log n)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minimális és maximális tárigény: </a:t>
            </a:r>
            <a:r>
              <a:rPr lang="pt-BR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Θ </a:t>
            </a:r>
            <a:r>
              <a:rPr lang="hu-HU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(log n)</a:t>
            </a:r>
          </a:p>
        </p:txBody>
      </p:sp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81C0918D-2B97-C269-2018-E117F5F0D2C1}"/>
              </a:ext>
            </a:extLst>
          </p:cNvPr>
          <p:cNvSpPr/>
          <p:nvPr/>
        </p:nvSpPr>
        <p:spPr>
          <a:xfrm>
            <a:off x="2570480" y="5151120"/>
            <a:ext cx="8137210" cy="1518918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sz="2800" i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mS</a:t>
            </a:r>
            <a:r>
              <a:rPr lang="hu-HU" sz="2800" kern="100" baseline="-25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mixedQuicksort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8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), </a:t>
            </a:r>
            <a:r>
              <a:rPr lang="hu-HU" sz="2800" i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MS</a:t>
            </a:r>
            <a:r>
              <a:rPr lang="hu-HU" sz="2800" kern="100" baseline="-25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mixedQuicksort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8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hu-HU" sz="28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∈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Θ 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(log </a:t>
            </a:r>
            <a:r>
              <a:rPr lang="hu-HU" sz="28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sz="2800" i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mT</a:t>
            </a:r>
            <a:r>
              <a:rPr lang="hu-HU" sz="2800" kern="100" baseline="-25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mixedQuicksort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8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), </a:t>
            </a:r>
            <a:r>
              <a:rPr lang="hu-HU" sz="2800" i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MT</a:t>
            </a:r>
            <a:r>
              <a:rPr lang="hu-HU" sz="2800" kern="100" baseline="-25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mixedQuicksort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8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hu-HU" sz="2800" kern="1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∈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Θ 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(n log </a:t>
            </a:r>
            <a:r>
              <a:rPr lang="hu-HU" sz="28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36122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B72B3-9683-216E-3D76-320A7525F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7330EE-B1D8-6E7B-EC32-6754278A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830261"/>
            <a:ext cx="10018713" cy="1380924"/>
          </a:xfrm>
        </p:spPr>
        <p:txBody>
          <a:bodyPr>
            <a:noAutofit/>
          </a:bodyPr>
          <a:lstStyle/>
          <a:p>
            <a:r>
              <a:rPr lang="hu-HU" dirty="0"/>
              <a:t> A </a:t>
            </a:r>
            <a:r>
              <a:rPr lang="fr-FR" dirty="0"/>
              <a:t>gyorsrendezés</a:t>
            </a:r>
            <a:r>
              <a:rPr lang="hu-HU" dirty="0"/>
              <a:t> végrekurzió-optimalizált változata *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6C3492F-3C75-DC08-592F-322CAE929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71" y="3672228"/>
            <a:ext cx="3456167" cy="11639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FBB6DB1-ADD7-235C-EA26-F1100BDB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718" y="2962210"/>
            <a:ext cx="4544490" cy="275787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964093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810490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4384" y="1929781"/>
            <a:ext cx="10188881" cy="4090480"/>
          </a:xfrm>
        </p:spPr>
        <p:txBody>
          <a:bodyPr>
            <a:normAutofit/>
          </a:bodyPr>
          <a:lstStyle/>
          <a:p>
            <a:r>
              <a:rPr lang="hu-HU" dirty="0"/>
              <a:t>A gyorsrendezés stabil rendezés-e?</a:t>
            </a:r>
          </a:p>
          <a:p>
            <a:r>
              <a:rPr lang="hu-HU" dirty="0"/>
              <a:t>Mennyi a gyorsrendezés műveletigénye és tárigénye? Miért?</a:t>
            </a:r>
          </a:p>
          <a:p>
            <a:r>
              <a:rPr lang="hu-HU" dirty="0"/>
              <a:t>Adja meg a gyorsrendezés lépéseit!</a:t>
            </a:r>
          </a:p>
          <a:p>
            <a:r>
              <a:rPr lang="hu-HU" dirty="0"/>
              <a:t>Adja meg a gyorsrendezés </a:t>
            </a:r>
            <a:r>
              <a:rPr lang="hu-HU" dirty="0" err="1"/>
              <a:t>struktogramjait</a:t>
            </a:r>
            <a:r>
              <a:rPr lang="hu-HU" dirty="0"/>
              <a:t>!</a:t>
            </a:r>
          </a:p>
          <a:p>
            <a:pPr lvl="1"/>
            <a:r>
              <a:rPr lang="hu-HU" dirty="0"/>
              <a:t>Tömbre</a:t>
            </a:r>
          </a:p>
          <a:p>
            <a:pPr lvl="1"/>
            <a:r>
              <a:rPr lang="hu-HU" dirty="0"/>
              <a:t>Egyszerű egyirányú listára</a:t>
            </a:r>
          </a:p>
          <a:p>
            <a:pPr lvl="1"/>
            <a:r>
              <a:rPr lang="hu-HU" dirty="0"/>
              <a:t>Ciklikus </a:t>
            </a:r>
            <a:r>
              <a:rPr lang="hu-HU" dirty="0" err="1"/>
              <a:t>kétirányú</a:t>
            </a:r>
            <a:r>
              <a:rPr lang="hu-HU" dirty="0"/>
              <a:t> listára</a:t>
            </a:r>
          </a:p>
          <a:p>
            <a:r>
              <a:rPr lang="hu-HU" sz="2400" dirty="0">
                <a:effectLst/>
                <a:ea typeface="Calibri" panose="020F0502020204030204" pitchFamily="34" charset="0"/>
                <a:cs typeface="F78"/>
              </a:rPr>
              <a:t>Hogyan lehet a gyorsrendezést javítani?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50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CB7A7C-B367-C1F0-6FC8-A4A92109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476067"/>
            <a:ext cx="10018713" cy="891073"/>
          </a:xfrm>
        </p:spPr>
        <p:txBody>
          <a:bodyPr/>
          <a:lstStyle/>
          <a:p>
            <a:r>
              <a:rPr lang="hu-HU" dirty="0"/>
              <a:t>Gyorsrendezés algoritmusa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1471C3-A8AB-8C99-153A-AE69D363A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6140" y="3242440"/>
            <a:ext cx="10018713" cy="2737946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hu-HU" sz="2200" dirty="0">
                <a:latin typeface="+mj-lt"/>
              </a:rPr>
              <a:t>A</a:t>
            </a:r>
            <a:r>
              <a:rPr lang="hu-HU" sz="2200" b="0" i="0" u="none" strike="noStrike" baseline="0" dirty="0">
                <a:latin typeface="+mj-lt"/>
              </a:rPr>
              <a:t> tengely kiválasztása és a részekre bontás lépései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b="0" i="0" u="none" strike="noStrike" baseline="0" dirty="0">
                <a:latin typeface="+mj-lt"/>
              </a:rPr>
              <a:t>Többféleképpen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b="0" i="0" u="none" strike="noStrike" baseline="0" dirty="0">
                <a:latin typeface="+mj-lt"/>
              </a:rPr>
              <a:t>A módszerek konkrét megválasztása </a:t>
            </a:r>
            <a:br>
              <a:rPr lang="hu-HU" b="0" i="0" u="none" strike="noStrike" baseline="0" dirty="0">
                <a:latin typeface="+mj-lt"/>
              </a:rPr>
            </a:br>
            <a:r>
              <a:rPr lang="hu-HU" b="0" i="0" u="none" strike="noStrike" baseline="0" dirty="0">
                <a:latin typeface="+mj-lt"/>
              </a:rPr>
              <a:t>er</a:t>
            </a:r>
            <a:r>
              <a:rPr lang="hu-HU" dirty="0">
                <a:latin typeface="+mj-lt"/>
              </a:rPr>
              <a:t>ő</a:t>
            </a:r>
            <a:r>
              <a:rPr lang="hu-HU" b="0" i="0" u="none" strike="noStrike" baseline="0" dirty="0">
                <a:latin typeface="+mj-lt"/>
              </a:rPr>
              <a:t>sen befolyásolja a rendezés hatékonyságát.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b="0" i="0" u="none" strike="noStrike" baseline="0" dirty="0">
                <a:latin typeface="+mj-lt"/>
              </a:rPr>
              <a:t>Fontos követelmény: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b="0" i="0" u="none" strike="noStrike" baseline="0" dirty="0">
                <a:latin typeface="+mj-lt"/>
              </a:rPr>
              <a:t>együtt lineáris időben befejeződjenek</a:t>
            </a:r>
            <a:endParaRPr lang="hu-HU" dirty="0">
              <a:latin typeface="+mj-lt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8A71BE1-5C09-46A5-C088-0A0C05BE3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05" y="1834635"/>
            <a:ext cx="5327775" cy="115613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7798894-5333-2F08-B724-BBE57348E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068" y="3615560"/>
            <a:ext cx="3728937" cy="25724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2666286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 dirty="0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 dirty="0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5117105" y="5329238"/>
            <a:ext cx="656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sz="2000" dirty="0"/>
              <a:t>A bemutató Ásványi Tibor: </a:t>
            </a:r>
            <a:r>
              <a:rPr lang="hu-HU" sz="2000" b="0" i="0" u="none" strike="noStrike" baseline="0" dirty="0">
                <a:latin typeface="F30"/>
              </a:rPr>
              <a:t>Algoritmusok és adatszerkezetek I.</a:t>
            </a:r>
          </a:p>
          <a:p>
            <a:pPr algn="r"/>
            <a:r>
              <a:rPr lang="hu-HU" sz="2000" dirty="0">
                <a:latin typeface="F30"/>
              </a:rPr>
              <a:t>e</a:t>
            </a:r>
            <a:r>
              <a:rPr lang="hu-HU" sz="2000" b="0" i="0" u="none" strike="noStrike" baseline="0" dirty="0">
                <a:latin typeface="F30"/>
              </a:rPr>
              <a:t>lőadásjegyzete alapján készült.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548089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B3CE0A4-CCFA-96CE-8B63-C03F3045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559" y="909461"/>
            <a:ext cx="4993013" cy="53390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BCB7A7C-B367-C1F0-6FC8-A4A92109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502" y="79310"/>
            <a:ext cx="6446709" cy="1273629"/>
          </a:xfrm>
        </p:spPr>
        <p:txBody>
          <a:bodyPr/>
          <a:lstStyle/>
          <a:p>
            <a:r>
              <a:rPr lang="hu-HU" dirty="0" err="1"/>
              <a:t>Partition</a:t>
            </a:r>
            <a:r>
              <a:rPr lang="hu-HU" dirty="0"/>
              <a:t> függvény: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D1471C3-A8AB-8C99-153A-AE69D363AB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940838"/>
                <a:ext cx="5781164" cy="5674566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hu-HU" sz="1800" b="0" u="none" strike="noStrike" baseline="0" dirty="0"/>
                  <a:t>Jelölések: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sz="1400" b="0" i="1" u="none" strike="noStrike" baseline="0" dirty="0"/>
                  <a:t>A</a:t>
                </a:r>
                <a:r>
                  <a:rPr lang="hu-HU" sz="1400" b="0" i="0" u="none" strike="noStrike" baseline="0" dirty="0"/>
                  <a:t>[</a:t>
                </a:r>
                <a:r>
                  <a:rPr lang="hu-HU" sz="1400" b="0" i="1" u="none" strike="noStrike" baseline="0" dirty="0" err="1"/>
                  <a:t>k</a:t>
                </a:r>
                <a:r>
                  <a:rPr lang="hu-HU" sz="1400" b="0" i="0" u="none" strike="noStrike" baseline="0" dirty="0" err="1"/>
                  <a:t>..</a:t>
                </a:r>
                <a:r>
                  <a:rPr lang="hu-HU" sz="1400" b="0" i="1" u="none" strike="noStrike" baseline="0" dirty="0" err="1"/>
                  <a:t>m</a:t>
                </a:r>
                <a:r>
                  <a:rPr lang="hu-HU" sz="1400" b="0" i="0" u="none" strike="noStrike" baseline="0" dirty="0"/>
                  <a:t>] ≤ </a:t>
                </a:r>
                <a:r>
                  <a:rPr lang="hu-HU" sz="1400" b="0" i="1" u="none" strike="noStrike" baseline="0" dirty="0"/>
                  <a:t>x</a:t>
                </a:r>
                <a:r>
                  <a:rPr lang="hu-HU" sz="1400" b="0" i="0" u="none" strike="noStrike" baseline="0" dirty="0"/>
                  <a:t> </a:t>
                </a:r>
                <a:r>
                  <a:rPr lang="hu-HU" sz="1400" b="0" i="0" u="none" strike="noStrike" baseline="0" dirty="0">
                    <a:sym typeface="Wingdings" panose="05000000000000000000" pitchFamily="2" charset="2"/>
                  </a:rPr>
                  <a:t></a:t>
                </a:r>
                <a:r>
                  <a:rPr lang="hu-HU" sz="1400" b="0" i="0" u="none" strike="noStrike" baseline="0" dirty="0"/>
                  <a:t> ha </a:t>
                </a:r>
                <a14:m>
                  <m:oMath xmlns:m="http://schemas.openxmlformats.org/officeDocument/2006/math">
                    <m:r>
                      <a:rPr lang="hu-HU" sz="1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hu-HU" sz="1400" b="0" i="1" u="none" strike="noStrike" baseline="0" dirty="0"/>
                  <a:t>l</a:t>
                </a:r>
                <a:r>
                  <a:rPr lang="hu-HU" sz="1400" b="0" i="0" u="none" strike="noStrike" baseline="0" dirty="0"/>
                  <a:t> (</a:t>
                </a:r>
                <a:r>
                  <a:rPr lang="hu-HU" sz="1400" b="0" i="1" u="none" strike="noStrike" baseline="0" dirty="0"/>
                  <a:t>k</a:t>
                </a:r>
                <a:r>
                  <a:rPr lang="hu-HU" sz="1400" b="0" i="0" u="none" strike="noStrike" baseline="0" dirty="0"/>
                  <a:t> ≤ </a:t>
                </a:r>
                <a:r>
                  <a:rPr lang="hu-HU" sz="1400" b="0" i="1" u="none" strike="noStrike" baseline="0" dirty="0"/>
                  <a:t>l</a:t>
                </a:r>
                <a:r>
                  <a:rPr lang="hu-HU" sz="1400" b="0" i="0" u="none" strike="noStrike" baseline="0" dirty="0"/>
                  <a:t> ≤ </a:t>
                </a:r>
                <a:r>
                  <a:rPr lang="hu-HU" sz="1400" b="0" i="1" u="none" strike="noStrike" baseline="0" dirty="0"/>
                  <a:t>m) :</a:t>
                </a:r>
                <a:r>
                  <a:rPr lang="hu-HU" sz="1400" b="0" i="0" u="none" strike="noStrike" baseline="0" dirty="0"/>
                  <a:t> </a:t>
                </a:r>
                <a:r>
                  <a:rPr lang="hu-HU" sz="1400" b="0" i="1" u="none" strike="noStrike" baseline="0" dirty="0"/>
                  <a:t>A</a:t>
                </a:r>
                <a:r>
                  <a:rPr lang="hu-HU" sz="1400" b="0" i="0" u="none" strike="noStrike" baseline="0" dirty="0"/>
                  <a:t>[</a:t>
                </a:r>
                <a:r>
                  <a:rPr lang="hu-HU" sz="1400" b="0" i="1" u="none" strike="noStrike" baseline="0" dirty="0"/>
                  <a:t>l</a:t>
                </a:r>
                <a:r>
                  <a:rPr lang="hu-HU" sz="1400" b="0" i="0" u="none" strike="noStrike" baseline="0" dirty="0"/>
                  <a:t>] ≤ </a:t>
                </a:r>
                <a:r>
                  <a:rPr lang="hu-HU" sz="1400" b="0" i="1" u="none" strike="noStrike" baseline="0" dirty="0"/>
                  <a:t>x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sz="1400" b="0" i="1" u="none" strike="noStrike" baseline="0" dirty="0"/>
                  <a:t>A</a:t>
                </a:r>
                <a:r>
                  <a:rPr lang="hu-HU" sz="1400" b="0" i="0" u="none" strike="noStrike" baseline="0" dirty="0"/>
                  <a:t>[</a:t>
                </a:r>
                <a:r>
                  <a:rPr lang="hu-HU" sz="1400" b="0" i="1" u="none" strike="noStrike" baseline="0" dirty="0" err="1"/>
                  <a:t>k</a:t>
                </a:r>
                <a:r>
                  <a:rPr lang="hu-HU" sz="1400" b="0" i="0" u="none" strike="noStrike" baseline="0" dirty="0" err="1"/>
                  <a:t>..</a:t>
                </a:r>
                <a:r>
                  <a:rPr lang="hu-HU" sz="1400" b="0" i="1" u="none" strike="noStrike" baseline="0" dirty="0" err="1"/>
                  <a:t>m</a:t>
                </a:r>
                <a:r>
                  <a:rPr lang="hu-HU" sz="1400" b="0" i="0" u="none" strike="noStrike" baseline="0" dirty="0"/>
                  <a:t>] </a:t>
                </a:r>
                <a:r>
                  <a:rPr lang="hu-HU" sz="1400" dirty="0"/>
                  <a:t>≥ </a:t>
                </a:r>
                <a:r>
                  <a:rPr lang="hu-HU" sz="1400" b="0" i="1" u="none" strike="noStrike" baseline="0" dirty="0"/>
                  <a:t>x</a:t>
                </a:r>
                <a:r>
                  <a:rPr lang="hu-HU" sz="1400" b="0" i="0" u="none" strike="noStrike" baseline="0" dirty="0"/>
                  <a:t> </a:t>
                </a:r>
                <a:r>
                  <a:rPr lang="hu-HU" sz="1400" b="0" i="0" u="none" strike="noStrike" baseline="0" dirty="0">
                    <a:sym typeface="Wingdings" panose="05000000000000000000" pitchFamily="2" charset="2"/>
                  </a:rPr>
                  <a:t></a:t>
                </a:r>
                <a:r>
                  <a:rPr lang="hu-HU" sz="1400" b="0" i="0" u="none" strike="noStrike" baseline="0" dirty="0"/>
                  <a:t> ha </a:t>
                </a:r>
                <a14:m>
                  <m:oMath xmlns:m="http://schemas.openxmlformats.org/officeDocument/2006/math">
                    <m:r>
                      <a:rPr lang="hu-HU" sz="1400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</m:oMath>
                </a14:m>
                <a:r>
                  <a:rPr lang="hu-HU" sz="1400" b="0" i="1" u="none" strike="noStrike" baseline="0" dirty="0"/>
                  <a:t>l</a:t>
                </a:r>
                <a:r>
                  <a:rPr lang="hu-HU" sz="1400" b="0" i="0" u="none" strike="noStrike" baseline="0" dirty="0"/>
                  <a:t> (</a:t>
                </a:r>
                <a:r>
                  <a:rPr lang="hu-HU" sz="1400" b="0" i="1" u="none" strike="noStrike" baseline="0" dirty="0"/>
                  <a:t>k</a:t>
                </a:r>
                <a:r>
                  <a:rPr lang="hu-HU" sz="1400" b="0" i="0" u="none" strike="noStrike" baseline="0" dirty="0"/>
                  <a:t> ≤ </a:t>
                </a:r>
                <a:r>
                  <a:rPr lang="hu-HU" sz="1400" b="0" i="1" u="none" strike="noStrike" baseline="0" dirty="0"/>
                  <a:t>l</a:t>
                </a:r>
                <a:r>
                  <a:rPr lang="hu-HU" sz="1400" b="0" i="0" u="none" strike="noStrike" baseline="0" dirty="0"/>
                  <a:t> ≤ </a:t>
                </a:r>
                <a:r>
                  <a:rPr lang="hu-HU" sz="1400" b="0" i="1" u="none" strike="noStrike" baseline="0" dirty="0"/>
                  <a:t>m) :</a:t>
                </a:r>
                <a:r>
                  <a:rPr lang="hu-HU" sz="1400" b="0" i="0" u="none" strike="noStrike" baseline="0" dirty="0"/>
                  <a:t> </a:t>
                </a:r>
                <a:r>
                  <a:rPr lang="hu-HU" sz="1400" b="0" i="1" u="none" strike="noStrike" baseline="0" dirty="0"/>
                  <a:t>A</a:t>
                </a:r>
                <a:r>
                  <a:rPr lang="hu-HU" sz="1400" b="0" i="0" u="none" strike="noStrike" baseline="0" dirty="0"/>
                  <a:t>[</a:t>
                </a:r>
                <a:r>
                  <a:rPr lang="hu-HU" sz="1400" b="0" i="1" u="none" strike="noStrike" baseline="0" dirty="0"/>
                  <a:t>l</a:t>
                </a:r>
                <a:r>
                  <a:rPr lang="hu-HU" sz="1400" b="0" i="0" u="none" strike="noStrike" baseline="0" dirty="0"/>
                  <a:t>] </a:t>
                </a:r>
                <a:r>
                  <a:rPr lang="hu-HU" sz="1400" dirty="0"/>
                  <a:t>≥ </a:t>
                </a:r>
                <a:r>
                  <a:rPr lang="hu-HU" sz="1400" b="0" i="1" u="none" strike="noStrike" baseline="0" dirty="0"/>
                  <a:t>x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hu-HU" sz="1800" dirty="0"/>
                  <a:t>Bemenet: </a:t>
                </a:r>
                <a:r>
                  <a:rPr lang="hu-HU" sz="1800" i="1" dirty="0"/>
                  <a:t>A</a:t>
                </a:r>
                <a:r>
                  <a:rPr lang="hu-HU" sz="1800" dirty="0"/>
                  <a:t>[</a:t>
                </a:r>
                <a:r>
                  <a:rPr lang="hu-HU" sz="1800" i="1" dirty="0" err="1"/>
                  <a:t>p</a:t>
                </a:r>
                <a:r>
                  <a:rPr lang="hu-HU" sz="1800" dirty="0" err="1"/>
                  <a:t>..</a:t>
                </a:r>
                <a:r>
                  <a:rPr lang="hu-HU" sz="1800" i="1" dirty="0" err="1"/>
                  <a:t>r</a:t>
                </a:r>
                <a:r>
                  <a:rPr lang="hu-HU" sz="1800" dirty="0"/>
                  <a:t>] résztömb, </a:t>
                </a:r>
                <a:r>
                  <a:rPr lang="hu-HU" sz="1800" dirty="0" err="1"/>
                  <a:t>pivot</a:t>
                </a:r>
                <a:r>
                  <a:rPr lang="hu-HU" sz="1800" dirty="0"/>
                  <a:t>: 5 (</a:t>
                </a:r>
                <a:r>
                  <a:rPr lang="hu-HU" sz="1800" i="1" dirty="0"/>
                  <a:t>p</a:t>
                </a:r>
                <a:r>
                  <a:rPr lang="hu-HU" sz="1800" dirty="0"/>
                  <a:t>+3. indexű elem)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endParaRPr lang="hu-HU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hu-HU" sz="18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hu-HU" sz="1800" b="0" u="none" strike="noStrike" baseline="0" dirty="0"/>
                  <a:t>1. ciklus:</a:t>
                </a:r>
                <a:r>
                  <a:rPr lang="hu-HU" sz="1800" dirty="0"/>
                  <a:t> megkeresi az 1. tengelynél &gt; elemet (ha van)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endParaRPr lang="hu-HU" sz="1400" b="0" i="1" u="none" strike="noStrike" baseline="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hu-HU" sz="1800" b="0" u="none" strike="noStrike" baseline="0" dirty="0"/>
                  <a:t>A </a:t>
                </a:r>
                <a:r>
                  <a:rPr lang="hu-HU" sz="1800" b="0" i="1" u="none" strike="noStrike" baseline="0" dirty="0"/>
                  <a:t>j</a:t>
                </a:r>
                <a:r>
                  <a:rPr lang="hu-HU" sz="1800" b="0" u="none" strike="noStrike" baseline="0" dirty="0"/>
                  <a:t> a következő elemre áll:</a:t>
                </a:r>
                <a:endParaRPr lang="hu-HU" sz="1800" b="0" i="1" u="none" strike="noStrike" baseline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sz="1400" b="0" i="1" u="none" strike="noStrike" baseline="0" dirty="0"/>
                  <a:t>p</a:t>
                </a:r>
                <a:r>
                  <a:rPr lang="hu-HU" sz="1400" b="0" i="0" u="none" strike="noStrike" baseline="0" dirty="0"/>
                  <a:t> ≤ </a:t>
                </a:r>
                <a:r>
                  <a:rPr lang="hu-HU" sz="1400" b="0" i="1" u="none" strike="noStrike" baseline="0" dirty="0"/>
                  <a:t>i</a:t>
                </a:r>
                <a:r>
                  <a:rPr lang="hu-HU" sz="1400" b="0" i="0" u="none" strike="noStrike" baseline="0" dirty="0"/>
                  <a:t> &lt; </a:t>
                </a:r>
                <a:r>
                  <a:rPr lang="hu-HU" sz="1400" b="0" i="1" u="none" strike="noStrike" baseline="0" dirty="0"/>
                  <a:t>j</a:t>
                </a:r>
                <a:r>
                  <a:rPr lang="hu-HU" sz="1400" b="0" i="0" u="none" strike="noStrike" baseline="0" dirty="0"/>
                  <a:t> ≤ </a:t>
                </a:r>
                <a:r>
                  <a:rPr lang="hu-HU" sz="1400" b="0" i="1" u="none" strike="noStrike" baseline="0" dirty="0"/>
                  <a:t>r </a:t>
                </a:r>
                <a:endParaRPr lang="hu-HU" sz="1400" b="0" u="none" strike="noStrike" baseline="0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sz="1400" b="0" i="1" u="none" strike="noStrike" baseline="0" dirty="0"/>
                  <a:t>Az </a:t>
                </a:r>
                <a:r>
                  <a:rPr lang="hu-HU" sz="1400" i="1" dirty="0"/>
                  <a:t>A</a:t>
                </a:r>
                <a:r>
                  <a:rPr lang="hu-HU" sz="1400" dirty="0"/>
                  <a:t>[</a:t>
                </a:r>
                <a:r>
                  <a:rPr lang="hu-HU" sz="1400" i="1" dirty="0" err="1"/>
                  <a:t>p</a:t>
                </a:r>
                <a:r>
                  <a:rPr lang="hu-HU" sz="1400" dirty="0" err="1"/>
                  <a:t>..</a:t>
                </a:r>
                <a:r>
                  <a:rPr lang="hu-HU" sz="1400" i="1" dirty="0" err="1"/>
                  <a:t>r</a:t>
                </a:r>
                <a:r>
                  <a:rPr lang="hu-HU" sz="1400" dirty="0"/>
                  <a:t>] résztömb szakaszai: (2. </a:t>
                </a:r>
                <a:r>
                  <a:rPr lang="hu-HU" sz="1400" dirty="0" err="1"/>
                  <a:t>inv</a:t>
                </a:r>
                <a:r>
                  <a:rPr lang="hu-HU" sz="1400" dirty="0"/>
                  <a:t>. </a:t>
                </a:r>
                <a:r>
                  <a:rPr lang="hu-HU" sz="1400" dirty="0" err="1"/>
                  <a:t>tul</a:t>
                </a:r>
                <a:r>
                  <a:rPr lang="hu-HU" sz="1400" dirty="0"/>
                  <a:t>.)</a:t>
                </a:r>
                <a:endParaRPr lang="hu-HU" sz="1400" b="0" i="1" u="none" strike="noStrike" baseline="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1200" b="0" i="1" u="none" strike="noStrike" baseline="0" dirty="0"/>
                  <a:t>A</a:t>
                </a:r>
                <a:r>
                  <a:rPr lang="hu-HU" sz="1200" b="0" i="0" u="none" strike="noStrike" baseline="0" dirty="0"/>
                  <a:t>[</a:t>
                </a:r>
                <a:r>
                  <a:rPr lang="hu-HU" sz="1200" b="0" i="1" u="none" strike="noStrike" baseline="0" dirty="0" err="1"/>
                  <a:t>p</a:t>
                </a:r>
                <a:r>
                  <a:rPr lang="hu-HU" sz="1200" b="0" i="0" u="none" strike="noStrike" baseline="0" dirty="0" err="1"/>
                  <a:t>..</a:t>
                </a:r>
                <a:r>
                  <a:rPr lang="hu-HU" sz="1200" b="0" i="1" u="none" strike="noStrike" baseline="0" dirty="0" err="1"/>
                  <a:t>i</a:t>
                </a:r>
                <a:r>
                  <a:rPr lang="hu-HU" sz="1200" b="0" i="0" u="none" strike="noStrike" baseline="0" dirty="0"/>
                  <a:t>) ≤ </a:t>
                </a:r>
                <a:r>
                  <a:rPr lang="hu-HU" sz="1200" b="0" i="1" u="none" strike="noStrike" baseline="0" dirty="0" err="1"/>
                  <a:t>pivot</a:t>
                </a:r>
                <a:r>
                  <a:rPr lang="hu-HU" sz="1200" b="0" i="1" u="none" strike="noStrike" baseline="0" dirty="0"/>
                  <a:t>				p</a:t>
                </a:r>
                <a:r>
                  <a:rPr lang="hu-HU" sz="1200" b="0" i="0" u="none" strike="noStrike" baseline="0" dirty="0"/>
                  <a:t> ≤</a:t>
                </a:r>
                <a:endParaRPr lang="hu-HU" sz="1200" b="0" i="1" u="none" strike="noStrike" baseline="0" dirty="0"/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1400" b="0" i="1" u="none" strike="noStrike" baseline="0" dirty="0"/>
                  <a:t>A</a:t>
                </a:r>
                <a:r>
                  <a:rPr lang="hu-HU" sz="1400" b="0" i="0" u="none" strike="noStrike" baseline="0" dirty="0"/>
                  <a:t>[</a:t>
                </a:r>
                <a:r>
                  <a:rPr lang="hu-HU" sz="1400" b="0" i="1" u="none" strike="noStrike" baseline="0" dirty="0" err="1"/>
                  <a:t>i</a:t>
                </a:r>
                <a:r>
                  <a:rPr lang="hu-HU" sz="1400" b="0" i="0" u="none" strike="noStrike" baseline="0" dirty="0" err="1"/>
                  <a:t>..</a:t>
                </a:r>
                <a:r>
                  <a:rPr lang="hu-HU" sz="1400" b="0" i="1" u="none" strike="noStrike" baseline="0" dirty="0" err="1"/>
                  <a:t>j</a:t>
                </a:r>
                <a:r>
                  <a:rPr lang="hu-HU" sz="1400" b="0" i="0" u="none" strike="noStrike" baseline="0" dirty="0"/>
                  <a:t>)≥ </a:t>
                </a:r>
                <a:r>
                  <a:rPr lang="hu-HU" sz="1400" b="0" i="1" u="none" strike="noStrike" baseline="0" dirty="0" err="1"/>
                  <a:t>pivot</a:t>
                </a:r>
                <a:r>
                  <a:rPr lang="hu-HU" sz="1400" b="0" i="1" u="none" strike="noStrike" baseline="0" dirty="0"/>
                  <a:t>				i&lt;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1400" b="0" i="1" u="none" strike="noStrike" baseline="0" dirty="0"/>
                  <a:t>A</a:t>
                </a:r>
                <a:r>
                  <a:rPr lang="hu-HU" sz="1400" b="0" i="0" u="none" strike="noStrike" baseline="0" dirty="0"/>
                  <a:t>[</a:t>
                </a:r>
                <a:r>
                  <a:rPr lang="hu-HU" sz="1400" b="0" i="1" u="none" strike="noStrike" baseline="0" dirty="0" err="1"/>
                  <a:t>j</a:t>
                </a:r>
                <a:r>
                  <a:rPr lang="hu-HU" sz="1400" b="0" i="0" u="none" strike="noStrike" baseline="0" dirty="0" err="1"/>
                  <a:t>..</a:t>
                </a:r>
                <a:r>
                  <a:rPr lang="hu-HU" sz="1400" b="0" i="1" u="none" strike="noStrike" baseline="0" dirty="0" err="1"/>
                  <a:t>r</a:t>
                </a:r>
                <a:r>
                  <a:rPr lang="hu-HU" sz="1400" b="0" i="0" u="none" strike="noStrike" baseline="0" dirty="0"/>
                  <a:t>)  (ismeretlen)			</a:t>
                </a:r>
                <a:r>
                  <a:rPr lang="hu-HU" sz="1400" b="0" i="1" u="none" strike="noStrike" baseline="0" dirty="0"/>
                  <a:t>j </a:t>
                </a:r>
                <a:r>
                  <a:rPr lang="hu-HU" sz="1400" b="0" i="0" u="none" strike="noStrike" baseline="0" dirty="0"/>
                  <a:t>≤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1400" b="0" i="1" u="none" strike="noStrike" baseline="0" dirty="0"/>
                  <a:t>A</a:t>
                </a:r>
                <a:r>
                  <a:rPr lang="hu-HU" sz="1400" b="0" i="0" u="none" strike="noStrike" baseline="0" dirty="0"/>
                  <a:t>[</a:t>
                </a:r>
                <a:r>
                  <a:rPr lang="hu-HU" sz="1400" b="0" i="1" u="none" strike="noStrike" baseline="0" dirty="0"/>
                  <a:t>r</a:t>
                </a:r>
                <a:r>
                  <a:rPr lang="hu-HU" sz="1400" b="0" i="0" u="none" strike="noStrike" baseline="0" dirty="0"/>
                  <a:t>] </a:t>
                </a:r>
                <a:r>
                  <a:rPr lang="hu-HU" sz="1200" b="0" i="0" u="none" strike="noStrike" baseline="0" dirty="0"/>
                  <a:t> (</a:t>
                </a:r>
                <a:r>
                  <a:rPr lang="hu-HU" sz="1200" b="0" i="1" u="none" strike="noStrike" baseline="0" dirty="0" err="1"/>
                  <a:t>pivot</a:t>
                </a:r>
                <a:r>
                  <a:rPr lang="hu-HU" sz="1200" b="0" i="0" u="none" strike="noStrike" baseline="0" dirty="0"/>
                  <a:t>)				</a:t>
                </a:r>
                <a:r>
                  <a:rPr lang="hu-HU" sz="1200" b="0" i="1" u="none" strike="noStrike" baseline="0" dirty="0"/>
                  <a:t>r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D1471C3-A8AB-8C99-153A-AE69D363AB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940838"/>
                <a:ext cx="5781164" cy="5674566"/>
              </a:xfrm>
              <a:blipFill>
                <a:blip r:embed="rId3"/>
                <a:stretch>
                  <a:fillRect l="-15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D39FAE62-1A02-D8BD-3728-ABC04D046691}"/>
              </a:ext>
            </a:extLst>
          </p:cNvPr>
          <p:cNvCxnSpPr/>
          <p:nvPr/>
        </p:nvCxnSpPr>
        <p:spPr>
          <a:xfrm flipV="1">
            <a:off x="5365102" y="1673638"/>
            <a:ext cx="2093345" cy="101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B82E1A15-1C3D-57A7-7BDF-7EA49022830D}"/>
              </a:ext>
            </a:extLst>
          </p:cNvPr>
          <p:cNvCxnSpPr>
            <a:cxnSpLocks/>
          </p:cNvCxnSpPr>
          <p:nvPr/>
        </p:nvCxnSpPr>
        <p:spPr>
          <a:xfrm flipV="1">
            <a:off x="5759987" y="2034073"/>
            <a:ext cx="1819862" cy="999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6BF5695E-F803-C056-CDD0-D72C20854A49}"/>
              </a:ext>
            </a:extLst>
          </p:cNvPr>
          <p:cNvCxnSpPr/>
          <p:nvPr/>
        </p:nvCxnSpPr>
        <p:spPr>
          <a:xfrm flipV="1">
            <a:off x="5393094" y="2855167"/>
            <a:ext cx="2065353" cy="112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>
            <a:extLst>
              <a:ext uri="{FF2B5EF4-FFF2-40B4-BE49-F238E27FC236}">
                <a16:creationId xmlns:a16="http://schemas.microsoft.com/office/drawing/2014/main" id="{80FEF2DF-F38D-6875-DA14-3E5AE31BCF52}"/>
              </a:ext>
            </a:extLst>
          </p:cNvPr>
          <p:cNvCxnSpPr>
            <a:cxnSpLocks/>
          </p:cNvCxnSpPr>
          <p:nvPr/>
        </p:nvCxnSpPr>
        <p:spPr>
          <a:xfrm flipV="1">
            <a:off x="6793768" y="3760570"/>
            <a:ext cx="786081" cy="858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Kép 8">
            <a:extLst>
              <a:ext uri="{FF2B5EF4-FFF2-40B4-BE49-F238E27FC236}">
                <a16:creationId xmlns:a16="http://schemas.microsoft.com/office/drawing/2014/main" id="{30472612-735E-87DE-BD49-EB887AD21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4813" y="2512157"/>
            <a:ext cx="2450289" cy="4416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099D2670-F1A0-D6F1-0E44-AE7550172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455" y="2964806"/>
            <a:ext cx="3871540" cy="4416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B5D87B44-D501-E839-10C8-2F934F0754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965" y="3730282"/>
            <a:ext cx="2629129" cy="4606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1" name="Kép 30">
            <a:extLst>
              <a:ext uri="{FF2B5EF4-FFF2-40B4-BE49-F238E27FC236}">
                <a16:creationId xmlns:a16="http://schemas.microsoft.com/office/drawing/2014/main" id="{A0E7F5A1-932E-35E8-4C3D-74F06C1F73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5545" y="4427428"/>
            <a:ext cx="2629129" cy="4662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7349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ullám 2">
            <a:extLst>
              <a:ext uri="{FF2B5EF4-FFF2-40B4-BE49-F238E27FC236}">
                <a16:creationId xmlns:a16="http://schemas.microsoft.com/office/drawing/2014/main" id="{8448C6C9-AC75-770F-E4EE-1A72559C1291}"/>
              </a:ext>
            </a:extLst>
          </p:cNvPr>
          <p:cNvSpPr/>
          <p:nvPr/>
        </p:nvSpPr>
        <p:spPr>
          <a:xfrm>
            <a:off x="6362435" y="5775649"/>
            <a:ext cx="5801360" cy="1082351"/>
          </a:xfrm>
          <a:prstGeom prst="wave">
            <a:avLst>
              <a:gd name="adj1" fmla="val 12500"/>
              <a:gd name="adj2" fmla="val 3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DCC7D2E-0C5F-9041-ED8C-3E7A0116C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93" y="304358"/>
            <a:ext cx="10018713" cy="777993"/>
          </a:xfrm>
        </p:spPr>
        <p:txBody>
          <a:bodyPr>
            <a:normAutofit/>
          </a:bodyPr>
          <a:lstStyle/>
          <a:p>
            <a:r>
              <a:rPr lang="hu-HU" dirty="0" err="1"/>
              <a:t>Partition</a:t>
            </a:r>
            <a:r>
              <a:rPr lang="hu-HU" dirty="0"/>
              <a:t> függvény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027EBF73-082B-FF26-7167-4D3C6A8C1D6B}"/>
              </a:ext>
            </a:extLst>
          </p:cNvPr>
          <p:cNvSpPr txBox="1">
            <a:spLocks/>
          </p:cNvSpPr>
          <p:nvPr/>
        </p:nvSpPr>
        <p:spPr>
          <a:xfrm>
            <a:off x="806262" y="1045907"/>
            <a:ext cx="7870377" cy="56356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790575" indent="-342900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A továbbiakban: az ismeretlen szakasz elemeit </a:t>
            </a:r>
          </a:p>
          <a:p>
            <a:pPr marL="1247775" lvl="1" indent="-342900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sorban a tengelynél </a:t>
            </a:r>
            <a:r>
              <a:rPr lang="hu-HU" kern="0" dirty="0">
                <a:effectLst/>
                <a:ea typeface="Aptos" panose="020B0004020202020204" pitchFamily="34" charset="0"/>
                <a:cs typeface="CMSY10"/>
              </a:rPr>
              <a:t>≤ </a:t>
            </a: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vagy </a:t>
            </a:r>
            <a:r>
              <a:rPr lang="hu-HU" kern="0" dirty="0">
                <a:effectLst/>
                <a:ea typeface="Aptos" panose="020B0004020202020204" pitchFamily="34" charset="0"/>
                <a:cs typeface="CMSY10"/>
              </a:rPr>
              <a:t>≥ </a:t>
            </a: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elemek szakaszához kapcsoljuk</a:t>
            </a:r>
          </a:p>
          <a:p>
            <a:pPr marL="1247775" lvl="1" indent="-342900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amíg az ismeretlen szakasz el nem fogy. 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90575" indent="-342900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Végül: a tengely -&gt; az első két szakasz közé kerül 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90575" indent="-342900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A második szakasz eltolása: nagyon rossz hatékonyság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76325" lvl="2" indent="-1714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000" kern="0" dirty="0">
                <a:effectLst/>
                <a:ea typeface="Aptos" panose="020B0004020202020204" pitchFamily="34" charset="0"/>
                <a:cs typeface="F29"/>
              </a:rPr>
              <a:t>elkerülése: az aktuális az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elemet </a:t>
            </a:r>
            <a:r>
              <a:rPr lang="hu-HU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hu-HU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&lt;  </a:t>
            </a:r>
            <a:r>
              <a:rPr lang="hu-HU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hu-HU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hu-H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] </a:t>
            </a:r>
            <a:r>
              <a:rPr lang="hu-HU" sz="2000" kern="0" dirty="0">
                <a:effectLst/>
                <a:ea typeface="Aptos" panose="020B0004020202020204" pitchFamily="34" charset="0"/>
                <a:cs typeface="F29"/>
              </a:rPr>
              <a:t> esetben megcseréljük a második szakasz első elemével</a:t>
            </a:r>
            <a:endParaRPr lang="hu-HU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90625"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következmény: </a:t>
            </a:r>
            <a:r>
              <a:rPr lang="hu-HU" kern="0" dirty="0">
                <a:effectLst/>
                <a:ea typeface="Aptos" panose="020B0004020202020204" pitchFamily="34" charset="0"/>
                <a:cs typeface="F78"/>
              </a:rPr>
              <a:t>a Quicksort nem stabil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Kép 16">
            <a:extLst>
              <a:ext uri="{FF2B5EF4-FFF2-40B4-BE49-F238E27FC236}">
                <a16:creationId xmlns:a16="http://schemas.microsoft.com/office/drawing/2014/main" id="{4F69046A-11E7-95F2-013C-1D5C21B7C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6640" y="1913632"/>
            <a:ext cx="3322292" cy="355255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13F37D61-584E-C4EE-1D83-95DCA547D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298" y="6096402"/>
            <a:ext cx="5471634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937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70DB5-3AA8-BC29-8731-A447D4358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függőleges 4">
            <a:extLst>
              <a:ext uri="{FF2B5EF4-FFF2-40B4-BE49-F238E27FC236}">
                <a16:creationId xmlns:a16="http://schemas.microsoft.com/office/drawing/2014/main" id="{5683B508-AF97-6BED-E6C4-3BDE08C44B77}"/>
              </a:ext>
            </a:extLst>
          </p:cNvPr>
          <p:cNvSpPr/>
          <p:nvPr/>
        </p:nvSpPr>
        <p:spPr>
          <a:xfrm>
            <a:off x="6786880" y="2071941"/>
            <a:ext cx="5405120" cy="4085019"/>
          </a:xfrm>
          <a:prstGeom prst="verticalScroll">
            <a:avLst>
              <a:gd name="adj" fmla="val 107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54092D-959D-DD4B-D601-57776AF8C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882" y="139959"/>
            <a:ext cx="10018713" cy="777993"/>
          </a:xfrm>
        </p:spPr>
        <p:txBody>
          <a:bodyPr>
            <a:normAutofit/>
          </a:bodyPr>
          <a:lstStyle/>
          <a:p>
            <a:r>
              <a:rPr lang="hu-HU" dirty="0" err="1"/>
              <a:t>Partition</a:t>
            </a:r>
            <a:r>
              <a:rPr lang="hu-HU" dirty="0"/>
              <a:t> függvény 2. ciklus végrehajtásai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02B8E3-77FB-231A-45C3-EC3778465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2052" y="1173428"/>
            <a:ext cx="3556000" cy="643036"/>
          </a:xfrm>
          <a:ln>
            <a:noFill/>
          </a:ln>
        </p:spPr>
        <p:txBody>
          <a:bodyPr>
            <a:normAutofit/>
          </a:bodyPr>
          <a:lstStyle/>
          <a:p>
            <a:r>
              <a:rPr lang="hu-HU" dirty="0"/>
              <a:t>A 2. ciklus változásai: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BFD3D3C2-6211-3335-B51C-EEA0814940F8}"/>
              </a:ext>
            </a:extLst>
          </p:cNvPr>
          <p:cNvSpPr txBox="1">
            <a:spLocks/>
          </p:cNvSpPr>
          <p:nvPr/>
        </p:nvSpPr>
        <p:spPr>
          <a:xfrm>
            <a:off x="1244847" y="701040"/>
            <a:ext cx="5833685" cy="60170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 </a:t>
            </a:r>
            <a:r>
              <a:rPr lang="hu-HU" i="1" kern="0" dirty="0">
                <a:effectLst/>
                <a:ea typeface="Aptos" panose="020B0004020202020204" pitchFamily="34" charset="0"/>
                <a:cs typeface="CMMI12"/>
              </a:rPr>
              <a:t>A</a:t>
            </a:r>
            <a:r>
              <a:rPr lang="hu-HU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i="1" kern="0" dirty="0">
                <a:effectLst/>
                <a:ea typeface="Aptos" panose="020B0004020202020204" pitchFamily="34" charset="0"/>
                <a:cs typeface="CMMI12"/>
              </a:rPr>
              <a:t>j</a:t>
            </a:r>
            <a:r>
              <a:rPr lang="hu-HU" kern="0" dirty="0">
                <a:effectLst/>
                <a:ea typeface="Aptos" panose="020B0004020202020204" pitchFamily="34" charset="0"/>
                <a:cs typeface="CMR12"/>
              </a:rPr>
              <a:t>] = 1 </a:t>
            </a:r>
            <a:r>
              <a:rPr lang="hu-HU" kern="0" dirty="0">
                <a:effectLst/>
                <a:ea typeface="Aptos" panose="020B0004020202020204" pitchFamily="34" charset="0"/>
                <a:cs typeface="CMMI12"/>
              </a:rPr>
              <a:t>&lt; </a:t>
            </a:r>
            <a:r>
              <a:rPr lang="hu-HU" i="1" kern="0" dirty="0" err="1">
                <a:effectLst/>
                <a:ea typeface="Aptos" panose="020B0004020202020204" pitchFamily="34" charset="0"/>
                <a:cs typeface="CMMI12"/>
              </a:rPr>
              <a:t>pivot</a:t>
            </a:r>
            <a:r>
              <a:rPr lang="hu-HU" i="1" kern="0" dirty="0">
                <a:effectLst/>
                <a:ea typeface="Aptos" panose="020B000402020202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Aptos" panose="020B0004020202020204" pitchFamily="34" charset="0"/>
                <a:cs typeface="CMMI12"/>
              </a:rPr>
              <a:t>=5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98500" lvl="1" indent="-342900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csere(</a:t>
            </a:r>
            <a:r>
              <a:rPr lang="hu-HU" i="1" kern="0" dirty="0">
                <a:effectLst/>
                <a:ea typeface="Aptos" panose="020B0004020202020204" pitchFamily="34" charset="0"/>
                <a:cs typeface="F29"/>
              </a:rPr>
              <a:t>A</a:t>
            </a: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[</a:t>
            </a:r>
            <a:r>
              <a:rPr lang="hu-HU" i="1" kern="0" dirty="0">
                <a:effectLst/>
                <a:ea typeface="Aptos" panose="020B0004020202020204" pitchFamily="34" charset="0"/>
                <a:cs typeface="F29"/>
              </a:rPr>
              <a:t>j</a:t>
            </a: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], </a:t>
            </a:r>
            <a:r>
              <a:rPr lang="hu-HU" i="1" kern="0" dirty="0">
                <a:effectLst/>
                <a:ea typeface="Aptos" panose="020B0004020202020204" pitchFamily="34" charset="0"/>
                <a:cs typeface="F29"/>
              </a:rPr>
              <a:t>A</a:t>
            </a: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[</a:t>
            </a:r>
            <a:r>
              <a:rPr lang="hu-HU" i="1" kern="0" dirty="0">
                <a:effectLst/>
                <a:ea typeface="Aptos" panose="020B0004020202020204" pitchFamily="34" charset="0"/>
                <a:cs typeface="F29"/>
              </a:rPr>
              <a:t>i</a:t>
            </a: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])</a:t>
            </a:r>
            <a:endParaRPr lang="hu-HU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98550" lvl="3" indent="-285750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Aptos" panose="020B0004020202020204" pitchFamily="34" charset="0"/>
                <a:cs typeface="CMMI12"/>
              </a:rPr>
              <a:t>A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j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]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-&gt; az </a:t>
            </a:r>
            <a:r>
              <a:rPr lang="hu-HU" sz="1800" kern="0" dirty="0">
                <a:effectLst/>
                <a:ea typeface="Aptos" panose="020B0004020202020204" pitchFamily="34" charset="0"/>
                <a:cs typeface="CMMI12"/>
              </a:rPr>
              <a:t>A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sz="1800" i="1" kern="0" dirty="0" err="1">
                <a:effectLst/>
                <a:ea typeface="Aptos" panose="020B0004020202020204" pitchFamily="34" charset="0"/>
                <a:cs typeface="CMMI12"/>
              </a:rPr>
              <a:t>p</a:t>
            </a:r>
            <a:r>
              <a:rPr lang="hu-HU" sz="1800" kern="0" dirty="0" err="1">
                <a:effectLst/>
                <a:ea typeface="Aptos" panose="020B0004020202020204" pitchFamily="34" charset="0"/>
                <a:cs typeface="CMMI12"/>
              </a:rPr>
              <a:t>..</a:t>
            </a:r>
            <a:r>
              <a:rPr lang="hu-HU" sz="1800" i="1" kern="0" dirty="0" err="1">
                <a:effectLst/>
                <a:ea typeface="Aptos" panose="020B0004020202020204" pitchFamily="34" charset="0"/>
                <a:cs typeface="CMMI12"/>
              </a:rPr>
              <a:t>r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] 1.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 szakaszához</a:t>
            </a:r>
            <a:br>
              <a:rPr lang="hu-HU" sz="1800" kern="0" dirty="0">
                <a:effectLst/>
                <a:ea typeface="Aptos" panose="020B0004020202020204" pitchFamily="34" charset="0"/>
                <a:cs typeface="F29"/>
              </a:rPr>
            </a:b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(a tengelynél </a:t>
            </a:r>
            <a:r>
              <a:rPr lang="hu-HU" sz="1800" kern="0" dirty="0">
                <a:effectLst/>
                <a:ea typeface="Aptos" panose="020B0004020202020204" pitchFamily="34" charset="0"/>
                <a:cs typeface="CMSY10"/>
              </a:rPr>
              <a:t>≤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elemei) </a:t>
            </a:r>
            <a:endParaRPr lang="hu-H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098550" lvl="3" indent="-285750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A[</a:t>
            </a:r>
            <a:r>
              <a:rPr lang="hu-HU" sz="1800" i="1" kern="0" dirty="0">
                <a:effectLst/>
                <a:ea typeface="Aptos" panose="020B0004020202020204" pitchFamily="34" charset="0"/>
                <a:cs typeface="F29"/>
              </a:rPr>
              <a:t>i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] (az 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inv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. alapján) </a:t>
            </a:r>
            <a:r>
              <a:rPr lang="hu-HU" sz="1800" kern="0" dirty="0">
                <a:effectLst/>
                <a:ea typeface="Aptos" panose="020B0004020202020204" pitchFamily="34" charset="0"/>
                <a:cs typeface="CMSY10"/>
              </a:rPr>
              <a:t>≥ 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x</a:t>
            </a:r>
            <a:r>
              <a:rPr lang="hu-HU" sz="1800" kern="0" dirty="0">
                <a:ea typeface="Aptos" panose="020B0004020202020204" pitchFamily="34" charset="0"/>
                <a:cs typeface="CMMI12"/>
              </a:rPr>
              <a:t> -&gt;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a 2. szakasz </a:t>
            </a:r>
            <a:br>
              <a:rPr lang="hu-HU" sz="1800" kern="0" dirty="0">
                <a:effectLst/>
                <a:ea typeface="Aptos" panose="020B0004020202020204" pitchFamily="34" charset="0"/>
                <a:cs typeface="F29"/>
              </a:rPr>
            </a:b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 (a tengelynél </a:t>
            </a:r>
            <a:r>
              <a:rPr lang="hu-HU" sz="1800" kern="0" dirty="0">
                <a:effectLst/>
                <a:ea typeface="Aptos" panose="020B0004020202020204" pitchFamily="34" charset="0"/>
                <a:cs typeface="CMSY10"/>
              </a:rPr>
              <a:t>≥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elemek szakasza)</a:t>
            </a:r>
          </a:p>
          <a:p>
            <a:pPr marL="1098550" lvl="3" indent="-285750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Szakaszhatárok változása -&gt; </a:t>
            </a:r>
            <a:r>
              <a:rPr lang="hu-HU" sz="1800" i="1" kern="0" dirty="0">
                <a:effectLst/>
                <a:ea typeface="Aptos" panose="020B0004020202020204" pitchFamily="34" charset="0"/>
                <a:cs typeface="F29"/>
              </a:rPr>
              <a:t>i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++; </a:t>
            </a:r>
            <a:r>
              <a:rPr lang="hu-HU" sz="1800" i="1" kern="0" dirty="0">
                <a:effectLst/>
                <a:ea typeface="Aptos" panose="020B0004020202020204" pitchFamily="34" charset="0"/>
                <a:cs typeface="F29"/>
              </a:rPr>
              <a:t>j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++</a:t>
            </a:r>
            <a:br>
              <a:rPr lang="hu-HU" sz="1800" kern="0" dirty="0">
                <a:effectLst/>
                <a:ea typeface="Aptos" panose="020B0004020202020204" pitchFamily="34" charset="0"/>
                <a:cs typeface="F29"/>
              </a:rPr>
            </a:b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(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cikl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. </a:t>
            </a:r>
            <a:r>
              <a:rPr lang="hu-HU" sz="1800" kern="0" dirty="0" err="1">
                <a:ea typeface="Aptos" panose="020B0004020202020204" pitchFamily="34" charset="0"/>
                <a:cs typeface="F29"/>
              </a:rPr>
              <a:t>i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nv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. igaz maradjon)</a:t>
            </a:r>
          </a:p>
          <a:p>
            <a:r>
              <a:rPr lang="hu-HU" i="1" kern="0" dirty="0">
                <a:effectLst/>
                <a:ea typeface="Aptos" panose="020B0004020202020204" pitchFamily="34" charset="0"/>
                <a:cs typeface="CMMI12"/>
              </a:rPr>
              <a:t>A</a:t>
            </a:r>
            <a:r>
              <a:rPr lang="hu-HU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i="1" kern="0" dirty="0">
                <a:effectLst/>
                <a:ea typeface="Aptos" panose="020B0004020202020204" pitchFamily="34" charset="0"/>
                <a:cs typeface="CMMI12"/>
              </a:rPr>
              <a:t>j</a:t>
            </a:r>
            <a:r>
              <a:rPr lang="hu-HU" kern="0" dirty="0">
                <a:effectLst/>
                <a:ea typeface="Aptos" panose="020B0004020202020204" pitchFamily="34" charset="0"/>
                <a:cs typeface="CMR12"/>
              </a:rPr>
              <a:t>]</a:t>
            </a:r>
            <a:r>
              <a:rPr lang="hu-HU" b="0" i="0" u="none" strike="noStrike" baseline="0" dirty="0"/>
              <a:t> = 6 ≥ </a:t>
            </a:r>
            <a:r>
              <a:rPr lang="hu-HU" i="1" kern="0" dirty="0" err="1">
                <a:effectLst/>
                <a:ea typeface="Aptos" panose="020B0004020202020204" pitchFamily="34" charset="0"/>
                <a:cs typeface="CMMI12"/>
              </a:rPr>
              <a:t>pivot</a:t>
            </a:r>
            <a:r>
              <a:rPr lang="hu-HU" b="0" i="0" u="none" strike="noStrike" baseline="0" dirty="0"/>
              <a:t> = 5 </a:t>
            </a:r>
          </a:p>
          <a:p>
            <a:pPr lvl="1"/>
            <a:r>
              <a:rPr lang="hu-HU" b="0" i="0" u="none" strike="noStrike" baseline="0" dirty="0"/>
              <a:t>A[</a:t>
            </a:r>
            <a:r>
              <a:rPr lang="hu-HU" b="0" i="1" u="none" strike="noStrike" baseline="0" dirty="0"/>
              <a:t>j</a:t>
            </a:r>
            <a:r>
              <a:rPr lang="hu-HU" b="0" i="0" u="none" strike="noStrike" baseline="0" dirty="0"/>
              <a:t>]-t hozzávesszük a 2. szakaszhoz</a:t>
            </a:r>
          </a:p>
          <a:p>
            <a:pPr lvl="1"/>
            <a:r>
              <a:rPr lang="hu-HU" b="0" i="1" u="none" strike="noStrike" baseline="0" dirty="0"/>
              <a:t>j</a:t>
            </a:r>
            <a:r>
              <a:rPr lang="hu-HU" b="0" i="0" u="none" strike="noStrike" baseline="0" dirty="0"/>
              <a:t>++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634EB65-5401-CD39-9B73-D8479EEAC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8609" y="2738631"/>
            <a:ext cx="3989444" cy="82752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49AF8F79-5696-6DF3-4AE7-C2392D990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8608" y="4642620"/>
            <a:ext cx="3989444" cy="82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304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6A3B4-C2B7-8B40-9FC3-4218C303B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függőleges 4">
            <a:extLst>
              <a:ext uri="{FF2B5EF4-FFF2-40B4-BE49-F238E27FC236}">
                <a16:creationId xmlns:a16="http://schemas.microsoft.com/office/drawing/2014/main" id="{8F1CE42D-9EF6-ABF7-39C4-507B25DF6520}"/>
              </a:ext>
            </a:extLst>
          </p:cNvPr>
          <p:cNvSpPr/>
          <p:nvPr/>
        </p:nvSpPr>
        <p:spPr>
          <a:xfrm>
            <a:off x="6924287" y="1981199"/>
            <a:ext cx="5267713" cy="4064001"/>
          </a:xfrm>
          <a:prstGeom prst="verticalScroll">
            <a:avLst>
              <a:gd name="adj" fmla="val 1075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78FE6E-1065-91F7-9E4C-EE748BB0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882" y="139959"/>
            <a:ext cx="10018713" cy="777993"/>
          </a:xfrm>
        </p:spPr>
        <p:txBody>
          <a:bodyPr>
            <a:normAutofit/>
          </a:bodyPr>
          <a:lstStyle/>
          <a:p>
            <a:r>
              <a:rPr lang="hu-HU" dirty="0" err="1"/>
              <a:t>Partition</a:t>
            </a:r>
            <a:r>
              <a:rPr lang="hu-HU" dirty="0"/>
              <a:t> függvény 2. ciklus végrehajtásai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053931-AD3E-547E-A825-A7484118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0143" y="1182992"/>
            <a:ext cx="3556000" cy="643036"/>
          </a:xfrm>
          <a:ln>
            <a:noFill/>
          </a:ln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hu-HU" dirty="0"/>
              <a:t>A 2. ciklus változásai: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19267A16-FEE9-4B5D-732A-4C5EBBB33318}"/>
              </a:ext>
            </a:extLst>
          </p:cNvPr>
          <p:cNvSpPr txBox="1">
            <a:spLocks/>
          </p:cNvSpPr>
          <p:nvPr/>
        </p:nvSpPr>
        <p:spPr>
          <a:xfrm>
            <a:off x="1244847" y="1182992"/>
            <a:ext cx="5267713" cy="55350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i="1" kern="0" dirty="0">
                <a:effectLst/>
                <a:ea typeface="Aptos" panose="020B0004020202020204" pitchFamily="34" charset="0"/>
                <a:cs typeface="CMMI12"/>
              </a:rPr>
              <a:t>A</a:t>
            </a:r>
            <a:r>
              <a:rPr lang="hu-HU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i="1" kern="0" dirty="0">
                <a:effectLst/>
                <a:ea typeface="Aptos" panose="020B0004020202020204" pitchFamily="34" charset="0"/>
                <a:cs typeface="CMMI12"/>
              </a:rPr>
              <a:t>j</a:t>
            </a:r>
            <a:r>
              <a:rPr lang="hu-HU" kern="0" dirty="0">
                <a:effectLst/>
                <a:ea typeface="Aptos" panose="020B0004020202020204" pitchFamily="34" charset="0"/>
                <a:cs typeface="CMR12"/>
              </a:rPr>
              <a:t>]</a:t>
            </a:r>
            <a:r>
              <a:rPr lang="hu-HU" b="0" i="0" u="none" strike="noStrike" baseline="0" dirty="0"/>
              <a:t> = 4 &lt; </a:t>
            </a:r>
            <a:r>
              <a:rPr lang="hu-HU" i="1" kern="0" dirty="0" err="1">
                <a:effectLst/>
                <a:ea typeface="Aptos" panose="020B0004020202020204" pitchFamily="34" charset="0"/>
                <a:cs typeface="CMMI12"/>
              </a:rPr>
              <a:t>pivot</a:t>
            </a:r>
            <a:r>
              <a:rPr lang="hu-HU" b="0" i="0" u="none" strike="noStrike" baseline="0" dirty="0"/>
              <a:t> = 5</a:t>
            </a:r>
          </a:p>
          <a:p>
            <a:pPr lvl="1"/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csere(</a:t>
            </a:r>
            <a:r>
              <a:rPr lang="hu-HU" i="1" kern="0" dirty="0">
                <a:effectLst/>
                <a:ea typeface="Aptos" panose="020B0004020202020204" pitchFamily="34" charset="0"/>
                <a:cs typeface="F29"/>
              </a:rPr>
              <a:t>A</a:t>
            </a: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[</a:t>
            </a:r>
            <a:r>
              <a:rPr lang="hu-HU" i="1" kern="0" dirty="0">
                <a:effectLst/>
                <a:ea typeface="Aptos" panose="020B0004020202020204" pitchFamily="34" charset="0"/>
                <a:cs typeface="F29"/>
              </a:rPr>
              <a:t>j</a:t>
            </a: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], </a:t>
            </a:r>
            <a:r>
              <a:rPr lang="hu-HU" i="1" kern="0" dirty="0">
                <a:effectLst/>
                <a:ea typeface="Aptos" panose="020B0004020202020204" pitchFamily="34" charset="0"/>
                <a:cs typeface="F29"/>
              </a:rPr>
              <a:t>A</a:t>
            </a: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[</a:t>
            </a:r>
            <a:r>
              <a:rPr lang="hu-HU" i="1" kern="0" dirty="0">
                <a:effectLst/>
                <a:ea typeface="Aptos" panose="020B0004020202020204" pitchFamily="34" charset="0"/>
                <a:cs typeface="F29"/>
              </a:rPr>
              <a:t>i</a:t>
            </a: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])</a:t>
            </a:r>
          </a:p>
          <a:p>
            <a:pPr lvl="1"/>
            <a:r>
              <a:rPr lang="hu-HU" i="1" kern="0" dirty="0">
                <a:effectLst/>
                <a:ea typeface="Aptos" panose="020B0004020202020204" pitchFamily="34" charset="0"/>
                <a:cs typeface="F29"/>
              </a:rPr>
              <a:t>i</a:t>
            </a: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++ </a:t>
            </a:r>
          </a:p>
          <a:p>
            <a:pPr lvl="1"/>
            <a:r>
              <a:rPr lang="hu-HU" i="1" kern="0" dirty="0">
                <a:effectLst/>
                <a:ea typeface="Aptos" panose="020B0004020202020204" pitchFamily="34" charset="0"/>
                <a:cs typeface="F29"/>
              </a:rPr>
              <a:t>j</a:t>
            </a: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++ (~1. eset)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hu-HU" i="1" kern="0" dirty="0">
                <a:effectLst/>
                <a:ea typeface="Aptos" panose="020B0004020202020204" pitchFamily="34" charset="0"/>
                <a:cs typeface="CMMI12"/>
              </a:rPr>
              <a:t>A</a:t>
            </a:r>
            <a:r>
              <a:rPr lang="hu-HU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i="1" kern="0" dirty="0">
                <a:effectLst/>
                <a:ea typeface="Aptos" panose="020B0004020202020204" pitchFamily="34" charset="0"/>
                <a:cs typeface="CMMI12"/>
              </a:rPr>
              <a:t>j</a:t>
            </a:r>
            <a:r>
              <a:rPr lang="hu-HU" kern="0" dirty="0">
                <a:effectLst/>
                <a:ea typeface="Aptos" panose="020B0004020202020204" pitchFamily="34" charset="0"/>
                <a:cs typeface="CMR12"/>
              </a:rPr>
              <a:t>]</a:t>
            </a:r>
            <a:r>
              <a:rPr lang="hu-HU" b="0" i="0" u="none" strike="noStrike" baseline="0" dirty="0"/>
              <a:t> = 7 ≥ </a:t>
            </a:r>
            <a:r>
              <a:rPr lang="hu-HU" i="1" kern="0" dirty="0" err="1">
                <a:effectLst/>
                <a:ea typeface="Aptos" panose="020B0004020202020204" pitchFamily="34" charset="0"/>
                <a:cs typeface="CMMI12"/>
              </a:rPr>
              <a:t>pivot</a:t>
            </a:r>
            <a:r>
              <a:rPr lang="hu-HU" b="0" i="0" u="none" strike="noStrike" baseline="0" dirty="0"/>
              <a:t> = 5 </a:t>
            </a:r>
          </a:p>
          <a:p>
            <a:pPr lvl="1"/>
            <a:r>
              <a:rPr lang="hu-HU" b="0" i="0" u="none" strike="noStrike" baseline="0" dirty="0"/>
              <a:t>A[</a:t>
            </a:r>
            <a:r>
              <a:rPr lang="hu-HU" b="0" i="1" u="none" strike="noStrike" baseline="0" dirty="0"/>
              <a:t>j</a:t>
            </a:r>
            <a:r>
              <a:rPr lang="hu-HU" b="0" i="0" u="none" strike="noStrike" baseline="0" dirty="0"/>
              <a:t>]-t hozzávesszük a 2. szakaszhoz</a:t>
            </a:r>
          </a:p>
          <a:p>
            <a:pPr lvl="1"/>
            <a:r>
              <a:rPr lang="hu-HU" b="0" i="1" u="none" strike="noStrike" baseline="0" dirty="0"/>
              <a:t>j</a:t>
            </a:r>
            <a:r>
              <a:rPr lang="hu-HU" b="0" i="0" u="none" strike="noStrike" baseline="0" dirty="0"/>
              <a:t>++</a:t>
            </a:r>
          </a:p>
          <a:p>
            <a:pPr marL="73342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8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hu-HU" sz="2800" i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28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..</a:t>
            </a:r>
            <a:r>
              <a:rPr lang="hu-HU" sz="2800" i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</a:t>
            </a:r>
            <a:r>
              <a:rPr lang="hu-HU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] résztömb részekre bontását befejeztük</a:t>
            </a:r>
            <a:endParaRPr lang="hu-HU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B28054DC-8825-388E-8812-BBA6ABCE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0009" y="2841744"/>
            <a:ext cx="3901378" cy="82160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34F8A5E-5999-A47C-13E2-586CFB2FB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458" y="3823127"/>
            <a:ext cx="3946480" cy="796322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156DE48-2F0D-0B81-4B84-66D831D1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9027" y="4850613"/>
            <a:ext cx="3946482" cy="753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460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34701</TotalTime>
  <Words>2453</Words>
  <Application>Microsoft Office PowerPoint</Application>
  <PresentationFormat>Szélesvásznú</PresentationFormat>
  <Paragraphs>618</Paragraphs>
  <Slides>50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50</vt:i4>
      </vt:variant>
    </vt:vector>
  </HeadingPairs>
  <TitlesOfParts>
    <vt:vector size="59" baseType="lpstr">
      <vt:lpstr>Aptos</vt:lpstr>
      <vt:lpstr>Arial</vt:lpstr>
      <vt:lpstr>Calibri</vt:lpstr>
      <vt:lpstr>Cambria Math</vt:lpstr>
      <vt:lpstr>Corbel</vt:lpstr>
      <vt:lpstr>F30</vt:lpstr>
      <vt:lpstr>Times New Roman</vt:lpstr>
      <vt:lpstr>Wingdings</vt:lpstr>
      <vt:lpstr>Parallax</vt:lpstr>
      <vt:lpstr>Algoritmusok és adatszerkezetek I. 4. Előadás</vt:lpstr>
      <vt:lpstr>Tartalom</vt:lpstr>
      <vt:lpstr>Gyorsrendezés - Quicksort</vt:lpstr>
      <vt:lpstr>Gyorsrendezés lépései</vt:lpstr>
      <vt:lpstr>Gyorsrendezés algoritmusa</vt:lpstr>
      <vt:lpstr>Partition függvény:</vt:lpstr>
      <vt:lpstr>Partition függvény</vt:lpstr>
      <vt:lpstr>Partition függvény 2. ciklus végrehajtásai</vt:lpstr>
      <vt:lpstr>Partition függvény 2. ciklus végrehajtásai</vt:lpstr>
      <vt:lpstr>Partition függvény</vt:lpstr>
      <vt:lpstr>Partition függvény</vt:lpstr>
      <vt:lpstr>A gyors- rendezés  C# kódja*</vt:lpstr>
      <vt:lpstr>A gyorsrendezés (quicksort) műveletigénye</vt:lpstr>
      <vt:lpstr>A gyorsrendezés lejátszása:* most a particionálás minden esetben az aktuális résztömb utolsó elemét választja tengelynek</vt:lpstr>
      <vt:lpstr>PowerPoint-bemutató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A gyorsrendezés lejátszása:* most a particionálás minden esetben az aktuális résztömb utolsó elemét választja tengelynek</vt:lpstr>
      <vt:lpstr>PowerPoint-bemutató</vt:lpstr>
      <vt:lpstr>A gyorsrendezés lejátszása:* most a particionálás minden esetben az aktuális résztömb utolsó elemét választja tengelynek</vt:lpstr>
      <vt:lpstr>Vegyes gyorsrendezés</vt:lpstr>
      <vt:lpstr>Vegyes gyorsrendezés </vt:lpstr>
      <vt:lpstr>Vegyes gyorsrendezés algoritmusa</vt:lpstr>
      <vt:lpstr>Vegyes gyorsrendezés műveletigénye</vt:lpstr>
      <vt:lpstr> A gyorsrendezés végrekurzió-optimalizált változata * 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4</cp:revision>
  <dcterms:created xsi:type="dcterms:W3CDTF">2022-02-02T14:32:23Z</dcterms:created>
  <dcterms:modified xsi:type="dcterms:W3CDTF">2025-05-09T12:22:32Z</dcterms:modified>
</cp:coreProperties>
</file>