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70" r:id="rId2"/>
    <p:sldId id="292" r:id="rId3"/>
    <p:sldId id="293" r:id="rId4"/>
    <p:sldId id="271" r:id="rId5"/>
    <p:sldId id="272" r:id="rId6"/>
    <p:sldId id="273" r:id="rId7"/>
    <p:sldId id="306" r:id="rId8"/>
    <p:sldId id="295" r:id="rId9"/>
    <p:sldId id="296" r:id="rId10"/>
    <p:sldId id="290" r:id="rId11"/>
    <p:sldId id="277" r:id="rId12"/>
    <p:sldId id="276" r:id="rId13"/>
    <p:sldId id="291" r:id="rId14"/>
    <p:sldId id="284" r:id="rId15"/>
    <p:sldId id="285" r:id="rId16"/>
    <p:sldId id="287" r:id="rId17"/>
    <p:sldId id="280" r:id="rId18"/>
    <p:sldId id="281" r:id="rId19"/>
    <p:sldId id="297" r:id="rId20"/>
    <p:sldId id="299" r:id="rId21"/>
    <p:sldId id="279" r:id="rId22"/>
    <p:sldId id="302" r:id="rId23"/>
    <p:sldId id="282" r:id="rId24"/>
    <p:sldId id="283" r:id="rId25"/>
    <p:sldId id="303" r:id="rId26"/>
    <p:sldId id="286" r:id="rId27"/>
    <p:sldId id="301" r:id="rId28"/>
    <p:sldId id="275" r:id="rId29"/>
    <p:sldId id="307" r:id="rId30"/>
    <p:sldId id="305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9025E-A317-4A42-8FDC-CC3F9E5F113C}" v="242" dt="2025-05-08T12:37:01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ácsné Pusztai Kinga" userId="1282fdc4-838f-4805-a47a-02b770215156" providerId="ADAL" clId="{BC1C1EC5-9035-4231-A442-96FCA9BAE8BA}"/>
    <pc:docChg chg="undo custSel addSld delSld modSld">
      <pc:chgData name="Kovácsné Pusztai Kinga" userId="1282fdc4-838f-4805-a47a-02b770215156" providerId="ADAL" clId="{BC1C1EC5-9035-4231-A442-96FCA9BAE8BA}" dt="2024-01-26T16:15:41.337" v="149" actId="1076"/>
      <pc:docMkLst>
        <pc:docMk/>
      </pc:docMkLst>
      <pc:sldChg chg="add del">
        <pc:chgData name="Kovácsné Pusztai Kinga" userId="1282fdc4-838f-4805-a47a-02b770215156" providerId="ADAL" clId="{BC1C1EC5-9035-4231-A442-96FCA9BAE8BA}" dt="2024-01-26T16:08:39.850" v="42" actId="47"/>
        <pc:sldMkLst>
          <pc:docMk/>
          <pc:sldMk cId="0" sldId="257"/>
        </pc:sldMkLst>
      </pc:sldChg>
      <pc:sldChg chg="addSp modSp mod">
        <pc:chgData name="Kovácsné Pusztai Kinga" userId="1282fdc4-838f-4805-a47a-02b770215156" providerId="ADAL" clId="{BC1C1EC5-9035-4231-A442-96FCA9BAE8BA}" dt="2024-01-26T16:12:00.901" v="88" actId="1035"/>
        <pc:sldMkLst>
          <pc:docMk/>
          <pc:sldMk cId="2367295749" sldId="272"/>
        </pc:sldMkLst>
      </pc:sldChg>
      <pc:sldChg chg="addSp modSp mod">
        <pc:chgData name="Kovácsné Pusztai Kinga" userId="1282fdc4-838f-4805-a47a-02b770215156" providerId="ADAL" clId="{BC1C1EC5-9035-4231-A442-96FCA9BAE8BA}" dt="2024-01-26T16:13:59.941" v="128" actId="1037"/>
        <pc:sldMkLst>
          <pc:docMk/>
          <pc:sldMk cId="286230298" sldId="273"/>
        </pc:sldMkLst>
      </pc:sldChg>
      <pc:sldChg chg="addSp modSp mod">
        <pc:chgData name="Kovácsné Pusztai Kinga" userId="1282fdc4-838f-4805-a47a-02b770215156" providerId="ADAL" clId="{BC1C1EC5-9035-4231-A442-96FCA9BAE8BA}" dt="2024-01-26T16:14:34.132" v="134" actId="1036"/>
        <pc:sldMkLst>
          <pc:docMk/>
          <pc:sldMk cId="3965008780" sldId="277"/>
        </pc:sldMkLst>
      </pc:sldChg>
      <pc:sldChg chg="addSp modSp mod">
        <pc:chgData name="Kovácsné Pusztai Kinga" userId="1282fdc4-838f-4805-a47a-02b770215156" providerId="ADAL" clId="{BC1C1EC5-9035-4231-A442-96FCA9BAE8BA}" dt="2024-01-26T16:15:24.557" v="147" actId="1037"/>
        <pc:sldMkLst>
          <pc:docMk/>
          <pc:sldMk cId="3328119459" sldId="285"/>
        </pc:sldMkLst>
      </pc:sldChg>
      <pc:sldChg chg="addSp modSp mod">
        <pc:chgData name="Kovácsné Pusztai Kinga" userId="1282fdc4-838f-4805-a47a-02b770215156" providerId="ADAL" clId="{BC1C1EC5-9035-4231-A442-96FCA9BAE8BA}" dt="2024-01-26T16:15:41.337" v="149" actId="1076"/>
        <pc:sldMkLst>
          <pc:docMk/>
          <pc:sldMk cId="2851354979" sldId="286"/>
        </pc:sldMkLst>
      </pc:sldChg>
      <pc:sldChg chg="modSp new del mod">
        <pc:chgData name="Kovácsné Pusztai Kinga" userId="1282fdc4-838f-4805-a47a-02b770215156" providerId="ADAL" clId="{BC1C1EC5-9035-4231-A442-96FCA9BAE8BA}" dt="2024-01-26T16:08:39.850" v="42" actId="47"/>
        <pc:sldMkLst>
          <pc:docMk/>
          <pc:sldMk cId="3407161672" sldId="292"/>
        </pc:sldMkLst>
      </pc:sldChg>
      <pc:sldChg chg="add del">
        <pc:chgData name="Kovácsné Pusztai Kinga" userId="1282fdc4-838f-4805-a47a-02b770215156" providerId="ADAL" clId="{BC1C1EC5-9035-4231-A442-96FCA9BAE8BA}" dt="2024-01-26T16:08:39.850" v="42" actId="47"/>
        <pc:sldMkLst>
          <pc:docMk/>
          <pc:sldMk cId="0" sldId="293"/>
        </pc:sldMkLst>
      </pc:sldChg>
      <pc:sldChg chg="new del">
        <pc:chgData name="Kovácsné Pusztai Kinga" userId="1282fdc4-838f-4805-a47a-02b770215156" providerId="ADAL" clId="{BC1C1EC5-9035-4231-A442-96FCA9BAE8BA}" dt="2024-01-26T16:08:39.850" v="42" actId="47"/>
        <pc:sldMkLst>
          <pc:docMk/>
          <pc:sldMk cId="4159963819" sldId="294"/>
        </pc:sldMkLst>
      </pc:sldChg>
    </pc:docChg>
  </pc:docChgLst>
  <pc:docChgLst>
    <pc:chgData name="Kovácsné Pusztai Kinga" userId="1282fdc4-838f-4805-a47a-02b770215156" providerId="ADAL" clId="{E25AB4A1-90FC-4B28-9BDE-5177F28071D5}"/>
    <pc:docChg chg="undo custSel addSld delSld modSld sldOrd">
      <pc:chgData name="Kovácsné Pusztai Kinga" userId="1282fdc4-838f-4805-a47a-02b770215156" providerId="ADAL" clId="{E25AB4A1-90FC-4B28-9BDE-5177F28071D5}" dt="2023-02-06T07:48:31.589" v="2547" actId="47"/>
      <pc:docMkLst>
        <pc:docMk/>
      </pc:docMkLst>
      <pc:sldChg chg="del">
        <pc:chgData name="Kovácsné Pusztai Kinga" userId="1282fdc4-838f-4805-a47a-02b770215156" providerId="ADAL" clId="{E25AB4A1-90FC-4B28-9BDE-5177F28071D5}" dt="2023-01-31T14:03:04.208" v="2445" actId="47"/>
        <pc:sldMkLst>
          <pc:docMk/>
          <pc:sldMk cId="1014852387" sldId="257"/>
        </pc:sldMkLst>
      </pc:sldChg>
      <pc:sldChg chg="del">
        <pc:chgData name="Kovácsné Pusztai Kinga" userId="1282fdc4-838f-4805-a47a-02b770215156" providerId="ADAL" clId="{E25AB4A1-90FC-4B28-9BDE-5177F28071D5}" dt="2023-01-31T14:03:07.434" v="2446" actId="47"/>
        <pc:sldMkLst>
          <pc:docMk/>
          <pc:sldMk cId="2807657494" sldId="258"/>
        </pc:sldMkLst>
      </pc:sldChg>
      <pc:sldChg chg="modSp add del mod">
        <pc:chgData name="Kovácsné Pusztai Kinga" userId="1282fdc4-838f-4805-a47a-02b770215156" providerId="ADAL" clId="{E25AB4A1-90FC-4B28-9BDE-5177F28071D5}" dt="2023-02-02T12:07:48.293" v="2541" actId="47"/>
        <pc:sldMkLst>
          <pc:docMk/>
          <pc:sldMk cId="116538387" sldId="259"/>
        </pc:sldMkLst>
      </pc:sldChg>
      <pc:sldChg chg="del">
        <pc:chgData name="Kovácsné Pusztai Kinga" userId="1282fdc4-838f-4805-a47a-02b770215156" providerId="ADAL" clId="{E25AB4A1-90FC-4B28-9BDE-5177F28071D5}" dt="2023-02-06T07:48:31.589" v="2547" actId="47"/>
        <pc:sldMkLst>
          <pc:docMk/>
          <pc:sldMk cId="3166015993" sldId="269"/>
        </pc:sldMkLst>
      </pc:sldChg>
      <pc:sldChg chg="modSp mod">
        <pc:chgData name="Kovácsné Pusztai Kinga" userId="1282fdc4-838f-4805-a47a-02b770215156" providerId="ADAL" clId="{E25AB4A1-90FC-4B28-9BDE-5177F28071D5}" dt="2023-01-28T21:05:04.020" v="18" actId="255"/>
        <pc:sldMkLst>
          <pc:docMk/>
          <pc:sldMk cId="2431493244" sldId="270"/>
        </pc:sldMkLst>
      </pc:sldChg>
      <pc:sldChg chg="addSp delSp modSp new mod">
        <pc:chgData name="Kovácsné Pusztai Kinga" userId="1282fdc4-838f-4805-a47a-02b770215156" providerId="ADAL" clId="{E25AB4A1-90FC-4B28-9BDE-5177F28071D5}" dt="2023-01-28T22:13:48.321" v="690" actId="1076"/>
        <pc:sldMkLst>
          <pc:docMk/>
          <pc:sldMk cId="4291726713" sldId="271"/>
        </pc:sldMkLst>
      </pc:sldChg>
      <pc:sldChg chg="addSp delSp modSp new mod">
        <pc:chgData name="Kovácsné Pusztai Kinga" userId="1282fdc4-838f-4805-a47a-02b770215156" providerId="ADAL" clId="{E25AB4A1-90FC-4B28-9BDE-5177F28071D5}" dt="2023-01-30T15:29:04.933" v="905" actId="108"/>
        <pc:sldMkLst>
          <pc:docMk/>
          <pc:sldMk cId="2367295749" sldId="272"/>
        </pc:sldMkLst>
      </pc:sldChg>
      <pc:sldChg chg="del">
        <pc:chgData name="Kovácsné Pusztai Kinga" userId="1282fdc4-838f-4805-a47a-02b770215156" providerId="ADAL" clId="{E25AB4A1-90FC-4B28-9BDE-5177F28071D5}" dt="2023-01-28T21:05:46.262" v="19" actId="47"/>
        <pc:sldMkLst>
          <pc:docMk/>
          <pc:sldMk cId="3305636783" sldId="272"/>
        </pc:sldMkLst>
      </pc:sldChg>
      <pc:sldChg chg="addSp modSp new mod">
        <pc:chgData name="Kovácsné Pusztai Kinga" userId="1282fdc4-838f-4805-a47a-02b770215156" providerId="ADAL" clId="{E25AB4A1-90FC-4B28-9BDE-5177F28071D5}" dt="2023-01-30T15:33:03.050" v="934" actId="14100"/>
        <pc:sldMkLst>
          <pc:docMk/>
          <pc:sldMk cId="286230298" sldId="273"/>
        </pc:sldMkLst>
      </pc:sldChg>
      <pc:sldChg chg="addSp modSp new mod ord modAnim">
        <pc:chgData name="Kovácsné Pusztai Kinga" userId="1282fdc4-838f-4805-a47a-02b770215156" providerId="ADAL" clId="{E25AB4A1-90FC-4B28-9BDE-5177F28071D5}" dt="2023-02-02T12:04:35.143" v="2540"/>
        <pc:sldMkLst>
          <pc:docMk/>
          <pc:sldMk cId="1436443794" sldId="274"/>
        </pc:sldMkLst>
      </pc:sldChg>
      <pc:sldChg chg="modSp new mod ord">
        <pc:chgData name="Kovácsné Pusztai Kinga" userId="1282fdc4-838f-4805-a47a-02b770215156" providerId="ADAL" clId="{E25AB4A1-90FC-4B28-9BDE-5177F28071D5}" dt="2023-01-31T14:02:38.455" v="2444" actId="1076"/>
        <pc:sldMkLst>
          <pc:docMk/>
          <pc:sldMk cId="3593316167" sldId="275"/>
        </pc:sldMkLst>
      </pc:sldChg>
      <pc:sldChg chg="modSp new mod">
        <pc:chgData name="Kovácsné Pusztai Kinga" userId="1282fdc4-838f-4805-a47a-02b770215156" providerId="ADAL" clId="{E25AB4A1-90FC-4B28-9BDE-5177F28071D5}" dt="2023-01-30T17:59:01.994" v="1417" actId="1076"/>
        <pc:sldMkLst>
          <pc:docMk/>
          <pc:sldMk cId="4175101647" sldId="276"/>
        </pc:sldMkLst>
      </pc:sldChg>
      <pc:sldChg chg="delSp modSp add mod ord">
        <pc:chgData name="Kovácsné Pusztai Kinga" userId="1282fdc4-838f-4805-a47a-02b770215156" providerId="ADAL" clId="{E25AB4A1-90FC-4B28-9BDE-5177F28071D5}" dt="2023-01-30T15:44:55.247" v="1166"/>
        <pc:sldMkLst>
          <pc:docMk/>
          <pc:sldMk cId="3965008780" sldId="277"/>
        </pc:sldMkLst>
      </pc:sldChg>
      <pc:sldChg chg="add del">
        <pc:chgData name="Kovácsné Pusztai Kinga" userId="1282fdc4-838f-4805-a47a-02b770215156" providerId="ADAL" clId="{E25AB4A1-90FC-4B28-9BDE-5177F28071D5}" dt="2023-01-31T07:51:03.831" v="1634" actId="47"/>
        <pc:sldMkLst>
          <pc:docMk/>
          <pc:sldMk cId="4163698044" sldId="278"/>
        </pc:sldMkLst>
      </pc:sldChg>
      <pc:sldChg chg="addSp modSp new mod ord modClrScheme chgLayout">
        <pc:chgData name="Kovácsné Pusztai Kinga" userId="1282fdc4-838f-4805-a47a-02b770215156" providerId="ADAL" clId="{E25AB4A1-90FC-4B28-9BDE-5177F28071D5}" dt="2023-01-31T08:28:05.019" v="1834" actId="27636"/>
        <pc:sldMkLst>
          <pc:docMk/>
          <pc:sldMk cId="3566424329" sldId="279"/>
        </pc:sldMkLst>
      </pc:sldChg>
      <pc:sldChg chg="addSp delSp modSp add mod">
        <pc:chgData name="Kovácsné Pusztai Kinga" userId="1282fdc4-838f-4805-a47a-02b770215156" providerId="ADAL" clId="{E25AB4A1-90FC-4B28-9BDE-5177F28071D5}" dt="2023-01-31T07:53:40.373" v="1649" actId="1038"/>
        <pc:sldMkLst>
          <pc:docMk/>
          <pc:sldMk cId="1341187172" sldId="280"/>
        </pc:sldMkLst>
      </pc:sldChg>
      <pc:sldChg chg="addSp modSp new mod">
        <pc:chgData name="Kovácsné Pusztai Kinga" userId="1282fdc4-838f-4805-a47a-02b770215156" providerId="ADAL" clId="{E25AB4A1-90FC-4B28-9BDE-5177F28071D5}" dt="2023-01-31T07:56:24.306" v="1707" actId="14100"/>
        <pc:sldMkLst>
          <pc:docMk/>
          <pc:sldMk cId="2893688275" sldId="281"/>
        </pc:sldMkLst>
      </pc:sldChg>
      <pc:sldChg chg="addSp delSp modSp new mod modAnim">
        <pc:chgData name="Kovácsné Pusztai Kinga" userId="1282fdc4-838f-4805-a47a-02b770215156" providerId="ADAL" clId="{E25AB4A1-90FC-4B28-9BDE-5177F28071D5}" dt="2023-01-31T08:40:05.480" v="2002"/>
        <pc:sldMkLst>
          <pc:docMk/>
          <pc:sldMk cId="656167126" sldId="282"/>
        </pc:sldMkLst>
      </pc:sldChg>
      <pc:sldChg chg="addSp delSp modSp new mod modClrScheme modAnim chgLayout">
        <pc:chgData name="Kovácsné Pusztai Kinga" userId="1282fdc4-838f-4805-a47a-02b770215156" providerId="ADAL" clId="{E25AB4A1-90FC-4B28-9BDE-5177F28071D5}" dt="2023-01-31T08:54:04.723" v="2092"/>
        <pc:sldMkLst>
          <pc:docMk/>
          <pc:sldMk cId="3400110722" sldId="283"/>
        </pc:sldMkLst>
      </pc:sldChg>
      <pc:sldChg chg="modSp new">
        <pc:chgData name="Kovácsné Pusztai Kinga" userId="1282fdc4-838f-4805-a47a-02b770215156" providerId="ADAL" clId="{E25AB4A1-90FC-4B28-9BDE-5177F28071D5}" dt="2023-01-31T13:56:34.058" v="2283"/>
        <pc:sldMkLst>
          <pc:docMk/>
          <pc:sldMk cId="4280796290" sldId="284"/>
        </pc:sldMkLst>
      </pc:sldChg>
      <pc:sldChg chg="addSp delSp modSp new mod">
        <pc:chgData name="Kovácsné Pusztai Kinga" userId="1282fdc4-838f-4805-a47a-02b770215156" providerId="ADAL" clId="{E25AB4A1-90FC-4B28-9BDE-5177F28071D5}" dt="2023-01-31T13:42:51.964" v="2164" actId="14100"/>
        <pc:sldMkLst>
          <pc:docMk/>
          <pc:sldMk cId="3328119459" sldId="285"/>
        </pc:sldMkLst>
      </pc:sldChg>
      <pc:sldChg chg="addSp modSp new mod">
        <pc:chgData name="Kovácsné Pusztai Kinga" userId="1282fdc4-838f-4805-a47a-02b770215156" providerId="ADAL" clId="{E25AB4A1-90FC-4B28-9BDE-5177F28071D5}" dt="2023-01-31T13:50:44.011" v="2225" actId="1076"/>
        <pc:sldMkLst>
          <pc:docMk/>
          <pc:sldMk cId="2851354979" sldId="286"/>
        </pc:sldMkLst>
      </pc:sldChg>
      <pc:sldChg chg="addSp modSp new mod">
        <pc:chgData name="Kovácsné Pusztai Kinga" userId="1282fdc4-838f-4805-a47a-02b770215156" providerId="ADAL" clId="{E25AB4A1-90FC-4B28-9BDE-5177F28071D5}" dt="2023-01-31T13:56:09.767" v="2281" actId="1035"/>
        <pc:sldMkLst>
          <pc:docMk/>
          <pc:sldMk cId="357067810" sldId="287"/>
        </pc:sldMkLst>
      </pc:sldChg>
      <pc:sldChg chg="add del">
        <pc:chgData name="Kovácsné Pusztai Kinga" userId="1282fdc4-838f-4805-a47a-02b770215156" providerId="ADAL" clId="{E25AB4A1-90FC-4B28-9BDE-5177F28071D5}" dt="2023-02-06T07:48:27.190" v="2546" actId="47"/>
        <pc:sldMkLst>
          <pc:docMk/>
          <pc:sldMk cId="2807657494" sldId="288"/>
        </pc:sldMkLst>
      </pc:sldChg>
      <pc:sldChg chg="add">
        <pc:chgData name="Kovácsné Pusztai Kinga" userId="1282fdc4-838f-4805-a47a-02b770215156" providerId="ADAL" clId="{E25AB4A1-90FC-4B28-9BDE-5177F28071D5}" dt="2023-02-06T07:48:23.252" v="2545"/>
        <pc:sldMkLst>
          <pc:docMk/>
          <pc:sldMk cId="3405929089" sldId="289"/>
        </pc:sldMkLst>
      </pc:sldChg>
    </pc:docChg>
  </pc:docChgLst>
  <pc:docChgLst>
    <pc:chgData name="Guest User" userId="S::urn:spo:anon#8d5135bef8f0a07f63e728dbd47f75bab10304a86da83f9e0339454951304588::" providerId="AD" clId="Web-{CE1A9C2A-0D92-60CA-E326-1C7F3CB9DED6}"/>
    <pc:docChg chg="modSld">
      <pc:chgData name="Guest User" userId="S::urn:spo:anon#8d5135bef8f0a07f63e728dbd47f75bab10304a86da83f9e0339454951304588::" providerId="AD" clId="Web-{CE1A9C2A-0D92-60CA-E326-1C7F3CB9DED6}" dt="2023-06-17T18:19:39.855" v="13"/>
      <pc:docMkLst>
        <pc:docMk/>
      </pc:docMkLst>
      <pc:sldChg chg="addSp delSp modSp">
        <pc:chgData name="Guest User" userId="S::urn:spo:anon#8d5135bef8f0a07f63e728dbd47f75bab10304a86da83f9e0339454951304588::" providerId="AD" clId="Web-{CE1A9C2A-0D92-60CA-E326-1C7F3CB9DED6}" dt="2023-06-17T18:19:39.855" v="13"/>
        <pc:sldMkLst>
          <pc:docMk/>
          <pc:sldMk cId="1341187172" sldId="280"/>
        </pc:sldMkLst>
      </pc:sldChg>
    </pc:docChg>
  </pc:docChgLst>
  <pc:docChgLst>
    <pc:chgData name="Kovácsné Pusztai Kinga" userId="1282fdc4-838f-4805-a47a-02b770215156" providerId="ADAL" clId="{DE874E5B-8CBA-4F45-A485-18175BF47E9C}"/>
    <pc:docChg chg="custSel modSld">
      <pc:chgData name="Kovácsné Pusztai Kinga" userId="1282fdc4-838f-4805-a47a-02b770215156" providerId="ADAL" clId="{DE874E5B-8CBA-4F45-A485-18175BF47E9C}" dt="2024-04-05T21:37:48.800" v="10" actId="1076"/>
      <pc:docMkLst>
        <pc:docMk/>
      </pc:docMkLst>
      <pc:sldChg chg="modSp mod">
        <pc:chgData name="Kovácsné Pusztai Kinga" userId="1282fdc4-838f-4805-a47a-02b770215156" providerId="ADAL" clId="{DE874E5B-8CBA-4F45-A485-18175BF47E9C}" dt="2024-04-05T21:36:38.223" v="7" actId="1035"/>
        <pc:sldMkLst>
          <pc:docMk/>
          <pc:sldMk cId="3328119459" sldId="285"/>
        </pc:sldMkLst>
      </pc:sldChg>
      <pc:sldChg chg="addSp delSp modSp mod">
        <pc:chgData name="Kovácsné Pusztai Kinga" userId="1282fdc4-838f-4805-a47a-02b770215156" providerId="ADAL" clId="{DE874E5B-8CBA-4F45-A485-18175BF47E9C}" dt="2024-04-05T21:37:48.800" v="10" actId="1076"/>
        <pc:sldMkLst>
          <pc:docMk/>
          <pc:sldMk cId="357067810" sldId="287"/>
        </pc:sldMkLst>
      </pc:sldChg>
    </pc:docChg>
  </pc:docChgLst>
  <pc:docChgLst>
    <pc:chgData name="Vendégfelhasználó" userId="S::urn:spo:anon#5c669dbb2a13ed61df7cd0b8cb9650751c79ac1079638b64bfbadb8910167f46::" providerId="AD" clId="Web-{CD3AC372-4F0C-8894-D363-8975ACDAB69F}"/>
    <pc:docChg chg="modSld">
      <pc:chgData name="Vendégfelhasználó" userId="S::urn:spo:anon#5c669dbb2a13ed61df7cd0b8cb9650751c79ac1079638b64bfbadb8910167f46::" providerId="AD" clId="Web-{CD3AC372-4F0C-8894-D363-8975ACDAB69F}" dt="2023-05-17T14:51:01.007" v="1" actId="1076"/>
      <pc:docMkLst>
        <pc:docMk/>
      </pc:docMkLst>
      <pc:sldChg chg="modSp">
        <pc:chgData name="Vendégfelhasználó" userId="S::urn:spo:anon#5c669dbb2a13ed61df7cd0b8cb9650751c79ac1079638b64bfbadb8910167f46::" providerId="AD" clId="Web-{CD3AC372-4F0C-8894-D363-8975ACDAB69F}" dt="2023-05-17T14:51:01.007" v="1" actId="1076"/>
        <pc:sldMkLst>
          <pc:docMk/>
          <pc:sldMk cId="2431493244" sldId="270"/>
        </pc:sldMkLst>
      </pc:sldChg>
    </pc:docChg>
  </pc:docChgLst>
  <pc:docChgLst>
    <pc:chgData name="Guest User" userId="S::urn:spo:anon#5c669dbb2a13ed61df7cd0b8cb9650751c79ac1079638b64bfbadb8910167f46::" providerId="AD" clId="Web-{2814BFFB-4A10-D950-7ECB-6C8B54DDF8B9}"/>
    <pc:docChg chg="modSld">
      <pc:chgData name="Guest User" userId="S::urn:spo:anon#5c669dbb2a13ed61df7cd0b8cb9650751c79ac1079638b64bfbadb8910167f46::" providerId="AD" clId="Web-{2814BFFB-4A10-D950-7ECB-6C8B54DDF8B9}" dt="2023-07-03T14:28:34.089" v="6" actId="1076"/>
      <pc:docMkLst>
        <pc:docMk/>
      </pc:docMkLst>
      <pc:sldChg chg="modSp">
        <pc:chgData name="Guest User" userId="S::urn:spo:anon#5c669dbb2a13ed61df7cd0b8cb9650751c79ac1079638b64bfbadb8910167f46::" providerId="AD" clId="Web-{2814BFFB-4A10-D950-7ECB-6C8B54DDF8B9}" dt="2023-07-03T14:27:22.415" v="3" actId="1076"/>
        <pc:sldMkLst>
          <pc:docMk/>
          <pc:sldMk cId="3400110722" sldId="283"/>
        </pc:sldMkLst>
      </pc:sldChg>
      <pc:sldChg chg="modSp">
        <pc:chgData name="Guest User" userId="S::urn:spo:anon#5c669dbb2a13ed61df7cd0b8cb9650751c79ac1079638b64bfbadb8910167f46::" providerId="AD" clId="Web-{2814BFFB-4A10-D950-7ECB-6C8B54DDF8B9}" dt="2023-07-03T14:28:34.089" v="6" actId="1076"/>
        <pc:sldMkLst>
          <pc:docMk/>
          <pc:sldMk cId="3328119459" sldId="285"/>
        </pc:sldMkLst>
      </pc:sldChg>
    </pc:docChg>
  </pc:docChgLst>
  <pc:docChgLst>
    <pc:chgData name="Vendégfelhasználó" userId="S::urn:spo:anon#5c669dbb2a13ed61df7cd0b8cb9650751c79ac1079638b64bfbadb8910167f46::" providerId="AD" clId="Web-{FD241B59-9E1C-6111-F4D9-1D7EE03AD999}"/>
    <pc:docChg chg="modSld">
      <pc:chgData name="Vendégfelhasználó" userId="S::urn:spo:anon#5c669dbb2a13ed61df7cd0b8cb9650751c79ac1079638b64bfbadb8910167f46::" providerId="AD" clId="Web-{FD241B59-9E1C-6111-F4D9-1D7EE03AD999}" dt="2023-04-11T17:25:32.647" v="2" actId="20577"/>
      <pc:docMkLst>
        <pc:docMk/>
      </pc:docMkLst>
      <pc:sldChg chg="modSp">
        <pc:chgData name="Vendégfelhasználó" userId="S::urn:spo:anon#5c669dbb2a13ed61df7cd0b8cb9650751c79ac1079638b64bfbadb8910167f46::" providerId="AD" clId="Web-{FD241B59-9E1C-6111-F4D9-1D7EE03AD999}" dt="2023-04-11T17:25:32.647" v="2" actId="20577"/>
        <pc:sldMkLst>
          <pc:docMk/>
          <pc:sldMk cId="1436443794" sldId="274"/>
        </pc:sldMkLst>
      </pc:sldChg>
    </pc:docChg>
  </pc:docChgLst>
  <pc:docChgLst>
    <pc:chgData name="Guest User" userId="S::urn:spo:anon#5c669dbb2a13ed61df7cd0b8cb9650751c79ac1079638b64bfbadb8910167f46::" providerId="AD" clId="Web-{F9038F3C-AEF1-B4F0-2663-4E895A9826E4}"/>
    <pc:docChg chg="modSld">
      <pc:chgData name="Guest User" userId="S::urn:spo:anon#5c669dbb2a13ed61df7cd0b8cb9650751c79ac1079638b64bfbadb8910167f46::" providerId="AD" clId="Web-{F9038F3C-AEF1-B4F0-2663-4E895A9826E4}" dt="2023-04-12T14:11:03.763" v="1" actId="1076"/>
      <pc:docMkLst>
        <pc:docMk/>
      </pc:docMkLst>
      <pc:sldChg chg="modSp">
        <pc:chgData name="Guest User" userId="S::urn:spo:anon#5c669dbb2a13ed61df7cd0b8cb9650751c79ac1079638b64bfbadb8910167f46::" providerId="AD" clId="Web-{F9038F3C-AEF1-B4F0-2663-4E895A9826E4}" dt="2023-04-12T14:11:03.763" v="1" actId="1076"/>
        <pc:sldMkLst>
          <pc:docMk/>
          <pc:sldMk cId="3400110722" sldId="283"/>
        </pc:sldMkLst>
      </pc:sldChg>
    </pc:docChg>
  </pc:docChgLst>
  <pc:docChgLst>
    <pc:chgData name="Vendégfelhasználó" userId="S::urn:spo:anon#5c669dbb2a13ed61df7cd0b8cb9650751c79ac1079638b64bfbadb8910167f46::" providerId="AD" clId="Web-{127100BD-8994-7461-7054-31D39A528113}"/>
    <pc:docChg chg="modSld">
      <pc:chgData name="Vendégfelhasználó" userId="S::urn:spo:anon#5c669dbb2a13ed61df7cd0b8cb9650751c79ac1079638b64bfbadb8910167f46::" providerId="AD" clId="Web-{127100BD-8994-7461-7054-31D39A528113}" dt="2023-04-14T08:56:51.890" v="0" actId="1076"/>
      <pc:docMkLst>
        <pc:docMk/>
      </pc:docMkLst>
      <pc:sldChg chg="modSp">
        <pc:chgData name="Vendégfelhasználó" userId="S::urn:spo:anon#5c669dbb2a13ed61df7cd0b8cb9650751c79ac1079638b64bfbadb8910167f46::" providerId="AD" clId="Web-{127100BD-8994-7461-7054-31D39A528113}" dt="2023-04-14T08:56:51.890" v="0" actId="1076"/>
        <pc:sldMkLst>
          <pc:docMk/>
          <pc:sldMk cId="3400110722" sldId="283"/>
        </pc:sldMkLst>
      </pc:sldChg>
    </pc:docChg>
  </pc:docChgLst>
  <pc:docChgLst>
    <pc:chgData name="Mester-Csiki Gergő" userId="S::nrxjfk@inf.elte.hu::c212ffa1-7e0f-4440-b081-fc7ed42ee584" providerId="AD" clId="Web-{8F06CE89-9C64-C033-F257-E2F32497135F}"/>
    <pc:docChg chg="modSld">
      <pc:chgData name="Mester-Csiki Gergő" userId="S::nrxjfk@inf.elte.hu::c212ffa1-7e0f-4440-b081-fc7ed42ee584" providerId="AD" clId="Web-{8F06CE89-9C64-C033-F257-E2F32497135F}" dt="2023-05-02T18:40:36.640" v="0" actId="1076"/>
      <pc:docMkLst>
        <pc:docMk/>
      </pc:docMkLst>
      <pc:sldChg chg="modSp">
        <pc:chgData name="Mester-Csiki Gergő" userId="S::nrxjfk@inf.elte.hu::c212ffa1-7e0f-4440-b081-fc7ed42ee584" providerId="AD" clId="Web-{8F06CE89-9C64-C033-F257-E2F32497135F}" dt="2023-05-02T18:40:36.640" v="0" actId="1076"/>
        <pc:sldMkLst>
          <pc:docMk/>
          <pc:sldMk cId="656167126" sldId="282"/>
        </pc:sldMkLst>
      </pc:sldChg>
    </pc:docChg>
  </pc:docChgLst>
  <pc:docChgLst>
    <pc:chgData name="Kovácsné Pusztai Kinga" userId="1282fdc4-838f-4805-a47a-02b770215156" providerId="ADAL" clId="{6B13B32C-03E6-401F-A2A3-67A108112A67}"/>
    <pc:docChg chg="undo custSel modSld">
      <pc:chgData name="Kovácsné Pusztai Kinga" userId="1282fdc4-838f-4805-a47a-02b770215156" providerId="ADAL" clId="{6B13B32C-03E6-401F-A2A3-67A108112A67}" dt="2024-05-27T15:53:55.026" v="24" actId="1038"/>
      <pc:docMkLst>
        <pc:docMk/>
      </pc:docMkLst>
      <pc:sldChg chg="modSp mod">
        <pc:chgData name="Kovácsné Pusztai Kinga" userId="1282fdc4-838f-4805-a47a-02b770215156" providerId="ADAL" clId="{6B13B32C-03E6-401F-A2A3-67A108112A67}" dt="2024-05-27T15:53:55.026" v="24" actId="1038"/>
        <pc:sldMkLst>
          <pc:docMk/>
          <pc:sldMk cId="3965008780" sldId="277"/>
        </pc:sldMkLst>
      </pc:sldChg>
    </pc:docChg>
  </pc:docChgLst>
  <pc:docChgLst>
    <pc:chgData name="Guest User" userId="S::urn:spo:anon#8d5135bef8f0a07f63e728dbd47f75bab10304a86da83f9e0339454951304588::" providerId="AD" clId="Web-{8CBE6317-D2F7-4AB4-05C8-799B8E7FF3B6}"/>
    <pc:docChg chg="modSld">
      <pc:chgData name="Guest User" userId="S::urn:spo:anon#8d5135bef8f0a07f63e728dbd47f75bab10304a86da83f9e0339454951304588::" providerId="AD" clId="Web-{8CBE6317-D2F7-4AB4-05C8-799B8E7FF3B6}" dt="2023-06-27T07:22:28.885" v="2" actId="20577"/>
      <pc:docMkLst>
        <pc:docMk/>
      </pc:docMkLst>
      <pc:sldChg chg="modSp">
        <pc:chgData name="Guest User" userId="S::urn:spo:anon#8d5135bef8f0a07f63e728dbd47f75bab10304a86da83f9e0339454951304588::" providerId="AD" clId="Web-{8CBE6317-D2F7-4AB4-05C8-799B8E7FF3B6}" dt="2023-06-27T07:22:28.885" v="2" actId="20577"/>
        <pc:sldMkLst>
          <pc:docMk/>
          <pc:sldMk cId="3593316167" sldId="275"/>
        </pc:sldMkLst>
      </pc:sldChg>
    </pc:docChg>
  </pc:docChgLst>
  <pc:docChgLst>
    <pc:chgData name="Guest User" userId="S::urn:spo:anon#ff6af69f1ebe8dcf19539853567af655d08c4fdf4625024c1efcd780d61efee6::" providerId="AD" clId="Web-{CA082A1E-04A2-02FC-9AAF-690E6D3107BD}"/>
    <pc:docChg chg="modSld">
      <pc:chgData name="Guest User" userId="S::urn:spo:anon#ff6af69f1ebe8dcf19539853567af655d08c4fdf4625024c1efcd780d61efee6::" providerId="AD" clId="Web-{CA082A1E-04A2-02FC-9AAF-690E6D3107BD}" dt="2023-06-25T11:25:24.285" v="0" actId="1076"/>
      <pc:docMkLst>
        <pc:docMk/>
      </pc:docMkLst>
      <pc:sldChg chg="modSp">
        <pc:chgData name="Guest User" userId="S::urn:spo:anon#ff6af69f1ebe8dcf19539853567af655d08c4fdf4625024c1efcd780d61efee6::" providerId="AD" clId="Web-{CA082A1E-04A2-02FC-9AAF-690E6D3107BD}" dt="2023-06-25T11:25:24.285" v="0" actId="1076"/>
        <pc:sldMkLst>
          <pc:docMk/>
          <pc:sldMk cId="3400110722" sldId="283"/>
        </pc:sldMkLst>
      </pc:sldChg>
    </pc:docChg>
  </pc:docChgLst>
  <pc:docChgLst>
    <pc:chgData name="Vendégfelhasználó" userId="S::urn:spo:anon#ed68fbb0c1eeec238d0eb2b6ef4bcd1813e2216995693e5fcc6bf5aae63b373c::" providerId="AD" clId="Web-{4F072E36-0F4E-6909-B1BF-1C905861017B}"/>
    <pc:docChg chg="modSld">
      <pc:chgData name="Vendégfelhasználó" userId="S::urn:spo:anon#ed68fbb0c1eeec238d0eb2b6ef4bcd1813e2216995693e5fcc6bf5aae63b373c::" providerId="AD" clId="Web-{4F072E36-0F4E-6909-B1BF-1C905861017B}" dt="2023-05-29T14:56:00.642" v="3" actId="1076"/>
      <pc:docMkLst>
        <pc:docMk/>
      </pc:docMkLst>
      <pc:sldChg chg="modSp">
        <pc:chgData name="Vendégfelhasználó" userId="S::urn:spo:anon#ed68fbb0c1eeec238d0eb2b6ef4bcd1813e2216995693e5fcc6bf5aae63b373c::" providerId="AD" clId="Web-{4F072E36-0F4E-6909-B1BF-1C905861017B}" dt="2023-05-29T14:56:00.642" v="3" actId="1076"/>
        <pc:sldMkLst>
          <pc:docMk/>
          <pc:sldMk cId="2367295749" sldId="272"/>
        </pc:sldMkLst>
      </pc:sldChg>
    </pc:docChg>
  </pc:docChgLst>
  <pc:docChgLst>
    <pc:chgData name="Guest User" userId="S::urn:spo:anon#ff6af69f1ebe8dcf19539853567af655d08c4fdf4625024c1efcd780d61efee6::" providerId="AD" clId="Web-{ED40AAB2-E524-BE22-A438-C5B07411499D}"/>
    <pc:docChg chg="modSld">
      <pc:chgData name="Guest User" userId="S::urn:spo:anon#ff6af69f1ebe8dcf19539853567af655d08c4fdf4625024c1efcd780d61efee6::" providerId="AD" clId="Web-{ED40AAB2-E524-BE22-A438-C5B07411499D}" dt="2023-06-13T10:53:19.690" v="2" actId="1076"/>
      <pc:docMkLst>
        <pc:docMk/>
      </pc:docMkLst>
      <pc:sldChg chg="modSp">
        <pc:chgData name="Guest User" userId="S::urn:spo:anon#ff6af69f1ebe8dcf19539853567af655d08c4fdf4625024c1efcd780d61efee6::" providerId="AD" clId="Web-{ED40AAB2-E524-BE22-A438-C5B07411499D}" dt="2023-06-13T10:53:19.690" v="2" actId="1076"/>
        <pc:sldMkLst>
          <pc:docMk/>
          <pc:sldMk cId="1436443794" sldId="274"/>
        </pc:sldMkLst>
      </pc:sldChg>
    </pc:docChg>
  </pc:docChgLst>
  <pc:docChgLst>
    <pc:chgData name="Kovácsné Pusztai Kinga" userId="1282fdc4-838f-4805-a47a-02b770215156" providerId="ADAL" clId="{7B27FBB3-9723-42C3-9D41-4E0B5BC44616}"/>
    <pc:docChg chg="custSel modSld">
      <pc:chgData name="Kovácsné Pusztai Kinga" userId="1282fdc4-838f-4805-a47a-02b770215156" providerId="ADAL" clId="{7B27FBB3-9723-42C3-9D41-4E0B5BC44616}" dt="2023-04-12T12:25:11.014" v="10" actId="114"/>
      <pc:docMkLst>
        <pc:docMk/>
      </pc:docMkLst>
      <pc:sldChg chg="modSp mod">
        <pc:chgData name="Kovácsné Pusztai Kinga" userId="1282fdc4-838f-4805-a47a-02b770215156" providerId="ADAL" clId="{7B27FBB3-9723-42C3-9D41-4E0B5BC44616}" dt="2023-04-12T12:10:07.506" v="4" actId="1036"/>
        <pc:sldMkLst>
          <pc:docMk/>
          <pc:sldMk cId="2367295749" sldId="272"/>
        </pc:sldMkLst>
      </pc:sldChg>
      <pc:sldChg chg="modSp">
        <pc:chgData name="Kovácsné Pusztai Kinga" userId="1282fdc4-838f-4805-a47a-02b770215156" providerId="ADAL" clId="{7B27FBB3-9723-42C3-9D41-4E0B5BC44616}" dt="2023-04-12T12:10:25.130" v="7" actId="20577"/>
        <pc:sldMkLst>
          <pc:docMk/>
          <pc:sldMk cId="1436443794" sldId="274"/>
        </pc:sldMkLst>
      </pc:sldChg>
      <pc:sldChg chg="modSp mod">
        <pc:chgData name="Kovácsné Pusztai Kinga" userId="1282fdc4-838f-4805-a47a-02b770215156" providerId="ADAL" clId="{7B27FBB3-9723-42C3-9D41-4E0B5BC44616}" dt="2023-04-12T12:10:24.930" v="6" actId="27636"/>
        <pc:sldMkLst>
          <pc:docMk/>
          <pc:sldMk cId="3593316167" sldId="275"/>
        </pc:sldMkLst>
      </pc:sldChg>
      <pc:sldChg chg="modSp mod">
        <pc:chgData name="Kovácsné Pusztai Kinga" userId="1282fdc4-838f-4805-a47a-02b770215156" providerId="ADAL" clId="{7B27FBB3-9723-42C3-9D41-4E0B5BC44616}" dt="2023-04-05T06:55:31.262" v="1" actId="114"/>
        <pc:sldMkLst>
          <pc:docMk/>
          <pc:sldMk cId="4175101647" sldId="276"/>
        </pc:sldMkLst>
      </pc:sldChg>
      <pc:sldChg chg="modSp mod">
        <pc:chgData name="Kovácsné Pusztai Kinga" userId="1282fdc4-838f-4805-a47a-02b770215156" providerId="ADAL" clId="{7B27FBB3-9723-42C3-9D41-4E0B5BC44616}" dt="2023-04-12T12:20:36.149" v="9" actId="1036"/>
        <pc:sldMkLst>
          <pc:docMk/>
          <pc:sldMk cId="656167126" sldId="282"/>
        </pc:sldMkLst>
      </pc:sldChg>
      <pc:sldChg chg="modSp">
        <pc:chgData name="Kovácsné Pusztai Kinga" userId="1282fdc4-838f-4805-a47a-02b770215156" providerId="ADAL" clId="{7B27FBB3-9723-42C3-9D41-4E0B5BC44616}" dt="2023-04-12T12:25:11.014" v="10" actId="114"/>
        <pc:sldMkLst>
          <pc:docMk/>
          <pc:sldMk cId="2851354979" sldId="286"/>
        </pc:sldMkLst>
      </pc:sldChg>
    </pc:docChg>
  </pc:docChgLst>
  <pc:docChgLst>
    <pc:chgData name="Kovácsné Pusztai Kinga" userId="1282fdc4-838f-4805-a47a-02b770215156" providerId="ADAL" clId="{85C9025E-A317-4A42-8FDC-CC3F9E5F113C}"/>
    <pc:docChg chg="undo redo custSel addSld delSld modSld sldOrd">
      <pc:chgData name="Kovácsné Pusztai Kinga" userId="1282fdc4-838f-4805-a47a-02b770215156" providerId="ADAL" clId="{85C9025E-A317-4A42-8FDC-CC3F9E5F113C}" dt="2025-05-08T12:42:49.486" v="3302" actId="20577"/>
      <pc:docMkLst>
        <pc:docMk/>
      </pc:docMkLst>
      <pc:sldChg chg="addSp modSp mod">
        <pc:chgData name="Kovácsné Pusztai Kinga" userId="1282fdc4-838f-4805-a47a-02b770215156" providerId="ADAL" clId="{85C9025E-A317-4A42-8FDC-CC3F9E5F113C}" dt="2025-01-24T22:49:41.119" v="218" actId="6549"/>
        <pc:sldMkLst>
          <pc:docMk/>
          <pc:sldMk cId="4291726713" sldId="271"/>
        </pc:sldMkLst>
      </pc:sldChg>
      <pc:sldChg chg="addSp delSp modSp add del mod">
        <pc:chgData name="Kovácsné Pusztai Kinga" userId="1282fdc4-838f-4805-a47a-02b770215156" providerId="ADAL" clId="{85C9025E-A317-4A42-8FDC-CC3F9E5F113C}" dt="2025-05-08T12:08:44.418" v="3008" actId="1076"/>
        <pc:sldMkLst>
          <pc:docMk/>
          <pc:sldMk cId="2367295749" sldId="272"/>
        </pc:sldMkLst>
        <pc:spChg chg="mod">
          <ac:chgData name="Kovácsné Pusztai Kinga" userId="1282fdc4-838f-4805-a47a-02b770215156" providerId="ADAL" clId="{85C9025E-A317-4A42-8FDC-CC3F9E5F113C}" dt="2025-05-08T12:08:07.206" v="3005" actId="14100"/>
          <ac:spMkLst>
            <pc:docMk/>
            <pc:sldMk cId="2367295749" sldId="272"/>
            <ac:spMk id="2" creationId="{D2111D58-3587-F620-D604-CA6BB37CC073}"/>
          </ac:spMkLst>
        </pc:spChg>
        <pc:spChg chg="mod">
          <ac:chgData name="Kovácsné Pusztai Kinga" userId="1282fdc4-838f-4805-a47a-02b770215156" providerId="ADAL" clId="{85C9025E-A317-4A42-8FDC-CC3F9E5F113C}" dt="2025-05-08T12:07:33.773" v="3000" actId="15"/>
          <ac:spMkLst>
            <pc:docMk/>
            <pc:sldMk cId="2367295749" sldId="272"/>
            <ac:spMk id="3" creationId="{2EE03092-C79F-9C04-0FAD-4804C8D1ED91}"/>
          </ac:spMkLst>
        </pc:spChg>
        <pc:spChg chg="add mod ord">
          <ac:chgData name="Kovácsné Pusztai Kinga" userId="1282fdc4-838f-4805-a47a-02b770215156" providerId="ADAL" clId="{85C9025E-A317-4A42-8FDC-CC3F9E5F113C}" dt="2025-03-12T09:30:47.696" v="1882" actId="164"/>
          <ac:spMkLst>
            <pc:docMk/>
            <pc:sldMk cId="2367295749" sldId="272"/>
            <ac:spMk id="4" creationId="{3D964994-8615-8764-E9E7-280BC4F32FDF}"/>
          </ac:spMkLst>
        </pc:spChg>
        <pc:grpChg chg="add mod">
          <ac:chgData name="Kovácsné Pusztai Kinga" userId="1282fdc4-838f-4805-a47a-02b770215156" providerId="ADAL" clId="{85C9025E-A317-4A42-8FDC-CC3F9E5F113C}" dt="2025-05-08T12:08:14.009" v="3006" actId="1076"/>
          <ac:grpSpMkLst>
            <pc:docMk/>
            <pc:sldMk cId="2367295749" sldId="272"/>
            <ac:grpSpMk id="7" creationId="{DE3B4904-46C4-8DC9-4556-1424261A5F71}"/>
          </ac:grpSpMkLst>
        </pc:grpChg>
        <pc:picChg chg="mod">
          <ac:chgData name="Kovácsné Pusztai Kinga" userId="1282fdc4-838f-4805-a47a-02b770215156" providerId="ADAL" clId="{85C9025E-A317-4A42-8FDC-CC3F9E5F113C}" dt="2025-03-12T09:30:47.696" v="1882" actId="164"/>
          <ac:picMkLst>
            <pc:docMk/>
            <pc:sldMk cId="2367295749" sldId="272"/>
            <ac:picMk id="5" creationId="{5BDC5D25-E131-0107-ED0C-8593409C6CF0}"/>
          </ac:picMkLst>
        </pc:picChg>
        <pc:picChg chg="del mod">
          <ac:chgData name="Kovácsné Pusztai Kinga" userId="1282fdc4-838f-4805-a47a-02b770215156" providerId="ADAL" clId="{85C9025E-A317-4A42-8FDC-CC3F9E5F113C}" dt="2025-05-08T12:07:53.080" v="3002" actId="478"/>
          <ac:picMkLst>
            <pc:docMk/>
            <pc:sldMk cId="2367295749" sldId="272"/>
            <ac:picMk id="6" creationId="{55D8F9C4-96CA-012B-449F-33645C78C394}"/>
          </ac:picMkLst>
        </pc:picChg>
        <pc:picChg chg="add mod">
          <ac:chgData name="Kovácsné Pusztai Kinga" userId="1282fdc4-838f-4805-a47a-02b770215156" providerId="ADAL" clId="{85C9025E-A317-4A42-8FDC-CC3F9E5F113C}" dt="2025-05-08T12:08:44.418" v="3008" actId="1076"/>
          <ac:picMkLst>
            <pc:docMk/>
            <pc:sldMk cId="2367295749" sldId="272"/>
            <ac:picMk id="9" creationId="{A3329D6C-96B6-1BAB-AF4C-040EA66D4965}"/>
          </ac:picMkLst>
        </pc:picChg>
      </pc:sldChg>
      <pc:sldChg chg="addSp delSp modSp mod">
        <pc:chgData name="Kovácsné Pusztai Kinga" userId="1282fdc4-838f-4805-a47a-02b770215156" providerId="ADAL" clId="{85C9025E-A317-4A42-8FDC-CC3F9E5F113C}" dt="2025-05-08T12:15:56.576" v="3081" actId="1037"/>
        <pc:sldMkLst>
          <pc:docMk/>
          <pc:sldMk cId="286230298" sldId="273"/>
        </pc:sldMkLst>
        <pc:spChg chg="mod">
          <ac:chgData name="Kovácsné Pusztai Kinga" userId="1282fdc4-838f-4805-a47a-02b770215156" providerId="ADAL" clId="{85C9025E-A317-4A42-8FDC-CC3F9E5F113C}" dt="2025-05-08T12:15:32.241" v="3073" actId="20577"/>
          <ac:spMkLst>
            <pc:docMk/>
            <pc:sldMk cId="286230298" sldId="273"/>
            <ac:spMk id="3" creationId="{3F837648-62DD-9E17-10D0-B6780B2EDF85}"/>
          </ac:spMkLst>
        </pc:spChg>
        <pc:picChg chg="add mod">
          <ac:chgData name="Kovácsné Pusztai Kinga" userId="1282fdc4-838f-4805-a47a-02b770215156" providerId="ADAL" clId="{85C9025E-A317-4A42-8FDC-CC3F9E5F113C}" dt="2025-05-08T12:15:53.176" v="3078" actId="1035"/>
          <ac:picMkLst>
            <pc:docMk/>
            <pc:sldMk cId="286230298" sldId="273"/>
            <ac:picMk id="5" creationId="{4845844D-436B-9DFC-A4B0-D1AC5A660A34}"/>
          </ac:picMkLst>
        </pc:picChg>
        <pc:picChg chg="add del mod">
          <ac:chgData name="Kovácsné Pusztai Kinga" userId="1282fdc4-838f-4805-a47a-02b770215156" providerId="ADAL" clId="{85C9025E-A317-4A42-8FDC-CC3F9E5F113C}" dt="2025-05-08T12:14:27.813" v="3054" actId="478"/>
          <ac:picMkLst>
            <pc:docMk/>
            <pc:sldMk cId="286230298" sldId="273"/>
            <ac:picMk id="7" creationId="{2187CE3A-1220-D3AD-9CC7-12C170931AB9}"/>
          </ac:picMkLst>
        </pc:picChg>
        <pc:picChg chg="add mod">
          <ac:chgData name="Kovácsné Pusztai Kinga" userId="1282fdc4-838f-4805-a47a-02b770215156" providerId="ADAL" clId="{85C9025E-A317-4A42-8FDC-CC3F9E5F113C}" dt="2025-05-08T12:15:56.576" v="3081" actId="1037"/>
          <ac:picMkLst>
            <pc:docMk/>
            <pc:sldMk cId="286230298" sldId="273"/>
            <ac:picMk id="8" creationId="{D59396DE-2D19-0CCC-1964-217AB6C1DC20}"/>
          </ac:picMkLst>
        </pc:picChg>
        <pc:picChg chg="add del mod">
          <ac:chgData name="Kovácsné Pusztai Kinga" userId="1282fdc4-838f-4805-a47a-02b770215156" providerId="ADAL" clId="{85C9025E-A317-4A42-8FDC-CC3F9E5F113C}" dt="2025-05-08T12:14:29.986" v="3055" actId="478"/>
          <ac:picMkLst>
            <pc:docMk/>
            <pc:sldMk cId="286230298" sldId="273"/>
            <ac:picMk id="10" creationId="{C5373409-06E4-985E-5320-234A73EF0408}"/>
          </ac:picMkLst>
        </pc:picChg>
        <pc:picChg chg="add del mod">
          <ac:chgData name="Kovácsné Pusztai Kinga" userId="1282fdc4-838f-4805-a47a-02b770215156" providerId="ADAL" clId="{85C9025E-A317-4A42-8FDC-CC3F9E5F113C}" dt="2025-05-08T12:06:28.420" v="2991" actId="478"/>
          <ac:picMkLst>
            <pc:docMk/>
            <pc:sldMk cId="286230298" sldId="273"/>
            <ac:picMk id="13" creationId="{9A8BD0F9-A483-414F-45A6-1732D62CBA77}"/>
          </ac:picMkLst>
        </pc:picChg>
        <pc:picChg chg="add del mod">
          <ac:chgData name="Kovácsné Pusztai Kinga" userId="1282fdc4-838f-4805-a47a-02b770215156" providerId="ADAL" clId="{85C9025E-A317-4A42-8FDC-CC3F9E5F113C}" dt="2025-05-08T12:06:32.662" v="2992" actId="478"/>
          <ac:picMkLst>
            <pc:docMk/>
            <pc:sldMk cId="286230298" sldId="273"/>
            <ac:picMk id="21" creationId="{9912891D-922A-94A3-4601-9B0B227D6FD4}"/>
          </ac:picMkLst>
        </pc:picChg>
        <pc:picChg chg="add del mod">
          <ac:chgData name="Kovácsné Pusztai Kinga" userId="1282fdc4-838f-4805-a47a-02b770215156" providerId="ADAL" clId="{85C9025E-A317-4A42-8FDC-CC3F9E5F113C}" dt="2025-05-08T12:06:35.062" v="2993" actId="478"/>
          <ac:picMkLst>
            <pc:docMk/>
            <pc:sldMk cId="286230298" sldId="273"/>
            <ac:picMk id="25" creationId="{401A9041-0629-AB09-8607-FBF39993AEA9}"/>
          </ac:picMkLst>
        </pc:picChg>
      </pc:sldChg>
      <pc:sldChg chg="addSp delSp modSp del mod addAnim delAnim modAnim">
        <pc:chgData name="Kovácsné Pusztai Kinga" userId="1282fdc4-838f-4805-a47a-02b770215156" providerId="ADAL" clId="{85C9025E-A317-4A42-8FDC-CC3F9E5F113C}" dt="2025-01-25T07:57:15.654" v="636" actId="47"/>
        <pc:sldMkLst>
          <pc:docMk/>
          <pc:sldMk cId="1436443794" sldId="274"/>
        </pc:sldMkLst>
      </pc:sldChg>
      <pc:sldChg chg="modSp mod">
        <pc:chgData name="Kovácsné Pusztai Kinga" userId="1282fdc4-838f-4805-a47a-02b770215156" providerId="ADAL" clId="{85C9025E-A317-4A42-8FDC-CC3F9E5F113C}" dt="2025-05-08T12:35:13.656" v="3291" actId="1076"/>
        <pc:sldMkLst>
          <pc:docMk/>
          <pc:sldMk cId="3593316167" sldId="275"/>
        </pc:sldMkLst>
        <pc:spChg chg="mod">
          <ac:chgData name="Kovácsné Pusztai Kinga" userId="1282fdc4-838f-4805-a47a-02b770215156" providerId="ADAL" clId="{85C9025E-A317-4A42-8FDC-CC3F9E5F113C}" dt="2025-05-08T12:35:13.656" v="3291" actId="1076"/>
          <ac:spMkLst>
            <pc:docMk/>
            <pc:sldMk cId="3593316167" sldId="275"/>
            <ac:spMk id="2" creationId="{39904656-8C3E-3312-A796-05872D3CCA1E}"/>
          </ac:spMkLst>
        </pc:spChg>
        <pc:spChg chg="mod">
          <ac:chgData name="Kovácsné Pusztai Kinga" userId="1282fdc4-838f-4805-a47a-02b770215156" providerId="ADAL" clId="{85C9025E-A317-4A42-8FDC-CC3F9E5F113C}" dt="2025-05-08T12:35:07.047" v="3290" actId="14100"/>
          <ac:spMkLst>
            <pc:docMk/>
            <pc:sldMk cId="3593316167" sldId="275"/>
            <ac:spMk id="3" creationId="{58D4EA09-26B3-996B-7BB6-A4AB9F6A2901}"/>
          </ac:spMkLst>
        </pc:spChg>
      </pc:sldChg>
      <pc:sldChg chg="addSp delSp modSp mod">
        <pc:chgData name="Kovácsné Pusztai Kinga" userId="1282fdc4-838f-4805-a47a-02b770215156" providerId="ADAL" clId="{85C9025E-A317-4A42-8FDC-CC3F9E5F113C}" dt="2025-05-01T09:55:36.702" v="2663" actId="167"/>
        <pc:sldMkLst>
          <pc:docMk/>
          <pc:sldMk cId="4175101647" sldId="276"/>
        </pc:sldMkLst>
        <pc:spChg chg="add mod ord">
          <ac:chgData name="Kovácsné Pusztai Kinga" userId="1282fdc4-838f-4805-a47a-02b770215156" providerId="ADAL" clId="{85C9025E-A317-4A42-8FDC-CC3F9E5F113C}" dt="2025-05-01T09:55:36.702" v="2663" actId="167"/>
          <ac:spMkLst>
            <pc:docMk/>
            <pc:sldMk cId="4175101647" sldId="276"/>
            <ac:spMk id="5" creationId="{E4FC5594-F9BF-19EF-2020-7DFCB80CAAD8}"/>
          </ac:spMkLst>
        </pc:spChg>
      </pc:sldChg>
      <pc:sldChg chg="addSp delSp modSp mod">
        <pc:chgData name="Kovácsné Pusztai Kinga" userId="1282fdc4-838f-4805-a47a-02b770215156" providerId="ADAL" clId="{85C9025E-A317-4A42-8FDC-CC3F9E5F113C}" dt="2025-01-25T20:01:33.055" v="1077" actId="20577"/>
        <pc:sldMkLst>
          <pc:docMk/>
          <pc:sldMk cId="3965008780" sldId="277"/>
        </pc:sldMkLst>
      </pc:sldChg>
      <pc:sldChg chg="addSp delSp modSp mod">
        <pc:chgData name="Kovácsné Pusztai Kinga" userId="1282fdc4-838f-4805-a47a-02b770215156" providerId="ADAL" clId="{85C9025E-A317-4A42-8FDC-CC3F9E5F113C}" dt="2025-05-01T10:08:13.589" v="2747" actId="20577"/>
        <pc:sldMkLst>
          <pc:docMk/>
          <pc:sldMk cId="3566424329" sldId="279"/>
        </pc:sldMkLst>
        <pc:spChg chg="mod ord">
          <ac:chgData name="Kovácsné Pusztai Kinga" userId="1282fdc4-838f-4805-a47a-02b770215156" providerId="ADAL" clId="{85C9025E-A317-4A42-8FDC-CC3F9E5F113C}" dt="2025-05-01T10:08:13.589" v="2747" actId="20577"/>
          <ac:spMkLst>
            <pc:docMk/>
            <pc:sldMk cId="3566424329" sldId="279"/>
            <ac:spMk id="3" creationId="{43B14F08-5D35-FF2E-31B6-BD99062F7CE8}"/>
          </ac:spMkLst>
        </pc:spChg>
        <pc:spChg chg="add mod ord">
          <ac:chgData name="Kovácsné Pusztai Kinga" userId="1282fdc4-838f-4805-a47a-02b770215156" providerId="ADAL" clId="{85C9025E-A317-4A42-8FDC-CC3F9E5F113C}" dt="2025-03-12T10:05:19.324" v="2139" actId="167"/>
          <ac:spMkLst>
            <pc:docMk/>
            <pc:sldMk cId="3566424329" sldId="279"/>
            <ac:spMk id="5" creationId="{5C7FD89A-AB09-2CC9-C496-CC6AC50EAF98}"/>
          </ac:spMkLst>
        </pc:spChg>
      </pc:sldChg>
      <pc:sldChg chg="addSp modSp mod">
        <pc:chgData name="Kovácsné Pusztai Kinga" userId="1282fdc4-838f-4805-a47a-02b770215156" providerId="ADAL" clId="{85C9025E-A317-4A42-8FDC-CC3F9E5F113C}" dt="2025-05-01T10:04:16.527" v="2711" actId="404"/>
        <pc:sldMkLst>
          <pc:docMk/>
          <pc:sldMk cId="1341187172" sldId="280"/>
        </pc:sldMkLst>
        <pc:spChg chg="mod">
          <ac:chgData name="Kovácsné Pusztai Kinga" userId="1282fdc4-838f-4805-a47a-02b770215156" providerId="ADAL" clId="{85C9025E-A317-4A42-8FDC-CC3F9E5F113C}" dt="2025-05-01T10:04:16.527" v="2711" actId="404"/>
          <ac:spMkLst>
            <pc:docMk/>
            <pc:sldMk cId="1341187172" sldId="280"/>
            <ac:spMk id="2" creationId="{DACFD07E-8310-FBE7-485C-A706C88D7A0B}"/>
          </ac:spMkLst>
        </pc:spChg>
      </pc:sldChg>
      <pc:sldChg chg="addSp delSp modSp mod">
        <pc:chgData name="Kovácsné Pusztai Kinga" userId="1282fdc4-838f-4805-a47a-02b770215156" providerId="ADAL" clId="{85C9025E-A317-4A42-8FDC-CC3F9E5F113C}" dt="2025-05-08T12:28:29.476" v="3139" actId="14100"/>
        <pc:sldMkLst>
          <pc:docMk/>
          <pc:sldMk cId="2893688275" sldId="281"/>
        </pc:sldMkLst>
        <pc:spChg chg="mod">
          <ac:chgData name="Kovácsné Pusztai Kinga" userId="1282fdc4-838f-4805-a47a-02b770215156" providerId="ADAL" clId="{85C9025E-A317-4A42-8FDC-CC3F9E5F113C}" dt="2025-05-08T12:28:09.661" v="3137" actId="122"/>
          <ac:spMkLst>
            <pc:docMk/>
            <pc:sldMk cId="2893688275" sldId="281"/>
            <ac:spMk id="2" creationId="{F247884B-71C6-F2B7-C7C6-780FA9BB3F79}"/>
          </ac:spMkLst>
        </pc:spChg>
        <pc:spChg chg="del mod">
          <ac:chgData name="Kovácsné Pusztai Kinga" userId="1282fdc4-838f-4805-a47a-02b770215156" providerId="ADAL" clId="{85C9025E-A317-4A42-8FDC-CC3F9E5F113C}" dt="2025-05-08T12:26:35.360" v="3116" actId="478"/>
          <ac:spMkLst>
            <pc:docMk/>
            <pc:sldMk cId="2893688275" sldId="281"/>
            <ac:spMk id="3" creationId="{1F0607EC-E39A-E6D8-7C29-F819D753ABA0}"/>
          </ac:spMkLst>
        </pc:spChg>
        <pc:spChg chg="mod">
          <ac:chgData name="Kovácsné Pusztai Kinga" userId="1282fdc4-838f-4805-a47a-02b770215156" providerId="ADAL" clId="{85C9025E-A317-4A42-8FDC-CC3F9E5F113C}" dt="2025-05-08T12:28:29.476" v="3139" actId="14100"/>
          <ac:spMkLst>
            <pc:docMk/>
            <pc:sldMk cId="2893688275" sldId="281"/>
            <ac:spMk id="5" creationId="{418C8B17-300D-C3D0-973B-E90CB98A881D}"/>
          </ac:spMkLst>
        </pc:spChg>
        <pc:spChg chg="add del mod">
          <ac:chgData name="Kovácsné Pusztai Kinga" userId="1282fdc4-838f-4805-a47a-02b770215156" providerId="ADAL" clId="{85C9025E-A317-4A42-8FDC-CC3F9E5F113C}" dt="2025-05-08T12:26:37.782" v="3117" actId="478"/>
          <ac:spMkLst>
            <pc:docMk/>
            <pc:sldMk cId="2893688275" sldId="281"/>
            <ac:spMk id="8" creationId="{F895CEE3-0B38-D86E-A84F-60C4A6B4062E}"/>
          </ac:spMkLst>
        </pc:spChg>
        <pc:picChg chg="mod">
          <ac:chgData name="Kovácsné Pusztai Kinga" userId="1282fdc4-838f-4805-a47a-02b770215156" providerId="ADAL" clId="{85C9025E-A317-4A42-8FDC-CC3F9E5F113C}" dt="2025-05-08T12:27:52.854" v="3135" actId="1076"/>
          <ac:picMkLst>
            <pc:docMk/>
            <pc:sldMk cId="2893688275" sldId="281"/>
            <ac:picMk id="4" creationId="{00000000-0000-0000-0000-000000000000}"/>
          </ac:picMkLst>
        </pc:picChg>
        <pc:picChg chg="mod">
          <ac:chgData name="Kovácsné Pusztai Kinga" userId="1282fdc4-838f-4805-a47a-02b770215156" providerId="ADAL" clId="{85C9025E-A317-4A42-8FDC-CC3F9E5F113C}" dt="2025-05-08T12:28:29.476" v="3139" actId="14100"/>
          <ac:picMkLst>
            <pc:docMk/>
            <pc:sldMk cId="2893688275" sldId="281"/>
            <ac:picMk id="7" creationId="{D6F11D41-8B5B-1F2F-2BE8-7EB4FEA2CE0F}"/>
          </ac:picMkLst>
        </pc:picChg>
      </pc:sldChg>
      <pc:sldChg chg="modSp mod">
        <pc:chgData name="Kovácsné Pusztai Kinga" userId="1282fdc4-838f-4805-a47a-02b770215156" providerId="ADAL" clId="{85C9025E-A317-4A42-8FDC-CC3F9E5F113C}" dt="2025-05-01T10:10:18.904" v="2784" actId="20577"/>
        <pc:sldMkLst>
          <pc:docMk/>
          <pc:sldMk cId="656167126" sldId="282"/>
        </pc:sldMkLst>
        <pc:spChg chg="mod">
          <ac:chgData name="Kovácsné Pusztai Kinga" userId="1282fdc4-838f-4805-a47a-02b770215156" providerId="ADAL" clId="{85C9025E-A317-4A42-8FDC-CC3F9E5F113C}" dt="2025-05-01T10:10:18.904" v="2784" actId="20577"/>
          <ac:spMkLst>
            <pc:docMk/>
            <pc:sldMk cId="656167126" sldId="282"/>
            <ac:spMk id="3" creationId="{F2B8E4E7-4DE2-6AD1-5D27-B66911500EBA}"/>
          </ac:spMkLst>
        </pc:spChg>
      </pc:sldChg>
      <pc:sldChg chg="delSp modSp mod">
        <pc:chgData name="Kovácsné Pusztai Kinga" userId="1282fdc4-838f-4805-a47a-02b770215156" providerId="ADAL" clId="{85C9025E-A317-4A42-8FDC-CC3F9E5F113C}" dt="2025-03-12T10:11:48.023" v="2179" actId="14100"/>
        <pc:sldMkLst>
          <pc:docMk/>
          <pc:sldMk cId="3400110722" sldId="283"/>
        </pc:sldMkLst>
        <pc:spChg chg="mod">
          <ac:chgData name="Kovácsné Pusztai Kinga" userId="1282fdc4-838f-4805-a47a-02b770215156" providerId="ADAL" clId="{85C9025E-A317-4A42-8FDC-CC3F9E5F113C}" dt="2025-03-12T10:11:48.023" v="2179" actId="14100"/>
          <ac:spMkLst>
            <pc:docMk/>
            <pc:sldMk cId="3400110722" sldId="283"/>
            <ac:spMk id="5" creationId="{89C841DB-C0BF-D7E9-C549-3E2B3FFDAD43}"/>
          </ac:spMkLst>
        </pc:spChg>
        <pc:spChg chg="mod">
          <ac:chgData name="Kovácsné Pusztai Kinga" userId="1282fdc4-838f-4805-a47a-02b770215156" providerId="ADAL" clId="{85C9025E-A317-4A42-8FDC-CC3F9E5F113C}" dt="2025-03-12T10:11:34.415" v="2174" actId="403"/>
          <ac:spMkLst>
            <pc:docMk/>
            <pc:sldMk cId="3400110722" sldId="283"/>
            <ac:spMk id="6" creationId="{810C3823-F737-465D-531D-AA3553BDE073}"/>
          </ac:spMkLst>
        </pc:spChg>
        <pc:picChg chg="mod">
          <ac:chgData name="Kovácsné Pusztai Kinga" userId="1282fdc4-838f-4805-a47a-02b770215156" providerId="ADAL" clId="{85C9025E-A317-4A42-8FDC-CC3F9E5F113C}" dt="2025-03-12T10:11:38.060" v="2175" actId="1076"/>
          <ac:picMkLst>
            <pc:docMk/>
            <pc:sldMk cId="3400110722" sldId="283"/>
            <ac:picMk id="2" creationId="{00000000-0000-0000-0000-000000000000}"/>
          </ac:picMkLst>
        </pc:picChg>
        <pc:picChg chg="mod">
          <ac:chgData name="Kovácsné Pusztai Kinga" userId="1282fdc4-838f-4805-a47a-02b770215156" providerId="ADAL" clId="{85C9025E-A317-4A42-8FDC-CC3F9E5F113C}" dt="2025-03-12T10:11:39.906" v="2176" actId="1076"/>
          <ac:picMkLst>
            <pc:docMk/>
            <pc:sldMk cId="3400110722" sldId="283"/>
            <ac:picMk id="8" creationId="{00000000-0000-0000-0000-000000000000}"/>
          </ac:picMkLst>
        </pc:picChg>
      </pc:sldChg>
      <pc:sldChg chg="addSp modSp mod">
        <pc:chgData name="Kovácsné Pusztai Kinga" userId="1282fdc4-838f-4805-a47a-02b770215156" providerId="ADAL" clId="{85C9025E-A317-4A42-8FDC-CC3F9E5F113C}" dt="2025-05-01T09:53:55.558" v="2651" actId="14100"/>
        <pc:sldMkLst>
          <pc:docMk/>
          <pc:sldMk cId="4280796290" sldId="284"/>
        </pc:sldMkLst>
        <pc:spChg chg="mod">
          <ac:chgData name="Kovácsné Pusztai Kinga" userId="1282fdc4-838f-4805-a47a-02b770215156" providerId="ADAL" clId="{85C9025E-A317-4A42-8FDC-CC3F9E5F113C}" dt="2025-05-01T09:53:55.558" v="2651" actId="14100"/>
          <ac:spMkLst>
            <pc:docMk/>
            <pc:sldMk cId="4280796290" sldId="284"/>
            <ac:spMk id="2" creationId="{1A63719F-1B0D-B889-E9DE-8CB0C08E03F2}"/>
          </ac:spMkLst>
        </pc:spChg>
        <pc:spChg chg="mod">
          <ac:chgData name="Kovácsné Pusztai Kinga" userId="1282fdc4-838f-4805-a47a-02b770215156" providerId="ADAL" clId="{85C9025E-A317-4A42-8FDC-CC3F9E5F113C}" dt="2025-05-01T09:52:11.946" v="2636" actId="255"/>
          <ac:spMkLst>
            <pc:docMk/>
            <pc:sldMk cId="4280796290" sldId="284"/>
            <ac:spMk id="3" creationId="{288C1ADE-2214-F07D-FBAC-B5456CD99F32}"/>
          </ac:spMkLst>
        </pc:spChg>
        <pc:spChg chg="add mod ord">
          <ac:chgData name="Kovácsné Pusztai Kinga" userId="1282fdc4-838f-4805-a47a-02b770215156" providerId="ADAL" clId="{85C9025E-A317-4A42-8FDC-CC3F9E5F113C}" dt="2025-05-01T09:53:25.462" v="2646" actId="14100"/>
          <ac:spMkLst>
            <pc:docMk/>
            <pc:sldMk cId="4280796290" sldId="284"/>
            <ac:spMk id="4" creationId="{190EBFB1-86E8-4273-0475-7B52C358B76F}"/>
          </ac:spMkLst>
        </pc:spChg>
        <pc:spChg chg="add mod ord">
          <ac:chgData name="Kovácsné Pusztai Kinga" userId="1282fdc4-838f-4805-a47a-02b770215156" providerId="ADAL" clId="{85C9025E-A317-4A42-8FDC-CC3F9E5F113C}" dt="2025-05-01T09:53:37.154" v="2648" actId="14100"/>
          <ac:spMkLst>
            <pc:docMk/>
            <pc:sldMk cId="4280796290" sldId="284"/>
            <ac:spMk id="5" creationId="{5DB7EEF0-95CA-8214-7E42-51CE4E5EFF0C}"/>
          </ac:spMkLst>
        </pc:spChg>
        <pc:spChg chg="add mod ord">
          <ac:chgData name="Kovácsné Pusztai Kinga" userId="1282fdc4-838f-4805-a47a-02b770215156" providerId="ADAL" clId="{85C9025E-A317-4A42-8FDC-CC3F9E5F113C}" dt="2025-05-01T09:53:50.148" v="2650" actId="14100"/>
          <ac:spMkLst>
            <pc:docMk/>
            <pc:sldMk cId="4280796290" sldId="284"/>
            <ac:spMk id="6" creationId="{B832F4C4-7B65-6F77-BD07-4EB6B5D8450C}"/>
          </ac:spMkLst>
        </pc:spChg>
      </pc:sldChg>
      <pc:sldChg chg="addSp delSp modSp mod">
        <pc:chgData name="Kovácsné Pusztai Kinga" userId="1282fdc4-838f-4805-a47a-02b770215156" providerId="ADAL" clId="{85C9025E-A317-4A42-8FDC-CC3F9E5F113C}" dt="2025-01-25T08:19:33.685" v="758" actId="1037"/>
        <pc:sldMkLst>
          <pc:docMk/>
          <pc:sldMk cId="3328119459" sldId="285"/>
        </pc:sldMkLst>
      </pc:sldChg>
      <pc:sldChg chg="addSp delSp modSp mod">
        <pc:chgData name="Kovácsné Pusztai Kinga" userId="1282fdc4-838f-4805-a47a-02b770215156" providerId="ADAL" clId="{85C9025E-A317-4A42-8FDC-CC3F9E5F113C}" dt="2025-05-01T10:17:02.728" v="2956" actId="478"/>
        <pc:sldMkLst>
          <pc:docMk/>
          <pc:sldMk cId="2851354979" sldId="286"/>
        </pc:sldMkLst>
        <pc:spChg chg="mod">
          <ac:chgData name="Kovácsné Pusztai Kinga" userId="1282fdc4-838f-4805-a47a-02b770215156" providerId="ADAL" clId="{85C9025E-A317-4A42-8FDC-CC3F9E5F113C}" dt="2025-05-01T10:13:27.960" v="2811" actId="1076"/>
          <ac:spMkLst>
            <pc:docMk/>
            <pc:sldMk cId="2851354979" sldId="286"/>
            <ac:spMk id="2" creationId="{00F94FD4-16FB-A1FE-3C96-36381048020D}"/>
          </ac:spMkLst>
        </pc:spChg>
        <pc:spChg chg="mod">
          <ac:chgData name="Kovácsné Pusztai Kinga" userId="1282fdc4-838f-4805-a47a-02b770215156" providerId="ADAL" clId="{85C9025E-A317-4A42-8FDC-CC3F9E5F113C}" dt="2025-05-01T10:15:22.338" v="2829" actId="115"/>
          <ac:spMkLst>
            <pc:docMk/>
            <pc:sldMk cId="2851354979" sldId="286"/>
            <ac:spMk id="3" creationId="{FDA45064-D4D6-EC39-5FDE-6ADD540FB366}"/>
          </ac:spMkLst>
        </pc:spChg>
        <pc:spChg chg="add mod ord">
          <ac:chgData name="Kovácsné Pusztai Kinga" userId="1282fdc4-838f-4805-a47a-02b770215156" providerId="ADAL" clId="{85C9025E-A317-4A42-8FDC-CC3F9E5F113C}" dt="2025-05-01T10:15:42.112" v="2830" actId="14100"/>
          <ac:spMkLst>
            <pc:docMk/>
            <pc:sldMk cId="2851354979" sldId="286"/>
            <ac:spMk id="7" creationId="{AEBB5028-A204-44D7-19A3-F0ECA37FC4C8}"/>
          </ac:spMkLst>
        </pc:spChg>
        <pc:picChg chg="add mod">
          <ac:chgData name="Kovácsné Pusztai Kinga" userId="1282fdc4-838f-4805-a47a-02b770215156" providerId="ADAL" clId="{85C9025E-A317-4A42-8FDC-CC3F9E5F113C}" dt="2025-05-01T10:16:57.041" v="2955" actId="1038"/>
          <ac:picMkLst>
            <pc:docMk/>
            <pc:sldMk cId="2851354979" sldId="286"/>
            <ac:picMk id="10" creationId="{03BC9481-4901-0492-2251-33DA79A2F7CC}"/>
          </ac:picMkLst>
        </pc:picChg>
      </pc:sldChg>
      <pc:sldChg chg="addSp modSp mod">
        <pc:chgData name="Kovácsné Pusztai Kinga" userId="1282fdc4-838f-4805-a47a-02b770215156" providerId="ADAL" clId="{85C9025E-A317-4A42-8FDC-CC3F9E5F113C}" dt="2025-01-25T19:50:14.818" v="894" actId="12"/>
        <pc:sldMkLst>
          <pc:docMk/>
          <pc:sldMk cId="357067810" sldId="287"/>
        </pc:sldMkLst>
      </pc:sldChg>
      <pc:sldChg chg="addSp delSp modSp mod delAnim modAnim">
        <pc:chgData name="Kovácsné Pusztai Kinga" userId="1282fdc4-838f-4805-a47a-02b770215156" providerId="ADAL" clId="{85C9025E-A317-4A42-8FDC-CC3F9E5F113C}" dt="2025-05-08T12:20:53.155" v="3094" actId="6549"/>
        <pc:sldMkLst>
          <pc:docMk/>
          <pc:sldMk cId="2816684898" sldId="290"/>
        </pc:sldMkLst>
        <pc:spChg chg="mod">
          <ac:chgData name="Kovácsné Pusztai Kinga" userId="1282fdc4-838f-4805-a47a-02b770215156" providerId="ADAL" clId="{85C9025E-A317-4A42-8FDC-CC3F9E5F113C}" dt="2025-05-08T12:20:53.155" v="3094" actId="6549"/>
          <ac:spMkLst>
            <pc:docMk/>
            <pc:sldMk cId="2816684898" sldId="290"/>
            <ac:spMk id="3" creationId="{7CBC8D0F-F808-C830-C211-D8515775362D}"/>
          </ac:spMkLst>
        </pc:spChg>
      </pc:sldChg>
      <pc:sldChg chg="modSp mod">
        <pc:chgData name="Kovácsné Pusztai Kinga" userId="1282fdc4-838f-4805-a47a-02b770215156" providerId="ADAL" clId="{85C9025E-A317-4A42-8FDC-CC3F9E5F113C}" dt="2025-05-01T09:56:03.300" v="2666" actId="1076"/>
        <pc:sldMkLst>
          <pc:docMk/>
          <pc:sldMk cId="1902525344" sldId="291"/>
        </pc:sldMkLst>
        <pc:spChg chg="mod">
          <ac:chgData name="Kovácsné Pusztai Kinga" userId="1282fdc4-838f-4805-a47a-02b770215156" providerId="ADAL" clId="{85C9025E-A317-4A42-8FDC-CC3F9E5F113C}" dt="2025-05-01T09:56:03.300" v="2666" actId="1076"/>
          <ac:spMkLst>
            <pc:docMk/>
            <pc:sldMk cId="1902525344" sldId="291"/>
            <ac:spMk id="2" creationId="{A228D435-668F-A2E8-B439-4AE0CDA05019}"/>
          </ac:spMkLst>
        </pc:spChg>
        <pc:spChg chg="mod">
          <ac:chgData name="Kovácsné Pusztai Kinga" userId="1282fdc4-838f-4805-a47a-02b770215156" providerId="ADAL" clId="{85C9025E-A317-4A42-8FDC-CC3F9E5F113C}" dt="2025-05-01T09:56:00.419" v="2665" actId="14100"/>
          <ac:spMkLst>
            <pc:docMk/>
            <pc:sldMk cId="1902525344" sldId="291"/>
            <ac:spMk id="3" creationId="{5449F649-255C-B56E-BDA8-EC6AE7436628}"/>
          </ac:spMkLst>
        </pc:spChg>
      </pc:sldChg>
      <pc:sldChg chg="modSp add mod">
        <pc:chgData name="Kovácsné Pusztai Kinga" userId="1282fdc4-838f-4805-a47a-02b770215156" providerId="ADAL" clId="{85C9025E-A317-4A42-8FDC-CC3F9E5F113C}" dt="2025-05-08T11:58:13.055" v="2958" actId="6549"/>
        <pc:sldMkLst>
          <pc:docMk/>
          <pc:sldMk cId="2244582942" sldId="292"/>
        </pc:sldMkLst>
        <pc:spChg chg="mod">
          <ac:chgData name="Kovácsné Pusztai Kinga" userId="1282fdc4-838f-4805-a47a-02b770215156" providerId="ADAL" clId="{85C9025E-A317-4A42-8FDC-CC3F9E5F113C}" dt="2025-05-08T11:58:13.055" v="2958" actId="6549"/>
          <ac:spMkLst>
            <pc:docMk/>
            <pc:sldMk cId="2244582942" sldId="292"/>
            <ac:spMk id="3" creationId="{6995C4C9-8308-6EBF-95DE-5E0256419B6F}"/>
          </ac:spMkLst>
        </pc:spChg>
      </pc:sldChg>
      <pc:sldChg chg="modSp add mod ord">
        <pc:chgData name="Kovácsné Pusztai Kinga" userId="1282fdc4-838f-4805-a47a-02b770215156" providerId="ADAL" clId="{85C9025E-A317-4A42-8FDC-CC3F9E5F113C}" dt="2025-05-08T12:01:02.334" v="2962" actId="6549"/>
        <pc:sldMkLst>
          <pc:docMk/>
          <pc:sldMk cId="3305523133" sldId="293"/>
        </pc:sldMkLst>
        <pc:spChg chg="mod">
          <ac:chgData name="Kovácsné Pusztai Kinga" userId="1282fdc4-838f-4805-a47a-02b770215156" providerId="ADAL" clId="{85C9025E-A317-4A42-8FDC-CC3F9E5F113C}" dt="2025-05-08T12:01:02.334" v="2962" actId="6549"/>
          <ac:spMkLst>
            <pc:docMk/>
            <pc:sldMk cId="3305523133" sldId="293"/>
            <ac:spMk id="3" creationId="{3CE31F87-D76A-B273-B17A-EE0BADC25CD5}"/>
          </ac:spMkLst>
        </pc:spChg>
      </pc:sldChg>
      <pc:sldChg chg="addSp delSp modSp add del mod">
        <pc:chgData name="Kovácsné Pusztai Kinga" userId="1282fdc4-838f-4805-a47a-02b770215156" providerId="ADAL" clId="{85C9025E-A317-4A42-8FDC-CC3F9E5F113C}" dt="2025-03-12T09:14:55.409" v="1708" actId="47"/>
        <pc:sldMkLst>
          <pc:docMk/>
          <pc:sldMk cId="1746538784" sldId="294"/>
        </pc:sldMkLst>
      </pc:sldChg>
      <pc:sldChg chg="addSp delSp modSp add mod">
        <pc:chgData name="Kovácsné Pusztai Kinga" userId="1282fdc4-838f-4805-a47a-02b770215156" providerId="ADAL" clId="{85C9025E-A317-4A42-8FDC-CC3F9E5F113C}" dt="2025-03-12T09:38:12.557" v="1943" actId="478"/>
        <pc:sldMkLst>
          <pc:docMk/>
          <pc:sldMk cId="2342022892" sldId="295"/>
        </pc:sldMkLst>
        <pc:spChg chg="mod">
          <ac:chgData name="Kovácsné Pusztai Kinga" userId="1282fdc4-838f-4805-a47a-02b770215156" providerId="ADAL" clId="{85C9025E-A317-4A42-8FDC-CC3F9E5F113C}" dt="2025-03-12T09:36:55.650" v="1933" actId="6549"/>
          <ac:spMkLst>
            <pc:docMk/>
            <pc:sldMk cId="2342022892" sldId="295"/>
            <ac:spMk id="3" creationId="{D95D4388-4172-B55B-549C-84AC14F1BE80}"/>
          </ac:spMkLst>
        </pc:spChg>
        <pc:picChg chg="add mod">
          <ac:chgData name="Kovácsné Pusztai Kinga" userId="1282fdc4-838f-4805-a47a-02b770215156" providerId="ADAL" clId="{85C9025E-A317-4A42-8FDC-CC3F9E5F113C}" dt="2025-03-12T09:38:10.071" v="1942" actId="1036"/>
          <ac:picMkLst>
            <pc:docMk/>
            <pc:sldMk cId="2342022892" sldId="295"/>
            <ac:picMk id="5" creationId="{F969805A-6A2E-0AA3-8890-993887F8B2FB}"/>
          </ac:picMkLst>
        </pc:picChg>
      </pc:sldChg>
      <pc:sldChg chg="modSp add modAnim">
        <pc:chgData name="Kovácsné Pusztai Kinga" userId="1282fdc4-838f-4805-a47a-02b770215156" providerId="ADAL" clId="{85C9025E-A317-4A42-8FDC-CC3F9E5F113C}" dt="2025-05-08T12:23:04.054" v="3107" actId="20577"/>
        <pc:sldMkLst>
          <pc:docMk/>
          <pc:sldMk cId="1843634475" sldId="296"/>
        </pc:sldMkLst>
        <pc:spChg chg="mod">
          <ac:chgData name="Kovácsné Pusztai Kinga" userId="1282fdc4-838f-4805-a47a-02b770215156" providerId="ADAL" clId="{85C9025E-A317-4A42-8FDC-CC3F9E5F113C}" dt="2025-05-08T12:23:04.054" v="3107" actId="20577"/>
          <ac:spMkLst>
            <pc:docMk/>
            <pc:sldMk cId="1843634475" sldId="296"/>
            <ac:spMk id="3" creationId="{B885FF7F-CA43-C5E8-7E42-497D835E3899}"/>
          </ac:spMkLst>
        </pc:spChg>
      </pc:sldChg>
      <pc:sldChg chg="addSp modSp new mod setBg">
        <pc:chgData name="Kovácsné Pusztai Kinga" userId="1282fdc4-838f-4805-a47a-02b770215156" providerId="ADAL" clId="{85C9025E-A317-4A42-8FDC-CC3F9E5F113C}" dt="2025-02-28T22:05:42.109" v="1423" actId="108"/>
        <pc:sldMkLst>
          <pc:docMk/>
          <pc:sldMk cId="2831008408" sldId="297"/>
        </pc:sldMkLst>
        <pc:spChg chg="mod">
          <ac:chgData name="Kovácsné Pusztai Kinga" userId="1282fdc4-838f-4805-a47a-02b770215156" providerId="ADAL" clId="{85C9025E-A317-4A42-8FDC-CC3F9E5F113C}" dt="2025-02-28T22:00:59.932" v="1330" actId="1076"/>
          <ac:spMkLst>
            <pc:docMk/>
            <pc:sldMk cId="2831008408" sldId="297"/>
            <ac:spMk id="2" creationId="{0F7DBE2F-1CD4-4EF0-9840-0E6E0190E363}"/>
          </ac:spMkLst>
        </pc:spChg>
        <pc:spChg chg="mod">
          <ac:chgData name="Kovácsné Pusztai Kinga" userId="1282fdc4-838f-4805-a47a-02b770215156" providerId="ADAL" clId="{85C9025E-A317-4A42-8FDC-CC3F9E5F113C}" dt="2025-02-28T22:01:44.835" v="1334" actId="14100"/>
          <ac:spMkLst>
            <pc:docMk/>
            <pc:sldMk cId="2831008408" sldId="297"/>
            <ac:spMk id="3" creationId="{A084C610-8737-7EC9-890E-066F915F585A}"/>
          </ac:spMkLst>
        </pc:spChg>
        <pc:spChg chg="add mod">
          <ac:chgData name="Kovácsné Pusztai Kinga" userId="1282fdc4-838f-4805-a47a-02b770215156" providerId="ADAL" clId="{85C9025E-A317-4A42-8FDC-CC3F9E5F113C}" dt="2025-02-28T22:04:57.999" v="1421" actId="20577"/>
          <ac:spMkLst>
            <pc:docMk/>
            <pc:sldMk cId="2831008408" sldId="297"/>
            <ac:spMk id="6" creationId="{BAF8B412-EA12-2F80-D3B2-49E3553919E9}"/>
          </ac:spMkLst>
        </pc:spChg>
        <pc:picChg chg="add mod">
          <ac:chgData name="Kovácsné Pusztai Kinga" userId="1282fdc4-838f-4805-a47a-02b770215156" providerId="ADAL" clId="{85C9025E-A317-4A42-8FDC-CC3F9E5F113C}" dt="2025-02-28T22:05:42.109" v="1423" actId="108"/>
          <ac:picMkLst>
            <pc:docMk/>
            <pc:sldMk cId="2831008408" sldId="297"/>
            <ac:picMk id="5" creationId="{44E587FF-26B6-75FF-2345-75D3D7A251F7}"/>
          </ac:picMkLst>
        </pc:picChg>
        <pc:picChg chg="add mod">
          <ac:chgData name="Kovácsné Pusztai Kinga" userId="1282fdc4-838f-4805-a47a-02b770215156" providerId="ADAL" clId="{85C9025E-A317-4A42-8FDC-CC3F9E5F113C}" dt="2025-02-28T22:05:38.558" v="1422"/>
          <ac:picMkLst>
            <pc:docMk/>
            <pc:sldMk cId="2831008408" sldId="297"/>
            <ac:picMk id="8" creationId="{896300F6-A76C-6E63-5B49-6A2F7AE60589}"/>
          </ac:picMkLst>
        </pc:picChg>
      </pc:sldChg>
      <pc:sldChg chg="addSp delSp new del mod">
        <pc:chgData name="Kovácsné Pusztai Kinga" userId="1282fdc4-838f-4805-a47a-02b770215156" providerId="ADAL" clId="{85C9025E-A317-4A42-8FDC-CC3F9E5F113C}" dt="2025-02-28T22:02:41.516" v="1387" actId="47"/>
        <pc:sldMkLst>
          <pc:docMk/>
          <pc:sldMk cId="3555281072" sldId="298"/>
        </pc:sldMkLst>
      </pc:sldChg>
      <pc:sldChg chg="addSp delSp modSp add mod">
        <pc:chgData name="Kovácsné Pusztai Kinga" userId="1282fdc4-838f-4805-a47a-02b770215156" providerId="ADAL" clId="{85C9025E-A317-4A42-8FDC-CC3F9E5F113C}" dt="2025-02-28T22:06:21.428" v="1435" actId="14100"/>
        <pc:sldMkLst>
          <pc:docMk/>
          <pc:sldMk cId="2814185322" sldId="299"/>
        </pc:sldMkLst>
        <pc:spChg chg="mod">
          <ac:chgData name="Kovácsné Pusztai Kinga" userId="1282fdc4-838f-4805-a47a-02b770215156" providerId="ADAL" clId="{85C9025E-A317-4A42-8FDC-CC3F9E5F113C}" dt="2025-02-28T22:03:12.020" v="1402" actId="1076"/>
          <ac:spMkLst>
            <pc:docMk/>
            <pc:sldMk cId="2814185322" sldId="299"/>
            <ac:spMk id="6" creationId="{D49FF0E3-AE76-4330-F8C9-5BEBCB5D11A5}"/>
          </ac:spMkLst>
        </pc:spChg>
        <pc:picChg chg="add mod">
          <ac:chgData name="Kovácsné Pusztai Kinga" userId="1282fdc4-838f-4805-a47a-02b770215156" providerId="ADAL" clId="{85C9025E-A317-4A42-8FDC-CC3F9E5F113C}" dt="2025-02-28T22:06:02.887" v="1430" actId="1076"/>
          <ac:picMkLst>
            <pc:docMk/>
            <pc:sldMk cId="2814185322" sldId="299"/>
            <ac:picMk id="4" creationId="{B1FE3098-09F0-2543-5677-BA295ACEE33F}"/>
          </ac:picMkLst>
        </pc:picChg>
        <pc:picChg chg="add mod">
          <ac:chgData name="Kovácsné Pusztai Kinga" userId="1282fdc4-838f-4805-a47a-02b770215156" providerId="ADAL" clId="{85C9025E-A317-4A42-8FDC-CC3F9E5F113C}" dt="2025-02-28T22:06:14.977" v="1433" actId="1076"/>
          <ac:picMkLst>
            <pc:docMk/>
            <pc:sldMk cId="2814185322" sldId="299"/>
            <ac:picMk id="10" creationId="{8BF42C58-0041-7630-C41E-65FF3DC2D324}"/>
          </ac:picMkLst>
        </pc:picChg>
        <pc:picChg chg="add mod">
          <ac:chgData name="Kovácsné Pusztai Kinga" userId="1282fdc4-838f-4805-a47a-02b770215156" providerId="ADAL" clId="{85C9025E-A317-4A42-8FDC-CC3F9E5F113C}" dt="2025-02-28T22:06:21.428" v="1435" actId="14100"/>
          <ac:picMkLst>
            <pc:docMk/>
            <pc:sldMk cId="2814185322" sldId="299"/>
            <ac:picMk id="12" creationId="{CA411DDA-10B6-A1E0-1D27-D111FC3557AE}"/>
          </ac:picMkLst>
        </pc:picChg>
      </pc:sldChg>
      <pc:sldChg chg="addSp delSp modSp new del mod">
        <pc:chgData name="Kovácsné Pusztai Kinga" userId="1282fdc4-838f-4805-a47a-02b770215156" providerId="ADAL" clId="{85C9025E-A317-4A42-8FDC-CC3F9E5F113C}" dt="2025-02-28T22:13:34.652" v="1459" actId="47"/>
        <pc:sldMkLst>
          <pc:docMk/>
          <pc:sldMk cId="1008568345" sldId="300"/>
        </pc:sldMkLst>
      </pc:sldChg>
      <pc:sldChg chg="addSp delSp modSp add mod">
        <pc:chgData name="Kovácsné Pusztai Kinga" userId="1282fdc4-838f-4805-a47a-02b770215156" providerId="ADAL" clId="{85C9025E-A317-4A42-8FDC-CC3F9E5F113C}" dt="2025-02-28T22:17:27.090" v="1494" actId="1076"/>
        <pc:sldMkLst>
          <pc:docMk/>
          <pc:sldMk cId="405547441" sldId="301"/>
        </pc:sldMkLst>
        <pc:spChg chg="mod">
          <ac:chgData name="Kovácsné Pusztai Kinga" userId="1282fdc4-838f-4805-a47a-02b770215156" providerId="ADAL" clId="{85C9025E-A317-4A42-8FDC-CC3F9E5F113C}" dt="2025-02-28T22:17:19.733" v="1493" actId="1076"/>
          <ac:spMkLst>
            <pc:docMk/>
            <pc:sldMk cId="405547441" sldId="301"/>
            <ac:spMk id="2" creationId="{90BCC8D6-B63D-9211-2BBA-AFC6D2D273F6}"/>
          </ac:spMkLst>
        </pc:spChg>
        <pc:spChg chg="mod">
          <ac:chgData name="Kovácsné Pusztai Kinga" userId="1282fdc4-838f-4805-a47a-02b770215156" providerId="ADAL" clId="{85C9025E-A317-4A42-8FDC-CC3F9E5F113C}" dt="2025-02-28T22:13:40.583" v="1460" actId="20577"/>
          <ac:spMkLst>
            <pc:docMk/>
            <pc:sldMk cId="405547441" sldId="301"/>
            <ac:spMk id="3" creationId="{1615011B-D290-C2EA-DAFB-0D91DD6E7CD8}"/>
          </ac:spMkLst>
        </pc:spChg>
        <pc:spChg chg="mod">
          <ac:chgData name="Kovácsné Pusztai Kinga" userId="1282fdc4-838f-4805-a47a-02b770215156" providerId="ADAL" clId="{85C9025E-A317-4A42-8FDC-CC3F9E5F113C}" dt="2025-02-28T22:17:27.090" v="1494" actId="1076"/>
          <ac:spMkLst>
            <pc:docMk/>
            <pc:sldMk cId="405547441" sldId="301"/>
            <ac:spMk id="6" creationId="{586DE7E3-A600-48D8-C63F-535915D3A9A8}"/>
          </ac:spMkLst>
        </pc:spChg>
        <pc:picChg chg="add mod">
          <ac:chgData name="Kovácsné Pusztai Kinga" userId="1282fdc4-838f-4805-a47a-02b770215156" providerId="ADAL" clId="{85C9025E-A317-4A42-8FDC-CC3F9E5F113C}" dt="2025-02-28T22:16:47.006" v="1489" actId="1076"/>
          <ac:picMkLst>
            <pc:docMk/>
            <pc:sldMk cId="405547441" sldId="301"/>
            <ac:picMk id="7" creationId="{C0652209-57CE-0042-11F8-527F37A034A1}"/>
          </ac:picMkLst>
        </pc:picChg>
        <pc:picChg chg="add mod ord">
          <ac:chgData name="Kovácsné Pusztai Kinga" userId="1282fdc4-838f-4805-a47a-02b770215156" providerId="ADAL" clId="{85C9025E-A317-4A42-8FDC-CC3F9E5F113C}" dt="2025-02-28T22:17:04.060" v="1491" actId="166"/>
          <ac:picMkLst>
            <pc:docMk/>
            <pc:sldMk cId="405547441" sldId="301"/>
            <ac:picMk id="10" creationId="{DE49E63D-FD27-67D1-B342-69C1016C4EDC}"/>
          </ac:picMkLst>
        </pc:picChg>
        <pc:picChg chg="add mod">
          <ac:chgData name="Kovácsné Pusztai Kinga" userId="1282fdc4-838f-4805-a47a-02b770215156" providerId="ADAL" clId="{85C9025E-A317-4A42-8FDC-CC3F9E5F113C}" dt="2025-02-28T22:16:40.667" v="1488" actId="1076"/>
          <ac:picMkLst>
            <pc:docMk/>
            <pc:sldMk cId="405547441" sldId="301"/>
            <ac:picMk id="12" creationId="{E5D792EA-B589-95DA-A89D-58AD9011CE8D}"/>
          </ac:picMkLst>
        </pc:picChg>
      </pc:sldChg>
      <pc:sldChg chg="modSp add del mod">
        <pc:chgData name="Kovácsné Pusztai Kinga" userId="1282fdc4-838f-4805-a47a-02b770215156" providerId="ADAL" clId="{85C9025E-A317-4A42-8FDC-CC3F9E5F113C}" dt="2025-03-12T09:56:48.263" v="2056" actId="47"/>
        <pc:sldMkLst>
          <pc:docMk/>
          <pc:sldMk cId="2977052174" sldId="302"/>
        </pc:sldMkLst>
      </pc:sldChg>
      <pc:sldChg chg="addSp delSp modSp add mod">
        <pc:chgData name="Kovácsné Pusztai Kinga" userId="1282fdc4-838f-4805-a47a-02b770215156" providerId="ADAL" clId="{85C9025E-A317-4A42-8FDC-CC3F9E5F113C}" dt="2025-05-01T10:09:28.293" v="2776" actId="6549"/>
        <pc:sldMkLst>
          <pc:docMk/>
          <pc:sldMk cId="3137131454" sldId="302"/>
        </pc:sldMkLst>
        <pc:spChg chg="mod">
          <ac:chgData name="Kovácsné Pusztai Kinga" userId="1282fdc4-838f-4805-a47a-02b770215156" providerId="ADAL" clId="{85C9025E-A317-4A42-8FDC-CC3F9E5F113C}" dt="2025-05-01T10:09:28.293" v="2776" actId="6549"/>
          <ac:spMkLst>
            <pc:docMk/>
            <pc:sldMk cId="3137131454" sldId="302"/>
            <ac:spMk id="4" creationId="{F58BC501-4748-F417-A467-8F40753F14A2}"/>
          </ac:spMkLst>
        </pc:spChg>
      </pc:sldChg>
      <pc:sldChg chg="add del">
        <pc:chgData name="Kovácsné Pusztai Kinga" userId="1282fdc4-838f-4805-a47a-02b770215156" providerId="ADAL" clId="{85C9025E-A317-4A42-8FDC-CC3F9E5F113C}" dt="2025-03-12T10:02:52.461" v="2080" actId="47"/>
        <pc:sldMkLst>
          <pc:docMk/>
          <pc:sldMk cId="414834810" sldId="303"/>
        </pc:sldMkLst>
      </pc:sldChg>
      <pc:sldChg chg="delSp modSp add mod">
        <pc:chgData name="Kovácsné Pusztai Kinga" userId="1282fdc4-838f-4805-a47a-02b770215156" providerId="ADAL" clId="{85C9025E-A317-4A42-8FDC-CC3F9E5F113C}" dt="2025-05-08T12:42:49.486" v="3302" actId="20577"/>
        <pc:sldMkLst>
          <pc:docMk/>
          <pc:sldMk cId="1466066766" sldId="303"/>
        </pc:sldMkLst>
        <pc:spChg chg="mod">
          <ac:chgData name="Kovácsné Pusztai Kinga" userId="1282fdc4-838f-4805-a47a-02b770215156" providerId="ADAL" clId="{85C9025E-A317-4A42-8FDC-CC3F9E5F113C}" dt="2025-03-12T10:14:00.863" v="2201" actId="14100"/>
          <ac:spMkLst>
            <pc:docMk/>
            <pc:sldMk cId="1466066766" sldId="303"/>
            <ac:spMk id="5" creationId="{6B41C61D-E22F-845E-8F5C-FC7F9886C1A8}"/>
          </ac:spMkLst>
        </pc:spChg>
        <pc:spChg chg="mod">
          <ac:chgData name="Kovácsné Pusztai Kinga" userId="1282fdc4-838f-4805-a47a-02b770215156" providerId="ADAL" clId="{85C9025E-A317-4A42-8FDC-CC3F9E5F113C}" dt="2025-05-08T12:42:49.486" v="3302" actId="20577"/>
          <ac:spMkLst>
            <pc:docMk/>
            <pc:sldMk cId="1466066766" sldId="303"/>
            <ac:spMk id="6" creationId="{DC648F36-6D19-4764-9515-812DA00A694E}"/>
          </ac:spMkLst>
        </pc:spChg>
        <pc:picChg chg="mod">
          <ac:chgData name="Kovácsné Pusztai Kinga" userId="1282fdc4-838f-4805-a47a-02b770215156" providerId="ADAL" clId="{85C9025E-A317-4A42-8FDC-CC3F9E5F113C}" dt="2025-03-12T10:12:44.113" v="2198" actId="1076"/>
          <ac:picMkLst>
            <pc:docMk/>
            <pc:sldMk cId="1466066766" sldId="303"/>
            <ac:picMk id="3" creationId="{441BE904-92D6-F847-E902-686D00A841A3}"/>
          </ac:picMkLst>
        </pc:picChg>
        <pc:picChg chg="mod">
          <ac:chgData name="Kovácsné Pusztai Kinga" userId="1282fdc4-838f-4805-a47a-02b770215156" providerId="ADAL" clId="{85C9025E-A317-4A42-8FDC-CC3F9E5F113C}" dt="2025-03-12T10:12:29.587" v="2193" actId="1076"/>
          <ac:picMkLst>
            <pc:docMk/>
            <pc:sldMk cId="1466066766" sldId="303"/>
            <ac:picMk id="4" creationId="{0445885E-1704-8460-64C9-D0CF2E03C26A}"/>
          </ac:picMkLst>
        </pc:picChg>
        <pc:picChg chg="mod">
          <ac:chgData name="Kovácsné Pusztai Kinga" userId="1282fdc4-838f-4805-a47a-02b770215156" providerId="ADAL" clId="{85C9025E-A317-4A42-8FDC-CC3F9E5F113C}" dt="2025-03-12T10:12:41.273" v="2197" actId="1076"/>
          <ac:picMkLst>
            <pc:docMk/>
            <pc:sldMk cId="1466066766" sldId="303"/>
            <ac:picMk id="12" creationId="{2973E257-3621-9FEC-8193-44CF576D68D3}"/>
          </ac:picMkLst>
        </pc:picChg>
      </pc:sldChg>
      <pc:sldChg chg="add del">
        <pc:chgData name="Kovácsné Pusztai Kinga" userId="1282fdc4-838f-4805-a47a-02b770215156" providerId="ADAL" clId="{85C9025E-A317-4A42-8FDC-CC3F9E5F113C}" dt="2025-03-12T10:15:18.489" v="2205"/>
        <pc:sldMkLst>
          <pc:docMk/>
          <pc:sldMk cId="853667544" sldId="304"/>
        </pc:sldMkLst>
      </pc:sldChg>
      <pc:sldChg chg="modSp add mod">
        <pc:chgData name="Kovácsné Pusztai Kinga" userId="1282fdc4-838f-4805-a47a-02b770215156" providerId="ADAL" clId="{85C9025E-A317-4A42-8FDC-CC3F9E5F113C}" dt="2025-05-08T12:29:27.933" v="3143" actId="6549"/>
        <pc:sldMkLst>
          <pc:docMk/>
          <pc:sldMk cId="48050062" sldId="305"/>
        </pc:sldMkLst>
        <pc:spChg chg="mod">
          <ac:chgData name="Kovácsné Pusztai Kinga" userId="1282fdc4-838f-4805-a47a-02b770215156" providerId="ADAL" clId="{85C9025E-A317-4A42-8FDC-CC3F9E5F113C}" dt="2025-05-08T12:29:27.933" v="3143" actId="6549"/>
          <ac:spMkLst>
            <pc:docMk/>
            <pc:sldMk cId="48050062" sldId="305"/>
            <ac:spMk id="3" creationId="{B2253D2E-D2FA-577A-E1F7-B012A9D79A3A}"/>
          </ac:spMkLst>
        </pc:spChg>
      </pc:sldChg>
      <pc:sldChg chg="add del">
        <pc:chgData name="Kovácsné Pusztai Kinga" userId="1282fdc4-838f-4805-a47a-02b770215156" providerId="ADAL" clId="{85C9025E-A317-4A42-8FDC-CC3F9E5F113C}" dt="2025-03-12T10:15:18.489" v="2205"/>
        <pc:sldMkLst>
          <pc:docMk/>
          <pc:sldMk cId="728155476" sldId="305"/>
        </pc:sldMkLst>
      </pc:sldChg>
      <pc:sldChg chg="addSp delSp modSp add mod">
        <pc:chgData name="Kovácsné Pusztai Kinga" userId="1282fdc4-838f-4805-a47a-02b770215156" providerId="ADAL" clId="{85C9025E-A317-4A42-8FDC-CC3F9E5F113C}" dt="2025-05-08T12:14:13.647" v="3053" actId="1035"/>
        <pc:sldMkLst>
          <pc:docMk/>
          <pc:sldMk cId="177063995" sldId="306"/>
        </pc:sldMkLst>
        <pc:spChg chg="mod">
          <ac:chgData name="Kovácsné Pusztai Kinga" userId="1282fdc4-838f-4805-a47a-02b770215156" providerId="ADAL" clId="{85C9025E-A317-4A42-8FDC-CC3F9E5F113C}" dt="2025-05-08T12:11:29.938" v="3033" actId="1076"/>
          <ac:spMkLst>
            <pc:docMk/>
            <pc:sldMk cId="177063995" sldId="306"/>
            <ac:spMk id="2" creationId="{0E722A8A-EFF0-93B9-A52F-098BEF9C46D7}"/>
          </ac:spMkLst>
        </pc:spChg>
        <pc:spChg chg="mod">
          <ac:chgData name="Kovácsné Pusztai Kinga" userId="1282fdc4-838f-4805-a47a-02b770215156" providerId="ADAL" clId="{85C9025E-A317-4A42-8FDC-CC3F9E5F113C}" dt="2025-05-08T12:11:24.500" v="3032" actId="14100"/>
          <ac:spMkLst>
            <pc:docMk/>
            <pc:sldMk cId="177063995" sldId="306"/>
            <ac:spMk id="3" creationId="{3C980E29-3B27-6603-35C3-564BB7992FFA}"/>
          </ac:spMkLst>
        </pc:spChg>
        <pc:picChg chg="add mod">
          <ac:chgData name="Kovácsné Pusztai Kinga" userId="1282fdc4-838f-4805-a47a-02b770215156" providerId="ADAL" clId="{85C9025E-A317-4A42-8FDC-CC3F9E5F113C}" dt="2025-05-08T12:12:48.445" v="3040" actId="1037"/>
          <ac:picMkLst>
            <pc:docMk/>
            <pc:sldMk cId="177063995" sldId="306"/>
            <ac:picMk id="5" creationId="{730C89EB-6F6E-5494-316A-2CD90F07D216}"/>
          </ac:picMkLst>
        </pc:picChg>
        <pc:picChg chg="del">
          <ac:chgData name="Kovácsné Pusztai Kinga" userId="1282fdc4-838f-4805-a47a-02b770215156" providerId="ADAL" clId="{85C9025E-A317-4A42-8FDC-CC3F9E5F113C}" dt="2025-05-08T12:09:43.751" v="3013" actId="478"/>
          <ac:picMkLst>
            <pc:docMk/>
            <pc:sldMk cId="177063995" sldId="306"/>
            <ac:picMk id="7" creationId="{04CC5A71-B679-7879-A925-B829F30C9CFB}"/>
          </ac:picMkLst>
        </pc:picChg>
        <pc:picChg chg="add del mod">
          <ac:chgData name="Kovácsné Pusztai Kinga" userId="1282fdc4-838f-4805-a47a-02b770215156" providerId="ADAL" clId="{85C9025E-A317-4A42-8FDC-CC3F9E5F113C}" dt="2025-05-08T12:12:40.581" v="3038" actId="478"/>
          <ac:picMkLst>
            <pc:docMk/>
            <pc:sldMk cId="177063995" sldId="306"/>
            <ac:picMk id="8" creationId="{C7E15FDF-2169-EFA2-2325-521B7BF4EF8E}"/>
          </ac:picMkLst>
        </pc:picChg>
        <pc:picChg chg="del">
          <ac:chgData name="Kovácsné Pusztai Kinga" userId="1282fdc4-838f-4805-a47a-02b770215156" providerId="ADAL" clId="{85C9025E-A317-4A42-8FDC-CC3F9E5F113C}" dt="2025-05-08T12:09:46.519" v="3014" actId="478"/>
          <ac:picMkLst>
            <pc:docMk/>
            <pc:sldMk cId="177063995" sldId="306"/>
            <ac:picMk id="10" creationId="{F4C031BD-5067-3FEB-6F5C-839F27E86AD0}"/>
          </ac:picMkLst>
        </pc:picChg>
        <pc:picChg chg="add del">
          <ac:chgData name="Kovácsné Pusztai Kinga" userId="1282fdc4-838f-4805-a47a-02b770215156" providerId="ADAL" clId="{85C9025E-A317-4A42-8FDC-CC3F9E5F113C}" dt="2025-05-08T12:13:12.206" v="3042" actId="478"/>
          <ac:picMkLst>
            <pc:docMk/>
            <pc:sldMk cId="177063995" sldId="306"/>
            <ac:picMk id="11" creationId="{E6CC611E-A2DA-207C-2A2C-463EB93255EB}"/>
          </ac:picMkLst>
        </pc:picChg>
        <pc:picChg chg="del mod">
          <ac:chgData name="Kovácsné Pusztai Kinga" userId="1282fdc4-838f-4805-a47a-02b770215156" providerId="ADAL" clId="{85C9025E-A317-4A42-8FDC-CC3F9E5F113C}" dt="2025-05-08T12:11:04.610" v="3029" actId="478"/>
          <ac:picMkLst>
            <pc:docMk/>
            <pc:sldMk cId="177063995" sldId="306"/>
            <ac:picMk id="13" creationId="{183F7C07-2B56-7EBF-7CBF-94EEB377866C}"/>
          </ac:picMkLst>
        </pc:picChg>
        <pc:picChg chg="add mod">
          <ac:chgData name="Kovácsné Pusztai Kinga" userId="1282fdc4-838f-4805-a47a-02b770215156" providerId="ADAL" clId="{85C9025E-A317-4A42-8FDC-CC3F9E5F113C}" dt="2025-05-08T12:13:35.909" v="3048" actId="1036"/>
          <ac:picMkLst>
            <pc:docMk/>
            <pc:sldMk cId="177063995" sldId="306"/>
            <ac:picMk id="14" creationId="{C31A5770-0EF6-65FF-E054-61BC64509F48}"/>
          </ac:picMkLst>
        </pc:picChg>
        <pc:picChg chg="add mod">
          <ac:chgData name="Kovácsné Pusztai Kinga" userId="1282fdc4-838f-4805-a47a-02b770215156" providerId="ADAL" clId="{85C9025E-A317-4A42-8FDC-CC3F9E5F113C}" dt="2025-05-08T12:14:13.647" v="3053" actId="1035"/>
          <ac:picMkLst>
            <pc:docMk/>
            <pc:sldMk cId="177063995" sldId="306"/>
            <ac:picMk id="16" creationId="{88533FAC-7381-6280-5038-E5AB45C6C331}"/>
          </ac:picMkLst>
        </pc:picChg>
        <pc:picChg chg="del">
          <ac:chgData name="Kovácsné Pusztai Kinga" userId="1282fdc4-838f-4805-a47a-02b770215156" providerId="ADAL" clId="{85C9025E-A317-4A42-8FDC-CC3F9E5F113C}" dt="2025-05-08T12:10:58.350" v="3027" actId="478"/>
          <ac:picMkLst>
            <pc:docMk/>
            <pc:sldMk cId="177063995" sldId="306"/>
            <ac:picMk id="21" creationId="{35DFB8B0-F223-E001-9CC5-D8CF00C48688}"/>
          </ac:picMkLst>
        </pc:picChg>
        <pc:picChg chg="del">
          <ac:chgData name="Kovácsné Pusztai Kinga" userId="1282fdc4-838f-4805-a47a-02b770215156" providerId="ADAL" clId="{85C9025E-A317-4A42-8FDC-CC3F9E5F113C}" dt="2025-05-08T12:11:01.190" v="3028" actId="478"/>
          <ac:picMkLst>
            <pc:docMk/>
            <pc:sldMk cId="177063995" sldId="306"/>
            <ac:picMk id="25" creationId="{C7F57F30-753B-5B29-9182-6FDC8E51DAD6}"/>
          </ac:picMkLst>
        </pc:picChg>
      </pc:sldChg>
      <pc:sldChg chg="addSp modSp add mod">
        <pc:chgData name="Kovácsné Pusztai Kinga" userId="1282fdc4-838f-4805-a47a-02b770215156" providerId="ADAL" clId="{85C9025E-A317-4A42-8FDC-CC3F9E5F113C}" dt="2025-05-08T12:33:39.578" v="3248" actId="20577"/>
        <pc:sldMkLst>
          <pc:docMk/>
          <pc:sldMk cId="2444536811" sldId="307"/>
        </pc:sldMkLst>
        <pc:spChg chg="mod">
          <ac:chgData name="Kovácsné Pusztai Kinga" userId="1282fdc4-838f-4805-a47a-02b770215156" providerId="ADAL" clId="{85C9025E-A317-4A42-8FDC-CC3F9E5F113C}" dt="2025-05-08T12:30:16.321" v="3146" actId="12"/>
          <ac:spMkLst>
            <pc:docMk/>
            <pc:sldMk cId="2444536811" sldId="307"/>
            <ac:spMk id="2" creationId="{94B53C8C-BCA1-A7FF-317D-FFEAEE11A027}"/>
          </ac:spMkLst>
        </pc:spChg>
        <pc:spChg chg="mod">
          <ac:chgData name="Kovácsné Pusztai Kinga" userId="1282fdc4-838f-4805-a47a-02b770215156" providerId="ADAL" clId="{85C9025E-A317-4A42-8FDC-CC3F9E5F113C}" dt="2025-05-08T12:33:24.758" v="3244" actId="14100"/>
          <ac:spMkLst>
            <pc:docMk/>
            <pc:sldMk cId="2444536811" sldId="307"/>
            <ac:spMk id="3" creationId="{8754415C-A7CB-7621-16EF-74237B728393}"/>
          </ac:spMkLst>
        </pc:spChg>
        <pc:spChg chg="add mod">
          <ac:chgData name="Kovácsné Pusztai Kinga" userId="1282fdc4-838f-4805-a47a-02b770215156" providerId="ADAL" clId="{85C9025E-A317-4A42-8FDC-CC3F9E5F113C}" dt="2025-05-08T12:33:39.578" v="3248" actId="20577"/>
          <ac:spMkLst>
            <pc:docMk/>
            <pc:sldMk cId="2444536811" sldId="307"/>
            <ac:spMk id="4" creationId="{D1B1D3C6-B41B-555A-86F5-B6E0145E2086}"/>
          </ac:spMkLst>
        </pc:spChg>
      </pc:sldChg>
      <pc:sldChg chg="addSp delSp add del setBg delDesignElem">
        <pc:chgData name="Kovácsné Pusztai Kinga" userId="1282fdc4-838f-4805-a47a-02b770215156" providerId="ADAL" clId="{85C9025E-A317-4A42-8FDC-CC3F9E5F113C}" dt="2025-05-08T12:37:01.158" v="3295"/>
        <pc:sldMkLst>
          <pc:docMk/>
          <pc:sldMk cId="958092450" sldId="308"/>
        </pc:sldMkLst>
        <pc:spChg chg="add del">
          <ac:chgData name="Kovácsné Pusztai Kinga" userId="1282fdc4-838f-4805-a47a-02b770215156" providerId="ADAL" clId="{85C9025E-A317-4A42-8FDC-CC3F9E5F113C}" dt="2025-05-08T12:37:01.158" v="3295"/>
          <ac:spMkLst>
            <pc:docMk/>
            <pc:sldMk cId="958092450" sldId="308"/>
            <ac:spMk id="57" creationId="{884B31A9-E517-545C-CBF7-FFE9B30EEC62}"/>
          </ac:spMkLst>
        </pc:spChg>
        <pc:grpChg chg="add del">
          <ac:chgData name="Kovácsné Pusztai Kinga" userId="1282fdc4-838f-4805-a47a-02b770215156" providerId="ADAL" clId="{85C9025E-A317-4A42-8FDC-CC3F9E5F113C}" dt="2025-05-08T12:37:01.158" v="3295"/>
          <ac:grpSpMkLst>
            <pc:docMk/>
            <pc:sldMk cId="958092450" sldId="308"/>
            <ac:grpSpMk id="50" creationId="{CA2BFF6A-61F7-1BCD-568E-04E95C1D8DCC}"/>
          </ac:grpSpMkLst>
        </pc:grpChg>
        <pc:grpChg chg="add del">
          <ac:chgData name="Kovácsné Pusztai Kinga" userId="1282fdc4-838f-4805-a47a-02b770215156" providerId="ADAL" clId="{85C9025E-A317-4A42-8FDC-CC3F9E5F113C}" dt="2025-05-08T12:37:01.158" v="3295"/>
          <ac:grpSpMkLst>
            <pc:docMk/>
            <pc:sldMk cId="958092450" sldId="308"/>
            <ac:grpSpMk id="58" creationId="{18304772-4959-8321-8D43-DDF0FA42AEA7}"/>
          </ac:grpSpMkLst>
        </pc:grpChg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3410050166" sldId="309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2852934162" sldId="310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3680319074" sldId="311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2272256187" sldId="312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1136948419" sldId="313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1275622960" sldId="314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2694744638" sldId="315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306962972" sldId="316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2113639674" sldId="317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945002721" sldId="318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4074436616" sldId="319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1550264470" sldId="320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2049702404" sldId="321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2393402823" sldId="322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1179089569" sldId="323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2836195669" sldId="324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3570865061" sldId="325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1335902246" sldId="326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1793571961" sldId="327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3338533595" sldId="328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4041319902" sldId="329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3961077986" sldId="330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144299556" sldId="331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1905229454" sldId="332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1019030077" sldId="333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2491955597" sldId="334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3007658004" sldId="335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1656550316" sldId="336"/>
        </pc:sldMkLst>
      </pc:sldChg>
      <pc:sldChg chg="add del">
        <pc:chgData name="Kovácsné Pusztai Kinga" userId="1282fdc4-838f-4805-a47a-02b770215156" providerId="ADAL" clId="{85C9025E-A317-4A42-8FDC-CC3F9E5F113C}" dt="2025-05-08T12:37:01.158" v="3295"/>
        <pc:sldMkLst>
          <pc:docMk/>
          <pc:sldMk cId="3448106493" sldId="337"/>
        </pc:sldMkLst>
      </pc:sldChg>
      <pc:sldChg chg="addSp delSp add del setBg delDesignElem">
        <pc:chgData name="Kovácsné Pusztai Kinga" userId="1282fdc4-838f-4805-a47a-02b770215156" providerId="ADAL" clId="{85C9025E-A317-4A42-8FDC-CC3F9E5F113C}" dt="2025-05-08T12:37:01.158" v="3295"/>
        <pc:sldMkLst>
          <pc:docMk/>
          <pc:sldMk cId="973981876" sldId="338"/>
        </pc:sldMkLst>
        <pc:spChg chg="add del">
          <ac:chgData name="Kovácsné Pusztai Kinga" userId="1282fdc4-838f-4805-a47a-02b770215156" providerId="ADAL" clId="{85C9025E-A317-4A42-8FDC-CC3F9E5F113C}" dt="2025-05-08T12:37:01.158" v="3295"/>
          <ac:spMkLst>
            <pc:docMk/>
            <pc:sldMk cId="973981876" sldId="338"/>
            <ac:spMk id="48" creationId="{F5D70DA1-A973-153C-4EAE-166C448533EA}"/>
          </ac:spMkLst>
        </pc:spChg>
        <pc:spChg chg="add del">
          <ac:chgData name="Kovácsné Pusztai Kinga" userId="1282fdc4-838f-4805-a47a-02b770215156" providerId="ADAL" clId="{85C9025E-A317-4A42-8FDC-CC3F9E5F113C}" dt="2025-05-08T12:37:01.158" v="3295"/>
          <ac:spMkLst>
            <pc:docMk/>
            <pc:sldMk cId="973981876" sldId="338"/>
            <ac:spMk id="49" creationId="{0B9524D1-E02E-E6EB-9385-C1D80CDC6466}"/>
          </ac:spMkLst>
        </pc:spChg>
        <pc:grpChg chg="add del">
          <ac:chgData name="Kovácsné Pusztai Kinga" userId="1282fdc4-838f-4805-a47a-02b770215156" providerId="ADAL" clId="{85C9025E-A317-4A42-8FDC-CC3F9E5F113C}" dt="2025-05-08T12:37:01.158" v="3295"/>
          <ac:grpSpMkLst>
            <pc:docMk/>
            <pc:sldMk cId="973981876" sldId="338"/>
            <ac:grpSpMk id="50" creationId="{3BE59310-0467-1EB4-EBED-A6CC4C04162B}"/>
          </ac:grpSpMkLst>
        </pc:grpChg>
      </pc:sldChg>
    </pc:docChg>
  </pc:docChgLst>
  <pc:docChgLst>
    <pc:chgData name="Vendégfelhasználó" userId="S::urn:spo:anon#5c669dbb2a13ed61df7cd0b8cb9650751c79ac1079638b64bfbadb8910167f46::" providerId="AD" clId="Web-{CD017621-C36F-4890-9621-F700C549354C}"/>
    <pc:docChg chg="modSld">
      <pc:chgData name="Vendégfelhasználó" userId="S::urn:spo:anon#5c669dbb2a13ed61df7cd0b8cb9650751c79ac1079638b64bfbadb8910167f46::" providerId="AD" clId="Web-{CD017621-C36F-4890-9621-F700C549354C}" dt="2023-05-21T10:25:47.116" v="13" actId="1076"/>
      <pc:docMkLst>
        <pc:docMk/>
      </pc:docMkLst>
      <pc:sldChg chg="modSp">
        <pc:chgData name="Vendégfelhasználó" userId="S::urn:spo:anon#5c669dbb2a13ed61df7cd0b8cb9650751c79ac1079638b64bfbadb8910167f46::" providerId="AD" clId="Web-{CD017621-C36F-4890-9621-F700C549354C}" dt="2023-05-21T10:20:26.601" v="5" actId="1076"/>
        <pc:sldMkLst>
          <pc:docMk/>
          <pc:sldMk cId="656167126" sldId="282"/>
        </pc:sldMkLst>
      </pc:sldChg>
      <pc:sldChg chg="modSp">
        <pc:chgData name="Vendégfelhasználó" userId="S::urn:spo:anon#5c669dbb2a13ed61df7cd0b8cb9650751c79ac1079638b64bfbadb8910167f46::" providerId="AD" clId="Web-{CD017621-C36F-4890-9621-F700C549354C}" dt="2023-05-21T10:25:47.116" v="13" actId="1076"/>
        <pc:sldMkLst>
          <pc:docMk/>
          <pc:sldMk cId="3400110722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hu/photo/89560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névjegykártya látható&#10;&#10;Automatikusan generált leírás">
            <a:extLst>
              <a:ext uri="{FF2B5EF4-FFF2-40B4-BE49-F238E27FC236}">
                <a16:creationId xmlns:a16="http://schemas.microsoft.com/office/drawing/2014/main" id="{7E74CC86-7BF2-81B7-2414-BD09AD0C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4405" t="6530" r="16030" b="1"/>
          <a:stretch/>
        </p:blipFill>
        <p:spPr>
          <a:xfrm>
            <a:off x="20" y="10"/>
            <a:ext cx="5448280" cy="685799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</p:pic>
      <p:grpSp>
        <p:nvGrpSpPr>
          <p:cNvPr id="58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9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b="1"/>
              <a:t>Algoritmusok és adatszerkezetek I.</a:t>
            </a:r>
            <a:br>
              <a:rPr lang="hu-HU" b="1"/>
            </a:br>
            <a:r>
              <a:rPr lang="hu-HU" b="1"/>
              <a:t>6. Előadás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70611" y="3996267"/>
            <a:ext cx="5332411" cy="1388534"/>
          </a:xfrm>
        </p:spPr>
        <p:txBody>
          <a:bodyPr>
            <a:normAutofit/>
          </a:bodyPr>
          <a:lstStyle/>
          <a:p>
            <a:br>
              <a:rPr lang="hu-HU"/>
            </a:br>
            <a:r>
              <a:rPr lang="hu-HU" sz="4000" b="1">
                <a:solidFill>
                  <a:srgbClr val="C00000"/>
                </a:solidFill>
              </a:rPr>
              <a:t>Bináris fák</a:t>
            </a:r>
          </a:p>
        </p:txBody>
      </p:sp>
    </p:spTree>
    <p:extLst>
      <p:ext uri="{BB962C8B-B14F-4D97-AF65-F5344CB8AC3E}">
        <p14:creationId xmlns:p14="http://schemas.microsoft.com/office/powerpoint/2010/main" val="2431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99F528-7B7E-6BB3-7575-97702082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011" y="506457"/>
            <a:ext cx="7526055" cy="872412"/>
          </a:xfrm>
        </p:spPr>
        <p:txBody>
          <a:bodyPr/>
          <a:lstStyle/>
          <a:p>
            <a:r>
              <a:rPr lang="hu-HU" dirty="0"/>
              <a:t>Speciális bináris fák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C8D0F-F808-C830-C211-D8515775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40971"/>
            <a:ext cx="9469239" cy="561702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hu-HU" b="1" dirty="0">
                <a:effectLst/>
                <a:ea typeface="Calibri" panose="020F0502020204030204" pitchFamily="34" charset="0"/>
                <a:cs typeface="F78"/>
              </a:rPr>
              <a:t>Majdnem teljes bináris fa </a:t>
            </a:r>
            <a:r>
              <a:rPr lang="hu-HU" dirty="0">
                <a:effectLst/>
                <a:ea typeface="Calibri" panose="020F0502020204030204" pitchFamily="34" charset="0"/>
                <a:cs typeface="F78"/>
              </a:rPr>
              <a:t>(</a:t>
            </a:r>
            <a:r>
              <a:rPr lang="de-DE" dirty="0" err="1">
                <a:ea typeface="Calibri" panose="020F0502020204030204" pitchFamily="34" charset="0"/>
                <a:cs typeface="F29"/>
              </a:rPr>
              <a:t>nearly</a:t>
            </a:r>
            <a:r>
              <a:rPr lang="de-DE" dirty="0">
                <a:ea typeface="Calibri" panose="020F0502020204030204" pitchFamily="34" charset="0"/>
                <a:cs typeface="F29"/>
              </a:rPr>
              <a:t> </a:t>
            </a:r>
            <a:r>
              <a:rPr lang="de-DE" dirty="0" err="1">
                <a:ea typeface="Calibri" panose="020F0502020204030204" pitchFamily="34" charset="0"/>
                <a:cs typeface="F29"/>
              </a:rPr>
              <a:t>complete</a:t>
            </a:r>
            <a:r>
              <a:rPr lang="de-DE" dirty="0">
                <a:ea typeface="Calibri" panose="020F0502020204030204" pitchFamily="34" charset="0"/>
                <a:cs typeface="F29"/>
              </a:rPr>
              <a:t> </a:t>
            </a:r>
            <a:r>
              <a:rPr lang="de-DE" dirty="0" err="1">
                <a:ea typeface="Calibri" panose="020F0502020204030204" pitchFamily="34" charset="0"/>
                <a:cs typeface="F29"/>
              </a:rPr>
              <a:t>binary</a:t>
            </a:r>
            <a:r>
              <a:rPr lang="de-DE" dirty="0">
                <a:ea typeface="Calibri" panose="020F0502020204030204" pitchFamily="34" charset="0"/>
                <a:cs typeface="F29"/>
              </a:rPr>
              <a:t> </a:t>
            </a:r>
            <a:r>
              <a:rPr lang="de-DE" dirty="0" err="1">
                <a:ea typeface="Calibri" panose="020F0502020204030204" pitchFamily="34" charset="0"/>
                <a:cs typeface="F29"/>
              </a:rPr>
              <a:t>tree</a:t>
            </a:r>
            <a:r>
              <a:rPr lang="hu-HU" dirty="0">
                <a:effectLst/>
                <a:ea typeface="Calibri" panose="020F0502020204030204" pitchFamily="34" charset="0"/>
                <a:cs typeface="F78"/>
              </a:rPr>
              <a:t>):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 Ha egy tökéletes bináris fa levélszintjéről nulla, egy vagy több levelet elveszünk, de nem az összeset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dirty="0"/>
              <a:t>Az üres fa is</a:t>
            </a:r>
          </a:p>
          <a:p>
            <a:pPr lvl="1">
              <a:lnSpc>
                <a:spcPct val="107000"/>
              </a:lnSpc>
            </a:pPr>
            <a:r>
              <a:rPr lang="hu-HU" dirty="0"/>
              <a:t>Minden tökéletes bináris fa egyben majdnem teljes is</a:t>
            </a:r>
            <a:br>
              <a:rPr lang="hu-HU" dirty="0"/>
            </a:br>
            <a:r>
              <a:rPr lang="hu-HU" dirty="0"/>
              <a:t>(fordítva viszont nem igaz).</a:t>
            </a:r>
          </a:p>
          <a:p>
            <a:pPr lvl="1">
              <a:lnSpc>
                <a:spcPct val="107000"/>
              </a:lnSpc>
            </a:pPr>
            <a:r>
              <a:rPr lang="hu-HU" dirty="0"/>
              <a:t>Tetszőleges </a:t>
            </a:r>
            <a:r>
              <a:rPr lang="hu-HU" b="1" i="1" dirty="0"/>
              <a:t>h</a:t>
            </a:r>
            <a:r>
              <a:rPr lang="hu-HU" b="1" dirty="0"/>
              <a:t> mélységű</a:t>
            </a:r>
            <a:r>
              <a:rPr lang="hu-HU" dirty="0"/>
              <a:t>, nemüres, </a:t>
            </a:r>
            <a:br>
              <a:rPr lang="hu-HU" dirty="0"/>
            </a:br>
            <a:r>
              <a:rPr lang="hu-HU" dirty="0"/>
              <a:t>majdnem teljes bináris fa </a:t>
            </a:r>
            <a:r>
              <a:rPr lang="hu-HU" b="1" dirty="0"/>
              <a:t>csúcsainak száma</a:t>
            </a:r>
            <a:r>
              <a:rPr lang="hu-HU" dirty="0"/>
              <a:t>:</a:t>
            </a:r>
          </a:p>
          <a:p>
            <a:pPr lvl="2">
              <a:lnSpc>
                <a:spcPct val="107000"/>
              </a:lnSpc>
            </a:pPr>
            <a:r>
              <a:rPr lang="hu-HU" i="1" dirty="0"/>
              <a:t>n</a:t>
            </a:r>
            <a:r>
              <a:rPr lang="hu-HU" dirty="0"/>
              <a:t> </a:t>
            </a:r>
            <a:r>
              <a:rPr lang="en-US" dirty="0"/>
              <a:t>∈ </a:t>
            </a:r>
            <a:r>
              <a:rPr lang="hu-HU" dirty="0"/>
              <a:t>[2</a:t>
            </a:r>
            <a:r>
              <a:rPr lang="hu-HU" i="1" baseline="30000" dirty="0"/>
              <a:t>h</a:t>
            </a:r>
            <a:r>
              <a:rPr lang="hu-HU" dirty="0"/>
              <a:t>..2</a:t>
            </a:r>
            <a:r>
              <a:rPr lang="hu-HU" i="1" baseline="30000" dirty="0"/>
              <a:t>h</a:t>
            </a:r>
            <a:r>
              <a:rPr lang="hu-HU" baseline="30000" dirty="0"/>
              <a:t>+1</a:t>
            </a:r>
            <a:r>
              <a:rPr lang="hu-HU" dirty="0"/>
              <a:t>) (a fenti definíció szerint)</a:t>
            </a:r>
          </a:p>
          <a:p>
            <a:pPr lvl="2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hu-HU" i="1" dirty="0"/>
              <a:t>h</a:t>
            </a:r>
            <a:r>
              <a:rPr lang="hu-HU" dirty="0"/>
              <a:t> = ⌊log </a:t>
            </a:r>
            <a:r>
              <a:rPr lang="hu-HU" i="1" dirty="0"/>
              <a:t>n</a:t>
            </a:r>
            <a:r>
              <a:rPr lang="hu-HU" dirty="0"/>
              <a:t>⌋. </a:t>
            </a:r>
          </a:p>
          <a:p>
            <a:pPr lvl="1">
              <a:lnSpc>
                <a:spcPct val="107000"/>
              </a:lnSpc>
            </a:pPr>
            <a:r>
              <a:rPr lang="hu-HU" dirty="0"/>
              <a:t>Az alsó szinten levő leveleket elvéve </a:t>
            </a:r>
          </a:p>
          <a:p>
            <a:pPr lvl="2">
              <a:lnSpc>
                <a:spcPct val="107000"/>
              </a:lnSpc>
            </a:pPr>
            <a:r>
              <a:rPr lang="hu-HU" dirty="0"/>
              <a:t> </a:t>
            </a:r>
            <a:r>
              <a:rPr lang="hu-HU" i="1" dirty="0"/>
              <a:t>h</a:t>
            </a:r>
            <a:r>
              <a:rPr lang="en-US" dirty="0"/>
              <a:t>−</a:t>
            </a:r>
            <a:r>
              <a:rPr lang="hu-HU" dirty="0"/>
              <a:t>1 mélységű tökéletes bináris fát kapunk.</a:t>
            </a:r>
            <a:endParaRPr lang="hu-HU" sz="1400" dirty="0"/>
          </a:p>
        </p:txBody>
      </p:sp>
      <p:sp>
        <p:nvSpPr>
          <p:cNvPr id="5" name="Téglalap: szamárfül 4">
            <a:extLst>
              <a:ext uri="{FF2B5EF4-FFF2-40B4-BE49-F238E27FC236}">
                <a16:creationId xmlns:a16="http://schemas.microsoft.com/office/drawing/2014/main" id="{99CB0877-C71F-2052-4B1A-0EA77E3629E4}"/>
              </a:ext>
            </a:extLst>
          </p:cNvPr>
          <p:cNvSpPr/>
          <p:nvPr/>
        </p:nvSpPr>
        <p:spPr>
          <a:xfrm>
            <a:off x="8274951" y="2815814"/>
            <a:ext cx="3698310" cy="2003612"/>
          </a:xfrm>
          <a:custGeom>
            <a:avLst/>
            <a:gdLst>
              <a:gd name="connsiteX0" fmla="*/ 0 w 3698310"/>
              <a:gd name="connsiteY0" fmla="*/ 0 h 2003612"/>
              <a:gd name="connsiteX1" fmla="*/ 602296 w 3698310"/>
              <a:gd name="connsiteY1" fmla="*/ 0 h 2003612"/>
              <a:gd name="connsiteX2" fmla="*/ 1056660 w 3698310"/>
              <a:gd name="connsiteY2" fmla="*/ 0 h 2003612"/>
              <a:gd name="connsiteX3" fmla="*/ 1658956 w 3698310"/>
              <a:gd name="connsiteY3" fmla="*/ 0 h 2003612"/>
              <a:gd name="connsiteX4" fmla="*/ 2261252 w 3698310"/>
              <a:gd name="connsiteY4" fmla="*/ 0 h 2003612"/>
              <a:gd name="connsiteX5" fmla="*/ 2863549 w 3698310"/>
              <a:gd name="connsiteY5" fmla="*/ 0 h 2003612"/>
              <a:gd name="connsiteX6" fmla="*/ 3698310 w 3698310"/>
              <a:gd name="connsiteY6" fmla="*/ 0 h 2003612"/>
              <a:gd name="connsiteX7" fmla="*/ 3698310 w 3698310"/>
              <a:gd name="connsiteY7" fmla="*/ 509939 h 2003612"/>
              <a:gd name="connsiteX8" fmla="*/ 3698310 w 3698310"/>
              <a:gd name="connsiteY8" fmla="*/ 989282 h 2003612"/>
              <a:gd name="connsiteX9" fmla="*/ 3698310 w 3698310"/>
              <a:gd name="connsiteY9" fmla="*/ 1529818 h 2003612"/>
              <a:gd name="connsiteX10" fmla="*/ 3466151 w 3698310"/>
              <a:gd name="connsiteY10" fmla="*/ 1761977 h 2003612"/>
              <a:gd name="connsiteX11" fmla="*/ 3224516 w 3698310"/>
              <a:gd name="connsiteY11" fmla="*/ 2003612 h 2003612"/>
              <a:gd name="connsiteX12" fmla="*/ 2783832 w 3698310"/>
              <a:gd name="connsiteY12" fmla="*/ 2003612 h 2003612"/>
              <a:gd name="connsiteX13" fmla="*/ 2246413 w 3698310"/>
              <a:gd name="connsiteY13" fmla="*/ 2003612 h 2003612"/>
              <a:gd name="connsiteX14" fmla="*/ 1773484 w 3698310"/>
              <a:gd name="connsiteY14" fmla="*/ 2003612 h 2003612"/>
              <a:gd name="connsiteX15" fmla="*/ 1236064 w 3698310"/>
              <a:gd name="connsiteY15" fmla="*/ 2003612 h 2003612"/>
              <a:gd name="connsiteX16" fmla="*/ 634155 w 3698310"/>
              <a:gd name="connsiteY16" fmla="*/ 2003612 h 2003612"/>
              <a:gd name="connsiteX17" fmla="*/ 0 w 3698310"/>
              <a:gd name="connsiteY17" fmla="*/ 2003612 h 2003612"/>
              <a:gd name="connsiteX18" fmla="*/ 0 w 3698310"/>
              <a:gd name="connsiteY18" fmla="*/ 1562817 h 2003612"/>
              <a:gd name="connsiteX19" fmla="*/ 0 w 3698310"/>
              <a:gd name="connsiteY19" fmla="*/ 1021842 h 2003612"/>
              <a:gd name="connsiteX20" fmla="*/ 0 w 3698310"/>
              <a:gd name="connsiteY20" fmla="*/ 540975 h 2003612"/>
              <a:gd name="connsiteX21" fmla="*/ 0 w 3698310"/>
              <a:gd name="connsiteY21" fmla="*/ 0 h 2003612"/>
              <a:gd name="connsiteX0" fmla="*/ 3224516 w 3698310"/>
              <a:gd name="connsiteY0" fmla="*/ 2003612 h 2003612"/>
              <a:gd name="connsiteX1" fmla="*/ 3319275 w 3698310"/>
              <a:gd name="connsiteY1" fmla="*/ 1624577 h 2003612"/>
              <a:gd name="connsiteX2" fmla="*/ 3698310 w 3698310"/>
              <a:gd name="connsiteY2" fmla="*/ 1529818 h 2003612"/>
              <a:gd name="connsiteX3" fmla="*/ 3475627 w 3698310"/>
              <a:gd name="connsiteY3" fmla="*/ 1752501 h 2003612"/>
              <a:gd name="connsiteX4" fmla="*/ 3224516 w 3698310"/>
              <a:gd name="connsiteY4" fmla="*/ 2003612 h 2003612"/>
              <a:gd name="connsiteX0" fmla="*/ 3224516 w 3698310"/>
              <a:gd name="connsiteY0" fmla="*/ 2003612 h 2003612"/>
              <a:gd name="connsiteX1" fmla="*/ 3319275 w 3698310"/>
              <a:gd name="connsiteY1" fmla="*/ 1624577 h 2003612"/>
              <a:gd name="connsiteX2" fmla="*/ 3698310 w 3698310"/>
              <a:gd name="connsiteY2" fmla="*/ 1529818 h 2003612"/>
              <a:gd name="connsiteX3" fmla="*/ 3461413 w 3698310"/>
              <a:gd name="connsiteY3" fmla="*/ 1766715 h 2003612"/>
              <a:gd name="connsiteX4" fmla="*/ 3224516 w 3698310"/>
              <a:gd name="connsiteY4" fmla="*/ 2003612 h 2003612"/>
              <a:gd name="connsiteX5" fmla="*/ 2622606 w 3698310"/>
              <a:gd name="connsiteY5" fmla="*/ 2003612 h 2003612"/>
              <a:gd name="connsiteX6" fmla="*/ 2149677 w 3698310"/>
              <a:gd name="connsiteY6" fmla="*/ 2003612 h 2003612"/>
              <a:gd name="connsiteX7" fmla="*/ 1580013 w 3698310"/>
              <a:gd name="connsiteY7" fmla="*/ 2003612 h 2003612"/>
              <a:gd name="connsiteX8" fmla="*/ 978103 w 3698310"/>
              <a:gd name="connsiteY8" fmla="*/ 2003612 h 2003612"/>
              <a:gd name="connsiteX9" fmla="*/ 537419 w 3698310"/>
              <a:gd name="connsiteY9" fmla="*/ 2003612 h 2003612"/>
              <a:gd name="connsiteX10" fmla="*/ 0 w 3698310"/>
              <a:gd name="connsiteY10" fmla="*/ 2003612 h 2003612"/>
              <a:gd name="connsiteX11" fmla="*/ 0 w 3698310"/>
              <a:gd name="connsiteY11" fmla="*/ 1522745 h 2003612"/>
              <a:gd name="connsiteX12" fmla="*/ 0 w 3698310"/>
              <a:gd name="connsiteY12" fmla="*/ 1021842 h 2003612"/>
              <a:gd name="connsiteX13" fmla="*/ 0 w 3698310"/>
              <a:gd name="connsiteY13" fmla="*/ 500903 h 2003612"/>
              <a:gd name="connsiteX14" fmla="*/ 0 w 3698310"/>
              <a:gd name="connsiteY14" fmla="*/ 0 h 2003612"/>
              <a:gd name="connsiteX15" fmla="*/ 565313 w 3698310"/>
              <a:gd name="connsiteY15" fmla="*/ 0 h 2003612"/>
              <a:gd name="connsiteX16" fmla="*/ 1019677 w 3698310"/>
              <a:gd name="connsiteY16" fmla="*/ 0 h 2003612"/>
              <a:gd name="connsiteX17" fmla="*/ 1474041 w 3698310"/>
              <a:gd name="connsiteY17" fmla="*/ 0 h 2003612"/>
              <a:gd name="connsiteX18" fmla="*/ 1891421 w 3698310"/>
              <a:gd name="connsiteY18" fmla="*/ 0 h 2003612"/>
              <a:gd name="connsiteX19" fmla="*/ 2419751 w 3698310"/>
              <a:gd name="connsiteY19" fmla="*/ 0 h 2003612"/>
              <a:gd name="connsiteX20" fmla="*/ 2948081 w 3698310"/>
              <a:gd name="connsiteY20" fmla="*/ 0 h 2003612"/>
              <a:gd name="connsiteX21" fmla="*/ 3698310 w 3698310"/>
              <a:gd name="connsiteY21" fmla="*/ 0 h 2003612"/>
              <a:gd name="connsiteX22" fmla="*/ 3698310 w 3698310"/>
              <a:gd name="connsiteY22" fmla="*/ 509939 h 2003612"/>
              <a:gd name="connsiteX23" fmla="*/ 3698310 w 3698310"/>
              <a:gd name="connsiteY23" fmla="*/ 989282 h 2003612"/>
              <a:gd name="connsiteX24" fmla="*/ 3698310 w 3698310"/>
              <a:gd name="connsiteY24" fmla="*/ 1529818 h 2003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698310" h="2003612" stroke="0" extrusionOk="0">
                <a:moveTo>
                  <a:pt x="0" y="0"/>
                </a:moveTo>
                <a:cubicBezTo>
                  <a:pt x="226195" y="-39238"/>
                  <a:pt x="407937" y="63412"/>
                  <a:pt x="602296" y="0"/>
                </a:cubicBezTo>
                <a:cubicBezTo>
                  <a:pt x="796655" y="-63412"/>
                  <a:pt x="867578" y="21800"/>
                  <a:pt x="1056660" y="0"/>
                </a:cubicBezTo>
                <a:cubicBezTo>
                  <a:pt x="1245742" y="-21800"/>
                  <a:pt x="1487282" y="35051"/>
                  <a:pt x="1658956" y="0"/>
                </a:cubicBezTo>
                <a:cubicBezTo>
                  <a:pt x="1830630" y="-35051"/>
                  <a:pt x="2052887" y="56631"/>
                  <a:pt x="2261252" y="0"/>
                </a:cubicBezTo>
                <a:cubicBezTo>
                  <a:pt x="2469617" y="-56631"/>
                  <a:pt x="2617697" y="34586"/>
                  <a:pt x="2863549" y="0"/>
                </a:cubicBezTo>
                <a:cubicBezTo>
                  <a:pt x="3109401" y="-34586"/>
                  <a:pt x="3524857" y="78659"/>
                  <a:pt x="3698310" y="0"/>
                </a:cubicBezTo>
                <a:cubicBezTo>
                  <a:pt x="3729374" y="199967"/>
                  <a:pt x="3653972" y="351252"/>
                  <a:pt x="3698310" y="509939"/>
                </a:cubicBezTo>
                <a:cubicBezTo>
                  <a:pt x="3742648" y="668626"/>
                  <a:pt x="3660226" y="869963"/>
                  <a:pt x="3698310" y="989282"/>
                </a:cubicBezTo>
                <a:cubicBezTo>
                  <a:pt x="3736394" y="1108601"/>
                  <a:pt x="3635049" y="1415407"/>
                  <a:pt x="3698310" y="1529818"/>
                </a:cubicBezTo>
                <a:cubicBezTo>
                  <a:pt x="3611863" y="1629356"/>
                  <a:pt x="3534702" y="1671244"/>
                  <a:pt x="3466151" y="1761977"/>
                </a:cubicBezTo>
                <a:cubicBezTo>
                  <a:pt x="3397600" y="1852710"/>
                  <a:pt x="3271469" y="1948337"/>
                  <a:pt x="3224516" y="2003612"/>
                </a:cubicBezTo>
                <a:cubicBezTo>
                  <a:pt x="3095358" y="2013609"/>
                  <a:pt x="2919894" y="1973362"/>
                  <a:pt x="2783832" y="2003612"/>
                </a:cubicBezTo>
                <a:cubicBezTo>
                  <a:pt x="2647770" y="2033862"/>
                  <a:pt x="2376739" y="1970571"/>
                  <a:pt x="2246413" y="2003612"/>
                </a:cubicBezTo>
                <a:cubicBezTo>
                  <a:pt x="2116087" y="2036653"/>
                  <a:pt x="1967647" y="1963594"/>
                  <a:pt x="1773484" y="2003612"/>
                </a:cubicBezTo>
                <a:cubicBezTo>
                  <a:pt x="1579321" y="2043630"/>
                  <a:pt x="1474207" y="1995751"/>
                  <a:pt x="1236064" y="2003612"/>
                </a:cubicBezTo>
                <a:cubicBezTo>
                  <a:pt x="997921" y="2011473"/>
                  <a:pt x="826195" y="1934070"/>
                  <a:pt x="634155" y="2003612"/>
                </a:cubicBezTo>
                <a:cubicBezTo>
                  <a:pt x="442115" y="2073154"/>
                  <a:pt x="140174" y="1967700"/>
                  <a:pt x="0" y="2003612"/>
                </a:cubicBezTo>
                <a:cubicBezTo>
                  <a:pt x="-29903" y="1817111"/>
                  <a:pt x="15409" y="1689441"/>
                  <a:pt x="0" y="1562817"/>
                </a:cubicBezTo>
                <a:cubicBezTo>
                  <a:pt x="-15409" y="1436193"/>
                  <a:pt x="27700" y="1221169"/>
                  <a:pt x="0" y="1021842"/>
                </a:cubicBezTo>
                <a:cubicBezTo>
                  <a:pt x="-27700" y="822515"/>
                  <a:pt x="30827" y="697433"/>
                  <a:pt x="0" y="540975"/>
                </a:cubicBezTo>
                <a:cubicBezTo>
                  <a:pt x="-30827" y="384517"/>
                  <a:pt x="6666" y="165768"/>
                  <a:pt x="0" y="0"/>
                </a:cubicBezTo>
                <a:close/>
              </a:path>
              <a:path w="3698310" h="2003612" fill="darkenLess" stroke="0" extrusionOk="0">
                <a:moveTo>
                  <a:pt x="3224516" y="2003612"/>
                </a:moveTo>
                <a:cubicBezTo>
                  <a:pt x="3235017" y="1847059"/>
                  <a:pt x="3287714" y="1752465"/>
                  <a:pt x="3319275" y="1624577"/>
                </a:cubicBezTo>
                <a:cubicBezTo>
                  <a:pt x="3406052" y="1582656"/>
                  <a:pt x="3547361" y="1596636"/>
                  <a:pt x="3698310" y="1529818"/>
                </a:cubicBezTo>
                <a:cubicBezTo>
                  <a:pt x="3622242" y="1659148"/>
                  <a:pt x="3564384" y="1660367"/>
                  <a:pt x="3475627" y="1752501"/>
                </a:cubicBezTo>
                <a:cubicBezTo>
                  <a:pt x="3386870" y="1844635"/>
                  <a:pt x="3311653" y="1863714"/>
                  <a:pt x="3224516" y="2003612"/>
                </a:cubicBezTo>
                <a:close/>
              </a:path>
              <a:path w="3698310" h="2003612" fill="none" extrusionOk="0">
                <a:moveTo>
                  <a:pt x="3224516" y="2003612"/>
                </a:moveTo>
                <a:cubicBezTo>
                  <a:pt x="3212487" y="1868695"/>
                  <a:pt x="3299632" y="1710614"/>
                  <a:pt x="3319275" y="1624577"/>
                </a:cubicBezTo>
                <a:cubicBezTo>
                  <a:pt x="3402085" y="1566952"/>
                  <a:pt x="3549557" y="1613573"/>
                  <a:pt x="3698310" y="1529818"/>
                </a:cubicBezTo>
                <a:cubicBezTo>
                  <a:pt x="3646780" y="1634449"/>
                  <a:pt x="3539425" y="1684597"/>
                  <a:pt x="3461413" y="1766715"/>
                </a:cubicBezTo>
                <a:cubicBezTo>
                  <a:pt x="3383401" y="1848833"/>
                  <a:pt x="3309916" y="1889800"/>
                  <a:pt x="3224516" y="2003612"/>
                </a:cubicBezTo>
                <a:cubicBezTo>
                  <a:pt x="2992802" y="2049872"/>
                  <a:pt x="2790901" y="1957401"/>
                  <a:pt x="2622606" y="2003612"/>
                </a:cubicBezTo>
                <a:cubicBezTo>
                  <a:pt x="2454311" y="2049823"/>
                  <a:pt x="2334323" y="1986976"/>
                  <a:pt x="2149677" y="2003612"/>
                </a:cubicBezTo>
                <a:cubicBezTo>
                  <a:pt x="1965031" y="2020248"/>
                  <a:pt x="1735867" y="1992324"/>
                  <a:pt x="1580013" y="2003612"/>
                </a:cubicBezTo>
                <a:cubicBezTo>
                  <a:pt x="1424159" y="2014900"/>
                  <a:pt x="1254291" y="1951769"/>
                  <a:pt x="978103" y="2003612"/>
                </a:cubicBezTo>
                <a:cubicBezTo>
                  <a:pt x="701915" y="2055455"/>
                  <a:pt x="683532" y="1967957"/>
                  <a:pt x="537419" y="2003612"/>
                </a:cubicBezTo>
                <a:cubicBezTo>
                  <a:pt x="391306" y="2039267"/>
                  <a:pt x="261065" y="1955062"/>
                  <a:pt x="0" y="2003612"/>
                </a:cubicBezTo>
                <a:cubicBezTo>
                  <a:pt x="-11500" y="1799773"/>
                  <a:pt x="14428" y="1625275"/>
                  <a:pt x="0" y="1522745"/>
                </a:cubicBezTo>
                <a:cubicBezTo>
                  <a:pt x="-14428" y="1420215"/>
                  <a:pt x="58217" y="1185919"/>
                  <a:pt x="0" y="1021842"/>
                </a:cubicBezTo>
                <a:cubicBezTo>
                  <a:pt x="-58217" y="857765"/>
                  <a:pt x="21245" y="658432"/>
                  <a:pt x="0" y="500903"/>
                </a:cubicBezTo>
                <a:cubicBezTo>
                  <a:pt x="-21245" y="343374"/>
                  <a:pt x="21633" y="118362"/>
                  <a:pt x="0" y="0"/>
                </a:cubicBezTo>
                <a:cubicBezTo>
                  <a:pt x="128759" y="-37949"/>
                  <a:pt x="357177" y="18442"/>
                  <a:pt x="565313" y="0"/>
                </a:cubicBezTo>
                <a:cubicBezTo>
                  <a:pt x="773449" y="-18442"/>
                  <a:pt x="917394" y="49365"/>
                  <a:pt x="1019677" y="0"/>
                </a:cubicBezTo>
                <a:cubicBezTo>
                  <a:pt x="1121960" y="-49365"/>
                  <a:pt x="1286721" y="26339"/>
                  <a:pt x="1474041" y="0"/>
                </a:cubicBezTo>
                <a:cubicBezTo>
                  <a:pt x="1661361" y="-26339"/>
                  <a:pt x="1760886" y="48884"/>
                  <a:pt x="1891421" y="0"/>
                </a:cubicBezTo>
                <a:cubicBezTo>
                  <a:pt x="2021956" y="-48884"/>
                  <a:pt x="2211676" y="2585"/>
                  <a:pt x="2419751" y="0"/>
                </a:cubicBezTo>
                <a:cubicBezTo>
                  <a:pt x="2627826" y="-2585"/>
                  <a:pt x="2754465" y="13760"/>
                  <a:pt x="2948081" y="0"/>
                </a:cubicBezTo>
                <a:cubicBezTo>
                  <a:pt x="3141697" y="-13760"/>
                  <a:pt x="3445252" y="41451"/>
                  <a:pt x="3698310" y="0"/>
                </a:cubicBezTo>
                <a:cubicBezTo>
                  <a:pt x="3721992" y="201129"/>
                  <a:pt x="3663520" y="339868"/>
                  <a:pt x="3698310" y="509939"/>
                </a:cubicBezTo>
                <a:cubicBezTo>
                  <a:pt x="3733100" y="680010"/>
                  <a:pt x="3665429" y="834820"/>
                  <a:pt x="3698310" y="989282"/>
                </a:cubicBezTo>
                <a:cubicBezTo>
                  <a:pt x="3731191" y="1143744"/>
                  <a:pt x="3649035" y="1304443"/>
                  <a:pt x="3698310" y="1529818"/>
                </a:cubicBezTo>
              </a:path>
              <a:path w="3698310" h="2003612" fill="none" stroke="0" extrusionOk="0">
                <a:moveTo>
                  <a:pt x="3224516" y="2003612"/>
                </a:moveTo>
                <a:cubicBezTo>
                  <a:pt x="3224565" y="1892606"/>
                  <a:pt x="3308173" y="1717278"/>
                  <a:pt x="3319275" y="1624577"/>
                </a:cubicBezTo>
                <a:cubicBezTo>
                  <a:pt x="3448416" y="1571841"/>
                  <a:pt x="3623582" y="1573550"/>
                  <a:pt x="3698310" y="1529818"/>
                </a:cubicBezTo>
                <a:cubicBezTo>
                  <a:pt x="3622325" y="1644307"/>
                  <a:pt x="3569060" y="1642572"/>
                  <a:pt x="3456675" y="1771453"/>
                </a:cubicBezTo>
                <a:cubicBezTo>
                  <a:pt x="3344290" y="1900334"/>
                  <a:pt x="3319100" y="1872718"/>
                  <a:pt x="3224516" y="2003612"/>
                </a:cubicBezTo>
                <a:cubicBezTo>
                  <a:pt x="3099294" y="2048624"/>
                  <a:pt x="2865371" y="1997904"/>
                  <a:pt x="2751587" y="2003612"/>
                </a:cubicBezTo>
                <a:cubicBezTo>
                  <a:pt x="2637803" y="2009320"/>
                  <a:pt x="2308539" y="1980674"/>
                  <a:pt x="2181922" y="2003612"/>
                </a:cubicBezTo>
                <a:cubicBezTo>
                  <a:pt x="2055305" y="2026550"/>
                  <a:pt x="1724983" y="1941595"/>
                  <a:pt x="1580013" y="2003612"/>
                </a:cubicBezTo>
                <a:cubicBezTo>
                  <a:pt x="1435043" y="2065629"/>
                  <a:pt x="1304262" y="1964546"/>
                  <a:pt x="1074839" y="2003612"/>
                </a:cubicBezTo>
                <a:cubicBezTo>
                  <a:pt x="845416" y="2042678"/>
                  <a:pt x="743780" y="1974584"/>
                  <a:pt x="537419" y="2003612"/>
                </a:cubicBezTo>
                <a:cubicBezTo>
                  <a:pt x="331058" y="2032640"/>
                  <a:pt x="246047" y="1998885"/>
                  <a:pt x="0" y="2003612"/>
                </a:cubicBezTo>
                <a:cubicBezTo>
                  <a:pt x="-48567" y="1758317"/>
                  <a:pt x="48657" y="1656707"/>
                  <a:pt x="0" y="1482673"/>
                </a:cubicBezTo>
                <a:cubicBezTo>
                  <a:pt x="-48657" y="1308639"/>
                  <a:pt x="53814" y="1193344"/>
                  <a:pt x="0" y="981770"/>
                </a:cubicBezTo>
                <a:cubicBezTo>
                  <a:pt x="-53814" y="770196"/>
                  <a:pt x="53447" y="639377"/>
                  <a:pt x="0" y="520939"/>
                </a:cubicBezTo>
                <a:cubicBezTo>
                  <a:pt x="-53447" y="402501"/>
                  <a:pt x="35691" y="229006"/>
                  <a:pt x="0" y="0"/>
                </a:cubicBezTo>
                <a:cubicBezTo>
                  <a:pt x="121922" y="-18289"/>
                  <a:pt x="328194" y="41888"/>
                  <a:pt x="417381" y="0"/>
                </a:cubicBezTo>
                <a:cubicBezTo>
                  <a:pt x="506568" y="-41888"/>
                  <a:pt x="816429" y="37831"/>
                  <a:pt x="982694" y="0"/>
                </a:cubicBezTo>
                <a:cubicBezTo>
                  <a:pt x="1148959" y="-37831"/>
                  <a:pt x="1293814" y="35673"/>
                  <a:pt x="1584990" y="0"/>
                </a:cubicBezTo>
                <a:cubicBezTo>
                  <a:pt x="1876166" y="-35673"/>
                  <a:pt x="1904817" y="43723"/>
                  <a:pt x="2002371" y="0"/>
                </a:cubicBezTo>
                <a:cubicBezTo>
                  <a:pt x="2099925" y="-43723"/>
                  <a:pt x="2270573" y="11105"/>
                  <a:pt x="2419751" y="0"/>
                </a:cubicBezTo>
                <a:cubicBezTo>
                  <a:pt x="2568929" y="-11105"/>
                  <a:pt x="2652288" y="17922"/>
                  <a:pt x="2837132" y="0"/>
                </a:cubicBezTo>
                <a:cubicBezTo>
                  <a:pt x="3021976" y="-17922"/>
                  <a:pt x="3292985" y="71595"/>
                  <a:pt x="3698310" y="0"/>
                </a:cubicBezTo>
                <a:cubicBezTo>
                  <a:pt x="3714704" y="131471"/>
                  <a:pt x="3691260" y="295805"/>
                  <a:pt x="3698310" y="479343"/>
                </a:cubicBezTo>
                <a:cubicBezTo>
                  <a:pt x="3705360" y="662881"/>
                  <a:pt x="3650923" y="741724"/>
                  <a:pt x="3698310" y="958686"/>
                </a:cubicBezTo>
                <a:cubicBezTo>
                  <a:pt x="3745697" y="1175648"/>
                  <a:pt x="3681077" y="1299010"/>
                  <a:pt x="3698310" y="1529818"/>
                </a:cubicBezTo>
              </a:path>
            </a:pathLst>
          </a:custGeom>
          <a:blipFill>
            <a:blip r:embed="rId2"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695964811">
                  <a:prstGeom prst="foldedCorner">
                    <a:avLst>
                      <a:gd name="adj" fmla="val 2364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668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0E46A515-945B-2B94-5552-7070E7BAE80F}"/>
              </a:ext>
            </a:extLst>
          </p:cNvPr>
          <p:cNvSpPr/>
          <p:nvPr/>
        </p:nvSpPr>
        <p:spPr>
          <a:xfrm>
            <a:off x="6433073" y="1307575"/>
            <a:ext cx="5758928" cy="3533366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2111D58-3587-F620-D604-CA6BB37C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851" y="227763"/>
            <a:ext cx="10018713" cy="857250"/>
          </a:xfrm>
        </p:spPr>
        <p:txBody>
          <a:bodyPr/>
          <a:lstStyle/>
          <a:p>
            <a:r>
              <a:rPr lang="hu-HU" dirty="0"/>
              <a:t>Bináris fa mérete, szintjei, magassága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EE03092-C79F-9C04-0FAD-4804C8D1ED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085013"/>
                <a:ext cx="10018713" cy="560503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Bináris fa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78"/>
                  </a:rPr>
                  <a:t>mérete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(</a:t>
                </a:r>
                <a:r>
                  <a:rPr lang="hu-HU" dirty="0" err="1">
                    <a:effectLst/>
                    <a:ea typeface="Calibri" panose="020F0502020204030204" pitchFamily="34" charset="0"/>
                    <a:cs typeface="F78"/>
                  </a:rPr>
                  <a:t>size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):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csúcsainak száma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</a:pPr>
                <a:r>
                  <a:rPr lang="hu-HU" dirty="0"/>
                  <a:t>A </a:t>
                </a:r>
                <a:r>
                  <a:rPr lang="hu-HU" i="1" dirty="0"/>
                  <a:t>t</a:t>
                </a:r>
                <a:r>
                  <a:rPr lang="hu-HU" dirty="0"/>
                  <a:t> bináris fa méretének jelölése: </a:t>
                </a:r>
              </a:p>
              <a:p>
                <a:pPr lvl="2">
                  <a:lnSpc>
                    <a:spcPct val="107000"/>
                  </a:lnSpc>
                </a:pPr>
                <a:r>
                  <a:rPr lang="hu-HU" dirty="0"/>
                  <a:t>|</a:t>
                </a:r>
                <a:r>
                  <a:rPr lang="hu-HU" i="1" dirty="0"/>
                  <a:t>t</a:t>
                </a:r>
                <a:r>
                  <a:rPr lang="hu-HU" dirty="0"/>
                  <a:t>|</a:t>
                </a:r>
              </a:p>
              <a:p>
                <a:pPr lvl="2">
                  <a:lnSpc>
                    <a:spcPct val="107000"/>
                  </a:lnSpc>
                </a:pPr>
                <a:r>
                  <a:rPr lang="hu-HU" i="1" dirty="0"/>
                  <a:t>n</a:t>
                </a:r>
                <a:r>
                  <a:rPr lang="hu-HU" dirty="0"/>
                  <a:t>(</a:t>
                </a:r>
                <a:r>
                  <a:rPr lang="hu-HU" i="1" dirty="0"/>
                  <a:t>t</a:t>
                </a:r>
                <a:r>
                  <a:rPr lang="hu-HU" dirty="0"/>
                  <a:t>)</a:t>
                </a:r>
              </a:p>
              <a:p>
                <a:pPr lvl="2">
                  <a:lnSpc>
                    <a:spcPct val="107000"/>
                  </a:lnSpc>
                </a:pPr>
                <a:r>
                  <a:rPr lang="hu-HU" i="1" dirty="0"/>
                  <a:t>n</a:t>
                </a:r>
                <a:r>
                  <a:rPr lang="hu-HU" dirty="0"/>
                  <a:t> (ha egyértelmű)</a:t>
                </a:r>
              </a:p>
              <a:p>
                <a:pPr algn="l"/>
                <a:r>
                  <a:rPr lang="hu-HU" b="0" i="0" u="none" strike="noStrike" baseline="0" dirty="0"/>
                  <a:t>Fa </a:t>
                </a:r>
                <a:r>
                  <a:rPr lang="hu-HU" b="0" i="1" u="none" strike="noStrike" baseline="0" dirty="0"/>
                  <a:t>szintjei</a:t>
                </a:r>
                <a:r>
                  <a:rPr lang="hu-HU" b="0" i="0" u="none" strike="noStrike" baseline="0" dirty="0"/>
                  <a:t> (</a:t>
                </a:r>
                <a:r>
                  <a:rPr lang="hu-HU" b="0" i="0" u="none" strike="noStrike" baseline="0" dirty="0" err="1"/>
                  <a:t>levels</a:t>
                </a:r>
                <a:r>
                  <a:rPr lang="hu-HU" b="0" i="0" u="none" strike="noStrike" baseline="0" dirty="0"/>
                  <a:t>)</a:t>
                </a:r>
              </a:p>
              <a:p>
                <a:pPr lvl="1"/>
                <a:r>
                  <a:rPr lang="hu-HU" b="0" i="0" u="none" strike="noStrike" baseline="0" dirty="0"/>
                  <a:t>A gyökér: </a:t>
                </a:r>
                <a:r>
                  <a:rPr lang="hu-HU" b="0" i="0" u="none" strike="noStrike" baseline="0" dirty="0" err="1"/>
                  <a:t>nulladik</a:t>
                </a:r>
                <a:r>
                  <a:rPr lang="hu-HU" b="0" i="0" u="none" strike="noStrike" baseline="0" dirty="0"/>
                  <a:t> szint</a:t>
                </a:r>
              </a:p>
              <a:p>
                <a:pPr lvl="1"/>
                <a:r>
                  <a:rPr lang="hu-HU" b="0" i="0" u="none" strike="noStrike" baseline="0" dirty="0"/>
                  <a:t>Az </a:t>
                </a:r>
                <a:r>
                  <a:rPr lang="hu-HU" b="0" i="1" u="none" strike="noStrike" baseline="0" dirty="0"/>
                  <a:t>i</a:t>
                </a:r>
                <a:r>
                  <a:rPr lang="hu-HU" b="0" i="0" u="none" strike="noStrike" baseline="0" dirty="0"/>
                  <a:t>-</a:t>
                </a:r>
                <a:r>
                  <a:rPr lang="hu-HU" b="0" i="0" u="none" strike="noStrike" baseline="0" dirty="0" err="1"/>
                  <a:t>edik</a:t>
                </a:r>
                <a:r>
                  <a:rPr lang="hu-HU" b="0" i="0" u="none" strike="noStrike" baseline="0" dirty="0"/>
                  <a:t> szintű csúcsok gyerekeit </a:t>
                </a:r>
                <a:br>
                  <a:rPr lang="hu-HU" b="0" i="0" u="none" strike="noStrike" baseline="0" dirty="0"/>
                </a:br>
                <a:r>
                  <a:rPr lang="hu-HU" b="0" i="0" u="none" strike="noStrike" baseline="0" dirty="0"/>
                  <a:t> az (</a:t>
                </a:r>
                <a:r>
                  <a:rPr lang="hu-HU" b="0" i="1" u="none" strike="noStrike" baseline="0" dirty="0"/>
                  <a:t>i</a:t>
                </a:r>
                <a:r>
                  <a:rPr lang="hu-HU" b="0" i="0" u="none" strike="noStrike" baseline="0" dirty="0"/>
                  <a:t> + 1)-</a:t>
                </a:r>
                <a:r>
                  <a:rPr lang="hu-HU" b="0" i="0" u="none" strike="noStrike" baseline="0" dirty="0" err="1"/>
                  <a:t>edik</a:t>
                </a:r>
                <a:r>
                  <a:rPr lang="hu-HU" b="0" i="0" u="none" strike="noStrike" baseline="0" dirty="0"/>
                  <a:t> szinten találjuk. </a:t>
                </a:r>
              </a:p>
              <a:p>
                <a:r>
                  <a:rPr lang="hu-HU" b="0" i="0" u="none" strike="noStrike" baseline="0" dirty="0"/>
                  <a:t>A fa </a:t>
                </a:r>
                <a:r>
                  <a:rPr lang="hu-HU" b="0" i="1" u="none" strike="noStrike" baseline="0" dirty="0"/>
                  <a:t>magassága</a:t>
                </a:r>
                <a:r>
                  <a:rPr lang="hu-HU" b="0" i="0" u="none" strike="noStrike" baseline="0" dirty="0"/>
                  <a:t> (</a:t>
                </a:r>
                <a:r>
                  <a:rPr lang="hu-HU" b="0" i="0" u="none" strike="noStrike" baseline="0" dirty="0" err="1"/>
                  <a:t>height</a:t>
                </a:r>
                <a:r>
                  <a:rPr lang="hu-HU" b="0" i="0" u="none" strike="noStrike" baseline="0" dirty="0"/>
                  <a:t>) (~mélysége)</a:t>
                </a:r>
              </a:p>
              <a:p>
                <a:pPr lvl="1"/>
                <a:r>
                  <a:rPr lang="hu-HU" dirty="0"/>
                  <a:t>A legmélyebben fekvő leveleinek szintszáma.</a:t>
                </a:r>
              </a:p>
              <a:p>
                <a:pPr lvl="1">
                  <a:lnSpc>
                    <a:spcPct val="107000"/>
                  </a:lnSpc>
                </a:pPr>
                <a:r>
                  <a:rPr lang="hu-HU" dirty="0"/>
                  <a:t>A </a:t>
                </a:r>
                <a:r>
                  <a:rPr lang="hu-HU" i="1" dirty="0"/>
                  <a:t>t</a:t>
                </a:r>
                <a:r>
                  <a:rPr lang="hu-HU" dirty="0"/>
                  <a:t> bináris fa magasságának jelölése: </a:t>
                </a:r>
                <a:r>
                  <a:rPr lang="hu-HU" i="1" dirty="0"/>
                  <a:t>h</a:t>
                </a:r>
                <a:r>
                  <a:rPr lang="hu-HU" dirty="0"/>
                  <a:t>(</a:t>
                </a:r>
                <a:r>
                  <a:rPr lang="hu-HU" i="1" dirty="0"/>
                  <a:t>t</a:t>
                </a:r>
                <a:r>
                  <a:rPr lang="hu-HU" dirty="0"/>
                  <a:t>), vagy </a:t>
                </a:r>
                <a:r>
                  <a:rPr lang="hu-HU" i="1" dirty="0"/>
                  <a:t>h</a:t>
                </a:r>
                <a:r>
                  <a:rPr lang="hu-HU" dirty="0"/>
                  <a:t> (ha egyértelmű)</a:t>
                </a:r>
              </a:p>
              <a:p>
                <a:pPr lvl="1">
                  <a:lnSpc>
                    <a:spcPct val="107000"/>
                  </a:lnSpc>
                </a:pPr>
                <a:r>
                  <a:rPr lang="hu-HU" dirty="0"/>
                  <a:t>Az üres fa magassága </a:t>
                </a:r>
                <a:r>
                  <a:rPr lang="hu-HU" i="1" dirty="0"/>
                  <a:t>h</a:t>
                </a:r>
                <a:r>
                  <a:rPr lang="hu-HU" dirty="0"/>
                  <a:t>(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⊘</m:t>
                    </m:r>
                  </m:oMath>
                </a14:m>
                <a:r>
                  <a:rPr lang="hu-HU" dirty="0"/>
                  <a:t>) = −1.</a:t>
                </a:r>
              </a:p>
              <a:p>
                <a:pPr lvl="1">
                  <a:lnSpc>
                    <a:spcPct val="107000"/>
                  </a:lnSpc>
                </a:pPr>
                <a:r>
                  <a:rPr lang="hu-HU" dirty="0"/>
                  <a:t>Tetszőleges nemüres </a:t>
                </a:r>
                <a:r>
                  <a:rPr lang="hu-HU" i="1" dirty="0"/>
                  <a:t>t</a:t>
                </a:r>
                <a:r>
                  <a:rPr lang="hu-HU" dirty="0"/>
                  <a:t> bináris fára: </a:t>
                </a:r>
                <a:r>
                  <a:rPr lang="hu-HU" i="1" dirty="0"/>
                  <a:t>h</a:t>
                </a:r>
                <a:r>
                  <a:rPr lang="hu-HU" dirty="0"/>
                  <a:t>(</a:t>
                </a:r>
                <a:r>
                  <a:rPr lang="hu-HU" i="1" dirty="0"/>
                  <a:t>t</a:t>
                </a:r>
                <a:r>
                  <a:rPr lang="hu-HU" dirty="0"/>
                  <a:t>) = 1 + </a:t>
                </a:r>
                <a:r>
                  <a:rPr lang="hu-HU" dirty="0" err="1"/>
                  <a:t>max</a:t>
                </a:r>
                <a:r>
                  <a:rPr lang="hu-HU" dirty="0"/>
                  <a:t>(</a:t>
                </a:r>
                <a:r>
                  <a:rPr lang="hu-HU" i="1" dirty="0"/>
                  <a:t>h</a:t>
                </a:r>
                <a:r>
                  <a:rPr lang="hu-HU" dirty="0"/>
                  <a:t>(</a:t>
                </a:r>
                <a:r>
                  <a:rPr lang="hu-HU" i="1" dirty="0"/>
                  <a:t>t</a:t>
                </a:r>
                <a:r>
                  <a:rPr lang="hu-HU" dirty="0"/>
                  <a:t> </a:t>
                </a:r>
                <a:r>
                  <a:rPr lang="en-US" dirty="0"/>
                  <a:t>→ </a:t>
                </a:r>
                <a:r>
                  <a:rPr lang="hu-HU" i="1" dirty="0" err="1"/>
                  <a:t>left</a:t>
                </a:r>
                <a:r>
                  <a:rPr lang="hu-HU" dirty="0"/>
                  <a:t>), </a:t>
                </a:r>
                <a:r>
                  <a:rPr lang="hu-HU" i="1" dirty="0"/>
                  <a:t>h</a:t>
                </a:r>
                <a:r>
                  <a:rPr lang="hu-HU" dirty="0"/>
                  <a:t>(</a:t>
                </a:r>
                <a:r>
                  <a:rPr lang="hu-HU" i="1" dirty="0"/>
                  <a:t>t</a:t>
                </a:r>
                <a:r>
                  <a:rPr lang="hu-HU" dirty="0"/>
                  <a:t> </a:t>
                </a:r>
                <a:r>
                  <a:rPr lang="en-US" dirty="0"/>
                  <a:t>→ </a:t>
                </a:r>
                <a:r>
                  <a:rPr lang="hu-HU" i="1" dirty="0" err="1"/>
                  <a:t>right</a:t>
                </a:r>
                <a:r>
                  <a:rPr lang="hu-HU" dirty="0"/>
                  <a:t>))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endParaRPr lang="hu-H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EE03092-C79F-9C04-0FAD-4804C8D1ED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085013"/>
                <a:ext cx="10018713" cy="5605035"/>
              </a:xfrm>
              <a:blipFill>
                <a:blip r:embed="rId2"/>
                <a:stretch>
                  <a:fillRect l="-1338" t="-33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Kép 7">
            <a:extLst>
              <a:ext uri="{FF2B5EF4-FFF2-40B4-BE49-F238E27FC236}">
                <a16:creationId xmlns:a16="http://schemas.microsoft.com/office/drawing/2014/main" id="{EF2C21DA-88F0-76C2-C62C-AB99E90D3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871" y="2106888"/>
            <a:ext cx="4682199" cy="205632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3DE32A7-2D6E-58CE-DDED-D5362783A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22" y="5549969"/>
            <a:ext cx="223179" cy="3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0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elhő 4">
            <a:extLst>
              <a:ext uri="{FF2B5EF4-FFF2-40B4-BE49-F238E27FC236}">
                <a16:creationId xmlns:a16="http://schemas.microsoft.com/office/drawing/2014/main" id="{E4FC5594-F9BF-19EF-2020-7DFCB80CAAD8}"/>
              </a:ext>
            </a:extLst>
          </p:cNvPr>
          <p:cNvSpPr/>
          <p:nvPr/>
        </p:nvSpPr>
        <p:spPr>
          <a:xfrm>
            <a:off x="1371599" y="1278294"/>
            <a:ext cx="10494085" cy="179002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228D435-668F-A2E8-B439-4AE0CDA0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57200"/>
            <a:ext cx="10018713" cy="709127"/>
          </a:xfrm>
        </p:spPr>
        <p:txBody>
          <a:bodyPr>
            <a:normAutofit/>
          </a:bodyPr>
          <a:lstStyle/>
          <a:p>
            <a:r>
              <a:rPr lang="hu-HU"/>
              <a:t>Bináris fa magasságáról szóló tétel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49F649-255C-B56E-BDA8-EC6AE7436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278294"/>
            <a:ext cx="10381374" cy="512250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b="1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F48"/>
              </a:rPr>
              <a:t>1. 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F48"/>
              </a:rPr>
              <a:t>Tétel.</a:t>
            </a:r>
            <a:r>
              <a:rPr lang="hu-HU" dirty="0">
                <a:effectLst/>
                <a:ea typeface="Calibri" panose="020F0502020204030204" pitchFamily="34" charset="0"/>
                <a:cs typeface="F48"/>
              </a:rPr>
              <a:t> </a:t>
            </a:r>
            <a:r>
              <a:rPr lang="hu-HU" dirty="0">
                <a:effectLst/>
                <a:ea typeface="Calibri" panose="020F0502020204030204" pitchFamily="34" charset="0"/>
                <a:cs typeface="F78"/>
              </a:rPr>
              <a:t>Tetszőleges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 &gt; 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0 </a:t>
            </a:r>
            <a:r>
              <a:rPr lang="hu-HU" dirty="0">
                <a:effectLst/>
                <a:ea typeface="Calibri" panose="020F0502020204030204" pitchFamily="34" charset="0"/>
                <a:cs typeface="F78"/>
              </a:rPr>
              <a:t>méretű és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CMSY10"/>
              </a:rPr>
              <a:t>≥ 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0 </a:t>
            </a:r>
            <a:r>
              <a:rPr lang="hu-HU" dirty="0">
                <a:effectLst/>
                <a:ea typeface="Calibri" panose="020F0502020204030204" pitchFamily="34" charset="0"/>
                <a:cs typeface="F78"/>
              </a:rPr>
              <a:t>magasságú (azaz nemüres) bináris fára:</a:t>
            </a:r>
            <a:br>
              <a:rPr lang="hu-HU" dirty="0">
                <a:effectLst/>
                <a:ea typeface="Calibri" panose="020F0502020204030204" pitchFamily="34" charset="0"/>
                <a:cs typeface="F78"/>
              </a:rPr>
            </a:br>
            <a:r>
              <a:rPr lang="hu-HU" dirty="0">
                <a:effectLst/>
                <a:ea typeface="Calibri" panose="020F0502020204030204" pitchFamily="34" charset="0"/>
                <a:cs typeface="F78"/>
              </a:rPr>
              <a:t>							</a:t>
            </a:r>
            <a:r>
              <a:rPr lang="hu-HU" dirty="0">
                <a:effectLst/>
                <a:ea typeface="CMSY10"/>
                <a:cs typeface="Cambria Math" panose="02040503050406030204" pitchFamily="18" charset="0"/>
              </a:rPr>
              <a:t>⌊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log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ffectLst/>
                <a:ea typeface="CMSY10"/>
                <a:cs typeface="Cambria Math" panose="02040503050406030204" pitchFamily="18" charset="0"/>
              </a:rPr>
              <a:t>⌋</a:t>
            </a:r>
            <a:r>
              <a:rPr lang="hu-HU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CMSY10"/>
              </a:rPr>
              <a:t>− 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1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b="1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F48"/>
              </a:rPr>
              <a:t>Bizonyítás.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MSY10"/>
                <a:cs typeface="Cambria Math" panose="02040503050406030204" pitchFamily="18" charset="0"/>
              </a:rPr>
              <a:t>⌊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log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ffectLst/>
                <a:ea typeface="CMSY10"/>
                <a:cs typeface="Cambria Math" panose="02040503050406030204" pitchFamily="18" charset="0"/>
              </a:rPr>
              <a:t>⌋</a:t>
            </a:r>
            <a:r>
              <a:rPr lang="hu-HU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 </a:t>
            </a:r>
            <a:endParaRPr lang="hu-HU" dirty="0">
              <a:effectLst/>
              <a:ea typeface="Calibri" panose="020F0502020204030204" pitchFamily="34" charset="0"/>
              <a:cs typeface="F29"/>
            </a:endParaRPr>
          </a:p>
          <a:p>
            <a:pPr lvl="1"/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mélységű bináris fák között a legtöbb csúcs: tökéletes bináris fának van: </a:t>
            </a:r>
            <a:r>
              <a:rPr lang="hu-HU" i="1" dirty="0">
                <a:cs typeface="Times New Roman" panose="02020603050405020304" pitchFamily="18" charset="0"/>
              </a:rPr>
              <a:t>n</a:t>
            </a:r>
            <a:r>
              <a:rPr lang="hu-HU" dirty="0">
                <a:cs typeface="Times New Roman" panose="02020603050405020304" pitchFamily="18" charset="0"/>
              </a:rPr>
              <a:t> = 2</a:t>
            </a:r>
            <a:r>
              <a:rPr lang="hu-HU" i="1" baseline="30000" dirty="0">
                <a:cs typeface="Times New Roman" panose="02020603050405020304" pitchFamily="18" charset="0"/>
              </a:rPr>
              <a:t>h</a:t>
            </a:r>
            <a:r>
              <a:rPr lang="hu-HU" baseline="30000" dirty="0">
                <a:cs typeface="Times New Roman" panose="02020603050405020304" pitchFamily="18" charset="0"/>
              </a:rPr>
              <a:t>+1</a:t>
            </a:r>
            <a:r>
              <a:rPr lang="hu-HU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− </a:t>
            </a:r>
            <a:r>
              <a:rPr lang="hu-HU" dirty="0">
                <a:cs typeface="Times New Roman" panose="02020603050405020304" pitchFamily="18" charset="0"/>
              </a:rPr>
              <a:t>1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tetszőleges bináris fára: </a:t>
            </a:r>
            <a:r>
              <a:rPr lang="hu-HU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hu-HU" dirty="0">
                <a:cs typeface="Times New Roman" panose="02020603050405020304" pitchFamily="18" charset="0"/>
              </a:rPr>
              <a:t>2</a:t>
            </a:r>
            <a:r>
              <a:rPr lang="hu-HU" i="1" baseline="30000" dirty="0">
                <a:cs typeface="Times New Roman" panose="02020603050405020304" pitchFamily="18" charset="0"/>
              </a:rPr>
              <a:t>h</a:t>
            </a:r>
            <a:r>
              <a:rPr lang="hu-HU" baseline="30000" dirty="0">
                <a:cs typeface="Times New Roman" panose="02020603050405020304" pitchFamily="18" charset="0"/>
              </a:rPr>
              <a:t>+1</a:t>
            </a:r>
            <a:r>
              <a:rPr lang="hu-HU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&gt; 0 </a:t>
            </a:r>
            <a:r>
              <a:rPr lang="hu-HU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 log </a:t>
            </a:r>
            <a:r>
              <a:rPr lang="hu-HU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 log </a:t>
            </a:r>
            <a:r>
              <a:rPr lang="hu-HU" dirty="0">
                <a:cs typeface="Times New Roman" panose="02020603050405020304" pitchFamily="18" charset="0"/>
              </a:rPr>
              <a:t>2</a:t>
            </a:r>
            <a:r>
              <a:rPr lang="hu-HU" i="1" baseline="30000" dirty="0">
                <a:cs typeface="Times New Roman" panose="02020603050405020304" pitchFamily="18" charset="0"/>
              </a:rPr>
              <a:t>h</a:t>
            </a:r>
            <a:r>
              <a:rPr lang="hu-HU" baseline="30000" dirty="0">
                <a:cs typeface="Times New Roman" panose="02020603050405020304" pitchFamily="18" charset="0"/>
              </a:rPr>
              <a:t>+1</a:t>
            </a: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hu-HU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+ 1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dirty="0">
                <a:effectLst/>
                <a:ea typeface="CMSY10"/>
                <a:cs typeface="Times New Roman" panose="02020603050405020304" pitchFamily="18" charset="0"/>
              </a:rPr>
              <a:t>⌊</a:t>
            </a: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 </a:t>
            </a:r>
            <a:r>
              <a:rPr lang="hu-HU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dirty="0">
                <a:effectLst/>
                <a:ea typeface="CMSY10"/>
                <a:cs typeface="Times New Roman" panose="02020603050405020304" pitchFamily="18" charset="0"/>
              </a:rPr>
              <a:t>⌋</a:t>
            </a: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≤ </a:t>
            </a:r>
            <a:r>
              <a:rPr lang="hu-HU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hu-HU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01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28D435-668F-A2E8-B439-4AE0CDA0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071" y="975360"/>
            <a:ext cx="10018713" cy="709127"/>
          </a:xfrm>
        </p:spPr>
        <p:txBody>
          <a:bodyPr>
            <a:normAutofit/>
          </a:bodyPr>
          <a:lstStyle/>
          <a:p>
            <a:r>
              <a:rPr lang="hu-HU" dirty="0"/>
              <a:t>Bináris fa magasságáról szóló tétel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49F649-255C-B56E-BDA8-EC6AE7436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71040"/>
            <a:ext cx="10018713" cy="442976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≤ </a:t>
            </a:r>
            <a:r>
              <a:rPr lang="hu-HU" sz="2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−</a:t>
            </a:r>
            <a:r>
              <a:rPr lang="hu-H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tetszőleges </a:t>
            </a:r>
            <a:r>
              <a:rPr lang="hu-H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magasságú fa szintjeit 0-tól </a:t>
            </a:r>
            <a:r>
              <a:rPr lang="hu-H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hu-HU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ig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sorszámoztuk</a:t>
            </a:r>
            <a:r>
              <a:rPr lang="hu-HU" sz="2400" dirty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+ 1 szint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Mivel a fa minden szintjén van legalább egy csúcs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tetszőleges fára </a:t>
            </a:r>
            <a:r>
              <a:rPr lang="hu-H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≥ </a:t>
            </a:r>
            <a:r>
              <a:rPr lang="hu-H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+ 1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≤ </a:t>
            </a:r>
            <a:r>
              <a:rPr lang="hu-H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− 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hu-H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− 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 pontosan akkor teljesül, ha a fa listává torzult.</a:t>
            </a:r>
            <a:endParaRPr lang="hu-HU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25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ndolatbuborék: felhő 5">
            <a:extLst>
              <a:ext uri="{FF2B5EF4-FFF2-40B4-BE49-F238E27FC236}">
                <a16:creationId xmlns:a16="http://schemas.microsoft.com/office/drawing/2014/main" id="{B832F4C4-7B65-6F77-BD07-4EB6B5D8450C}"/>
              </a:ext>
            </a:extLst>
          </p:cNvPr>
          <p:cNvSpPr/>
          <p:nvPr/>
        </p:nvSpPr>
        <p:spPr>
          <a:xfrm>
            <a:off x="2539999" y="4998718"/>
            <a:ext cx="8963023" cy="1325880"/>
          </a:xfrm>
          <a:prstGeom prst="cloudCallout">
            <a:avLst>
              <a:gd name="adj1" fmla="val -58859"/>
              <a:gd name="adj2" fmla="val -72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Gondolatbuborék: felhő 4">
            <a:extLst>
              <a:ext uri="{FF2B5EF4-FFF2-40B4-BE49-F238E27FC236}">
                <a16:creationId xmlns:a16="http://schemas.microsoft.com/office/drawing/2014/main" id="{5DB7EEF0-95CA-8214-7E42-51CE4E5EFF0C}"/>
              </a:ext>
            </a:extLst>
          </p:cNvPr>
          <p:cNvSpPr/>
          <p:nvPr/>
        </p:nvSpPr>
        <p:spPr>
          <a:xfrm>
            <a:off x="2540000" y="3528058"/>
            <a:ext cx="8646160" cy="1325880"/>
          </a:xfrm>
          <a:prstGeom prst="cloudCallout">
            <a:avLst>
              <a:gd name="adj1" fmla="val -59167"/>
              <a:gd name="adj2" fmla="val 119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Gondolatbuborék: felhő 3">
            <a:extLst>
              <a:ext uri="{FF2B5EF4-FFF2-40B4-BE49-F238E27FC236}">
                <a16:creationId xmlns:a16="http://schemas.microsoft.com/office/drawing/2014/main" id="{190EBFB1-86E8-4273-0475-7B52C358B76F}"/>
              </a:ext>
            </a:extLst>
          </p:cNvPr>
          <p:cNvSpPr/>
          <p:nvPr/>
        </p:nvSpPr>
        <p:spPr>
          <a:xfrm>
            <a:off x="2540000" y="2103120"/>
            <a:ext cx="8646160" cy="1325880"/>
          </a:xfrm>
          <a:prstGeom prst="cloudCallout">
            <a:avLst>
              <a:gd name="adj1" fmla="val -60796"/>
              <a:gd name="adj2" fmla="val -26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A63719F-1B0D-B889-E9DE-8CB0C08E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72540"/>
          </a:xfrm>
        </p:spPr>
        <p:txBody>
          <a:bodyPr/>
          <a:lstStyle/>
          <a:p>
            <a:r>
              <a:rPr lang="hu-HU" dirty="0"/>
              <a:t>Bináris fák reprezentációi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8C1ADE-2214-F07D-FBAC-B5456CD99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2160" y="2438399"/>
            <a:ext cx="9460863" cy="4155440"/>
          </a:xfrm>
        </p:spPr>
        <p:txBody>
          <a:bodyPr anchor="t">
            <a:normAutofit/>
          </a:bodyPr>
          <a:lstStyle/>
          <a:p>
            <a:pPr marL="1371600" lvl="3" indent="0">
              <a:buNone/>
            </a:pPr>
            <a:r>
              <a:rPr lang="hu-HU" sz="3200" dirty="0"/>
              <a:t>Bináris fák láncolt (linked) ábrázolása</a:t>
            </a:r>
          </a:p>
          <a:p>
            <a:pPr marL="1371600" lvl="3" indent="0">
              <a:buNone/>
            </a:pPr>
            <a:endParaRPr lang="hu-HU" sz="3200" dirty="0"/>
          </a:p>
          <a:p>
            <a:pPr marL="1371600" lvl="3" indent="0">
              <a:buNone/>
            </a:pPr>
            <a:r>
              <a:rPr lang="hu-HU" sz="3200" dirty="0"/>
              <a:t>Bináris fák zárójelezett, szöveges formája</a:t>
            </a:r>
          </a:p>
          <a:p>
            <a:pPr marL="1371600" lvl="3" indent="0">
              <a:buNone/>
            </a:pPr>
            <a:endParaRPr lang="hu-HU" sz="600" dirty="0"/>
          </a:p>
          <a:p>
            <a:pPr marL="1371600" lvl="3" indent="0">
              <a:buNone/>
            </a:pPr>
            <a:endParaRPr lang="hu-HU" sz="3200" dirty="0"/>
          </a:p>
          <a:p>
            <a:pPr marL="1371600" lvl="3" indent="0">
              <a:buNone/>
            </a:pPr>
            <a:r>
              <a:rPr lang="hu-HU" sz="3200" dirty="0"/>
              <a:t>Bináris fák aritmetikai ábrázolása</a:t>
            </a:r>
          </a:p>
        </p:txBody>
      </p:sp>
    </p:spTree>
    <p:extLst>
      <p:ext uri="{BB962C8B-B14F-4D97-AF65-F5344CB8AC3E}">
        <p14:creationId xmlns:p14="http://schemas.microsoft.com/office/powerpoint/2010/main" val="428079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FA99CA-26B7-FECC-8A5B-A2E0A999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47212"/>
            <a:ext cx="8544592" cy="975049"/>
          </a:xfrm>
        </p:spPr>
        <p:txBody>
          <a:bodyPr/>
          <a:lstStyle/>
          <a:p>
            <a:r>
              <a:rPr lang="hu-HU" dirty="0"/>
              <a:t>Bináris fák láncolt ábrázolásai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1C8F7CD-6316-6BFE-3BDF-8C1AE5FA2C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817914"/>
                <a:ext cx="10018713" cy="11585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Az üres fa reprezentációja: 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⊘</m:t>
                    </m:r>
                  </m:oMath>
                </a14:m>
                <a:r>
                  <a:rPr lang="hu-HU" sz="2000" dirty="0">
                    <a:effectLst/>
                    <a:ea typeface="Calibri" panose="020F0502020204030204" pitchFamily="34" charset="0"/>
                    <a:cs typeface="stmary10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pointer, jelölése ~ absztrakt fáknál</a:t>
                </a:r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dirty="0" err="1">
                    <a:effectLst/>
                    <a:ea typeface="Calibri" panose="020F0502020204030204" pitchFamily="34" charset="0"/>
                    <a:cs typeface="F48"/>
                  </a:rPr>
                  <a:t>BinTree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absztrakt típus reprezentációja: </a:t>
                </a:r>
                <a:r>
                  <a:rPr lang="hu-HU" sz="2000" dirty="0" err="1">
                    <a:effectLst/>
                    <a:ea typeface="Calibri" panose="020F0502020204030204" pitchFamily="34" charset="0"/>
                    <a:cs typeface="F48"/>
                  </a:rPr>
                  <a:t>Node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48"/>
                  </a:rPr>
                  <a:t>*</a:t>
                </a:r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1C8F7CD-6316-6BFE-3BDF-8C1AE5FA2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817914"/>
                <a:ext cx="10018713" cy="1158551"/>
              </a:xfrm>
              <a:blipFill>
                <a:blip r:embed="rId2"/>
                <a:stretch>
                  <a:fillRect l="-1156" t="-1053" b="-368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Kép 6">
            <a:extLst>
              <a:ext uri="{FF2B5EF4-FFF2-40B4-BE49-F238E27FC236}">
                <a16:creationId xmlns:a16="http://schemas.microsoft.com/office/drawing/2014/main" id="{FFBCC999-0E39-0594-D2E8-6FEB23164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3021232"/>
            <a:ext cx="5796257" cy="146227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Folyamatábra: Dokumentum 5">
            <a:extLst>
              <a:ext uri="{FF2B5EF4-FFF2-40B4-BE49-F238E27FC236}">
                <a16:creationId xmlns:a16="http://schemas.microsoft.com/office/drawing/2014/main" id="{2EED3D12-5779-C7A7-9B35-50BF7240CE7B}"/>
              </a:ext>
            </a:extLst>
          </p:cNvPr>
          <p:cNvSpPr/>
          <p:nvPr/>
        </p:nvSpPr>
        <p:spPr>
          <a:xfrm rot="10800000">
            <a:off x="9228744" y="323946"/>
            <a:ext cx="2471655" cy="2472317"/>
          </a:xfrm>
          <a:prstGeom prst="flowChartDocument">
            <a:avLst/>
          </a:prstGeom>
          <a:blipFill>
            <a:blip r:embed="rId4"/>
            <a:stretch>
              <a:fillRect/>
            </a:stretch>
          </a:blipFill>
          <a:scene3d>
            <a:camera prst="orthographicFront">
              <a:rot lat="0" lon="54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szamárfül 7">
            <a:extLst>
              <a:ext uri="{FF2B5EF4-FFF2-40B4-BE49-F238E27FC236}">
                <a16:creationId xmlns:a16="http://schemas.microsoft.com/office/drawing/2014/main" id="{3CF09DEF-6977-BFA3-87D3-A3CEA1860159}"/>
              </a:ext>
            </a:extLst>
          </p:cNvPr>
          <p:cNvSpPr/>
          <p:nvPr/>
        </p:nvSpPr>
        <p:spPr>
          <a:xfrm>
            <a:off x="9325123" y="1115251"/>
            <a:ext cx="2457653" cy="2270828"/>
          </a:xfrm>
          <a:custGeom>
            <a:avLst/>
            <a:gdLst>
              <a:gd name="connsiteX0" fmla="*/ 0 w 2457653"/>
              <a:gd name="connsiteY0" fmla="*/ 0 h 2270828"/>
              <a:gd name="connsiteX1" fmla="*/ 540684 w 2457653"/>
              <a:gd name="connsiteY1" fmla="*/ 0 h 2270828"/>
              <a:gd name="connsiteX2" fmla="*/ 1081367 w 2457653"/>
              <a:gd name="connsiteY2" fmla="*/ 0 h 2270828"/>
              <a:gd name="connsiteX3" fmla="*/ 1499168 w 2457653"/>
              <a:gd name="connsiteY3" fmla="*/ 0 h 2270828"/>
              <a:gd name="connsiteX4" fmla="*/ 1916969 w 2457653"/>
              <a:gd name="connsiteY4" fmla="*/ 0 h 2270828"/>
              <a:gd name="connsiteX5" fmla="*/ 2457653 w 2457653"/>
              <a:gd name="connsiteY5" fmla="*/ 0 h 2270828"/>
              <a:gd name="connsiteX6" fmla="*/ 2457653 w 2457653"/>
              <a:gd name="connsiteY6" fmla="*/ 416317 h 2270828"/>
              <a:gd name="connsiteX7" fmla="*/ 2457653 w 2457653"/>
              <a:gd name="connsiteY7" fmla="*/ 889404 h 2270828"/>
              <a:gd name="connsiteX8" fmla="*/ 2457653 w 2457653"/>
              <a:gd name="connsiteY8" fmla="*/ 1324644 h 2270828"/>
              <a:gd name="connsiteX9" fmla="*/ 2457653 w 2457653"/>
              <a:gd name="connsiteY9" fmla="*/ 1892349 h 2270828"/>
              <a:gd name="connsiteX10" fmla="*/ 2079174 w 2457653"/>
              <a:gd name="connsiteY10" fmla="*/ 2270828 h 2270828"/>
              <a:gd name="connsiteX11" fmla="*/ 1600964 w 2457653"/>
              <a:gd name="connsiteY11" fmla="*/ 2270828 h 2270828"/>
              <a:gd name="connsiteX12" fmla="*/ 1081170 w 2457653"/>
              <a:gd name="connsiteY12" fmla="*/ 2270828 h 2270828"/>
              <a:gd name="connsiteX13" fmla="*/ 582169 w 2457653"/>
              <a:gd name="connsiteY13" fmla="*/ 2270828 h 2270828"/>
              <a:gd name="connsiteX14" fmla="*/ 0 w 2457653"/>
              <a:gd name="connsiteY14" fmla="*/ 2270828 h 2270828"/>
              <a:gd name="connsiteX15" fmla="*/ 0 w 2457653"/>
              <a:gd name="connsiteY15" fmla="*/ 1748538 h 2270828"/>
              <a:gd name="connsiteX16" fmla="*/ 0 w 2457653"/>
              <a:gd name="connsiteY16" fmla="*/ 1203539 h 2270828"/>
              <a:gd name="connsiteX17" fmla="*/ 0 w 2457653"/>
              <a:gd name="connsiteY17" fmla="*/ 613124 h 2270828"/>
              <a:gd name="connsiteX18" fmla="*/ 0 w 2457653"/>
              <a:gd name="connsiteY18" fmla="*/ 0 h 2270828"/>
              <a:gd name="connsiteX0" fmla="*/ 2079174 w 2457653"/>
              <a:gd name="connsiteY0" fmla="*/ 2270828 h 2270828"/>
              <a:gd name="connsiteX1" fmla="*/ 2154870 w 2457653"/>
              <a:gd name="connsiteY1" fmla="*/ 1968045 h 2270828"/>
              <a:gd name="connsiteX2" fmla="*/ 2457653 w 2457653"/>
              <a:gd name="connsiteY2" fmla="*/ 1892349 h 2270828"/>
              <a:gd name="connsiteX3" fmla="*/ 2079174 w 2457653"/>
              <a:gd name="connsiteY3" fmla="*/ 2270828 h 2270828"/>
              <a:gd name="connsiteX0" fmla="*/ 2079174 w 2457653"/>
              <a:gd name="connsiteY0" fmla="*/ 2270828 h 2270828"/>
              <a:gd name="connsiteX1" fmla="*/ 2154870 w 2457653"/>
              <a:gd name="connsiteY1" fmla="*/ 1968045 h 2270828"/>
              <a:gd name="connsiteX2" fmla="*/ 2457653 w 2457653"/>
              <a:gd name="connsiteY2" fmla="*/ 1892349 h 2270828"/>
              <a:gd name="connsiteX3" fmla="*/ 2079174 w 2457653"/>
              <a:gd name="connsiteY3" fmla="*/ 2270828 h 2270828"/>
              <a:gd name="connsiteX4" fmla="*/ 1600964 w 2457653"/>
              <a:gd name="connsiteY4" fmla="*/ 2270828 h 2270828"/>
              <a:gd name="connsiteX5" fmla="*/ 1143546 w 2457653"/>
              <a:gd name="connsiteY5" fmla="*/ 2270828 h 2270828"/>
              <a:gd name="connsiteX6" fmla="*/ 602960 w 2457653"/>
              <a:gd name="connsiteY6" fmla="*/ 2270828 h 2270828"/>
              <a:gd name="connsiteX7" fmla="*/ 0 w 2457653"/>
              <a:gd name="connsiteY7" fmla="*/ 2270828 h 2270828"/>
              <a:gd name="connsiteX8" fmla="*/ 0 w 2457653"/>
              <a:gd name="connsiteY8" fmla="*/ 1680413 h 2270828"/>
              <a:gd name="connsiteX9" fmla="*/ 0 w 2457653"/>
              <a:gd name="connsiteY9" fmla="*/ 1135414 h 2270828"/>
              <a:gd name="connsiteX10" fmla="*/ 0 w 2457653"/>
              <a:gd name="connsiteY10" fmla="*/ 522290 h 2270828"/>
              <a:gd name="connsiteX11" fmla="*/ 0 w 2457653"/>
              <a:gd name="connsiteY11" fmla="*/ 0 h 2270828"/>
              <a:gd name="connsiteX12" fmla="*/ 466954 w 2457653"/>
              <a:gd name="connsiteY12" fmla="*/ 0 h 2270828"/>
              <a:gd name="connsiteX13" fmla="*/ 983061 w 2457653"/>
              <a:gd name="connsiteY13" fmla="*/ 0 h 2270828"/>
              <a:gd name="connsiteX14" fmla="*/ 1450015 w 2457653"/>
              <a:gd name="connsiteY14" fmla="*/ 0 h 2270828"/>
              <a:gd name="connsiteX15" fmla="*/ 1867816 w 2457653"/>
              <a:gd name="connsiteY15" fmla="*/ 0 h 2270828"/>
              <a:gd name="connsiteX16" fmla="*/ 2457653 w 2457653"/>
              <a:gd name="connsiteY16" fmla="*/ 0 h 2270828"/>
              <a:gd name="connsiteX17" fmla="*/ 2457653 w 2457653"/>
              <a:gd name="connsiteY17" fmla="*/ 454164 h 2270828"/>
              <a:gd name="connsiteX18" fmla="*/ 2457653 w 2457653"/>
              <a:gd name="connsiteY18" fmla="*/ 870481 h 2270828"/>
              <a:gd name="connsiteX19" fmla="*/ 2457653 w 2457653"/>
              <a:gd name="connsiteY19" fmla="*/ 1362491 h 2270828"/>
              <a:gd name="connsiteX20" fmla="*/ 2457653 w 2457653"/>
              <a:gd name="connsiteY20" fmla="*/ 1892349 h 227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57653" h="2270828" stroke="0" extrusionOk="0">
                <a:moveTo>
                  <a:pt x="0" y="0"/>
                </a:moveTo>
                <a:cubicBezTo>
                  <a:pt x="130965" y="-25935"/>
                  <a:pt x="356848" y="23192"/>
                  <a:pt x="540684" y="0"/>
                </a:cubicBezTo>
                <a:cubicBezTo>
                  <a:pt x="724520" y="-23192"/>
                  <a:pt x="941189" y="27575"/>
                  <a:pt x="1081367" y="0"/>
                </a:cubicBezTo>
                <a:cubicBezTo>
                  <a:pt x="1221545" y="-27575"/>
                  <a:pt x="1380688" y="18293"/>
                  <a:pt x="1499168" y="0"/>
                </a:cubicBezTo>
                <a:cubicBezTo>
                  <a:pt x="1617648" y="-18293"/>
                  <a:pt x="1750288" y="5691"/>
                  <a:pt x="1916969" y="0"/>
                </a:cubicBezTo>
                <a:cubicBezTo>
                  <a:pt x="2083650" y="-5691"/>
                  <a:pt x="2338541" y="45331"/>
                  <a:pt x="2457653" y="0"/>
                </a:cubicBezTo>
                <a:cubicBezTo>
                  <a:pt x="2497105" y="191421"/>
                  <a:pt x="2434816" y="321983"/>
                  <a:pt x="2457653" y="416317"/>
                </a:cubicBezTo>
                <a:cubicBezTo>
                  <a:pt x="2480490" y="510651"/>
                  <a:pt x="2421083" y="741422"/>
                  <a:pt x="2457653" y="889404"/>
                </a:cubicBezTo>
                <a:cubicBezTo>
                  <a:pt x="2494223" y="1037386"/>
                  <a:pt x="2426544" y="1155679"/>
                  <a:pt x="2457653" y="1324644"/>
                </a:cubicBezTo>
                <a:cubicBezTo>
                  <a:pt x="2488762" y="1493609"/>
                  <a:pt x="2455089" y="1691491"/>
                  <a:pt x="2457653" y="1892349"/>
                </a:cubicBezTo>
                <a:cubicBezTo>
                  <a:pt x="2384154" y="2018372"/>
                  <a:pt x="2180088" y="2080898"/>
                  <a:pt x="2079174" y="2270828"/>
                </a:cubicBezTo>
                <a:cubicBezTo>
                  <a:pt x="1848564" y="2312443"/>
                  <a:pt x="1811270" y="2270704"/>
                  <a:pt x="1600964" y="2270828"/>
                </a:cubicBezTo>
                <a:cubicBezTo>
                  <a:pt x="1390658" y="2270952"/>
                  <a:pt x="1240817" y="2268845"/>
                  <a:pt x="1081170" y="2270828"/>
                </a:cubicBezTo>
                <a:cubicBezTo>
                  <a:pt x="921523" y="2272811"/>
                  <a:pt x="822380" y="2252523"/>
                  <a:pt x="582169" y="2270828"/>
                </a:cubicBezTo>
                <a:cubicBezTo>
                  <a:pt x="341958" y="2289133"/>
                  <a:pt x="152728" y="2270253"/>
                  <a:pt x="0" y="2270828"/>
                </a:cubicBezTo>
                <a:cubicBezTo>
                  <a:pt x="-5728" y="2060445"/>
                  <a:pt x="51012" y="2005087"/>
                  <a:pt x="0" y="1748538"/>
                </a:cubicBezTo>
                <a:cubicBezTo>
                  <a:pt x="-51012" y="1491989"/>
                  <a:pt x="19369" y="1370228"/>
                  <a:pt x="0" y="1203539"/>
                </a:cubicBezTo>
                <a:cubicBezTo>
                  <a:pt x="-19369" y="1036850"/>
                  <a:pt x="22527" y="781389"/>
                  <a:pt x="0" y="613124"/>
                </a:cubicBezTo>
                <a:cubicBezTo>
                  <a:pt x="-22527" y="444860"/>
                  <a:pt x="15084" y="277427"/>
                  <a:pt x="0" y="0"/>
                </a:cubicBezTo>
                <a:close/>
              </a:path>
              <a:path w="2457653" h="2270828" fill="darkenLess" stroke="0" extrusionOk="0">
                <a:moveTo>
                  <a:pt x="2079174" y="2270828"/>
                </a:moveTo>
                <a:cubicBezTo>
                  <a:pt x="2087982" y="2174401"/>
                  <a:pt x="2165698" y="2037221"/>
                  <a:pt x="2154870" y="1968045"/>
                </a:cubicBezTo>
                <a:cubicBezTo>
                  <a:pt x="2238753" y="1929252"/>
                  <a:pt x="2376814" y="1933323"/>
                  <a:pt x="2457653" y="1892349"/>
                </a:cubicBezTo>
                <a:cubicBezTo>
                  <a:pt x="2393557" y="2027588"/>
                  <a:pt x="2165617" y="2147900"/>
                  <a:pt x="2079174" y="2270828"/>
                </a:cubicBezTo>
                <a:close/>
              </a:path>
              <a:path w="2457653" h="2270828" fill="none" extrusionOk="0">
                <a:moveTo>
                  <a:pt x="2079174" y="2270828"/>
                </a:moveTo>
                <a:cubicBezTo>
                  <a:pt x="2083539" y="2122191"/>
                  <a:pt x="2171739" y="2042240"/>
                  <a:pt x="2154870" y="1968045"/>
                </a:cubicBezTo>
                <a:cubicBezTo>
                  <a:pt x="2217814" y="1945052"/>
                  <a:pt x="2362785" y="1934288"/>
                  <a:pt x="2457653" y="1892349"/>
                </a:cubicBezTo>
                <a:cubicBezTo>
                  <a:pt x="2352578" y="2043268"/>
                  <a:pt x="2214958" y="2125358"/>
                  <a:pt x="2079174" y="2270828"/>
                </a:cubicBezTo>
                <a:cubicBezTo>
                  <a:pt x="1914379" y="2302433"/>
                  <a:pt x="1773297" y="2218096"/>
                  <a:pt x="1600964" y="2270828"/>
                </a:cubicBezTo>
                <a:cubicBezTo>
                  <a:pt x="1428631" y="2323560"/>
                  <a:pt x="1237686" y="2232868"/>
                  <a:pt x="1143546" y="2270828"/>
                </a:cubicBezTo>
                <a:cubicBezTo>
                  <a:pt x="1049406" y="2308788"/>
                  <a:pt x="749411" y="2253310"/>
                  <a:pt x="602960" y="2270828"/>
                </a:cubicBezTo>
                <a:cubicBezTo>
                  <a:pt x="456509" y="2288346"/>
                  <a:pt x="242551" y="2206336"/>
                  <a:pt x="0" y="2270828"/>
                </a:cubicBezTo>
                <a:cubicBezTo>
                  <a:pt x="-40958" y="2136359"/>
                  <a:pt x="69006" y="1965815"/>
                  <a:pt x="0" y="1680413"/>
                </a:cubicBezTo>
                <a:cubicBezTo>
                  <a:pt x="-69006" y="1395012"/>
                  <a:pt x="36943" y="1375950"/>
                  <a:pt x="0" y="1135414"/>
                </a:cubicBezTo>
                <a:cubicBezTo>
                  <a:pt x="-36943" y="894878"/>
                  <a:pt x="30349" y="773167"/>
                  <a:pt x="0" y="522290"/>
                </a:cubicBezTo>
                <a:cubicBezTo>
                  <a:pt x="-30349" y="271413"/>
                  <a:pt x="42351" y="191862"/>
                  <a:pt x="0" y="0"/>
                </a:cubicBezTo>
                <a:cubicBezTo>
                  <a:pt x="221586" y="-6167"/>
                  <a:pt x="372669" y="2912"/>
                  <a:pt x="466954" y="0"/>
                </a:cubicBezTo>
                <a:cubicBezTo>
                  <a:pt x="561239" y="-2912"/>
                  <a:pt x="807448" y="60583"/>
                  <a:pt x="983061" y="0"/>
                </a:cubicBezTo>
                <a:cubicBezTo>
                  <a:pt x="1158674" y="-60583"/>
                  <a:pt x="1265129" y="3336"/>
                  <a:pt x="1450015" y="0"/>
                </a:cubicBezTo>
                <a:cubicBezTo>
                  <a:pt x="1634901" y="-3336"/>
                  <a:pt x="1731397" y="5024"/>
                  <a:pt x="1867816" y="0"/>
                </a:cubicBezTo>
                <a:cubicBezTo>
                  <a:pt x="2004235" y="-5024"/>
                  <a:pt x="2198703" y="57704"/>
                  <a:pt x="2457653" y="0"/>
                </a:cubicBezTo>
                <a:cubicBezTo>
                  <a:pt x="2461917" y="163922"/>
                  <a:pt x="2434913" y="284336"/>
                  <a:pt x="2457653" y="454164"/>
                </a:cubicBezTo>
                <a:cubicBezTo>
                  <a:pt x="2480393" y="623992"/>
                  <a:pt x="2445873" y="748687"/>
                  <a:pt x="2457653" y="870481"/>
                </a:cubicBezTo>
                <a:cubicBezTo>
                  <a:pt x="2469433" y="992275"/>
                  <a:pt x="2457108" y="1159111"/>
                  <a:pt x="2457653" y="1362491"/>
                </a:cubicBezTo>
                <a:cubicBezTo>
                  <a:pt x="2458198" y="1565871"/>
                  <a:pt x="2454390" y="1649098"/>
                  <a:pt x="2457653" y="1892349"/>
                </a:cubicBezTo>
              </a:path>
              <a:path w="2457653" h="2270828" fill="none" stroke="0" extrusionOk="0">
                <a:moveTo>
                  <a:pt x="2079174" y="2270828"/>
                </a:moveTo>
                <a:cubicBezTo>
                  <a:pt x="2082503" y="2165072"/>
                  <a:pt x="2154123" y="2083498"/>
                  <a:pt x="2154870" y="1968045"/>
                </a:cubicBezTo>
                <a:cubicBezTo>
                  <a:pt x="2263858" y="1909186"/>
                  <a:pt x="2323877" y="1931670"/>
                  <a:pt x="2457653" y="1892349"/>
                </a:cubicBezTo>
                <a:cubicBezTo>
                  <a:pt x="2362604" y="1988341"/>
                  <a:pt x="2233736" y="2094702"/>
                  <a:pt x="2079174" y="2270828"/>
                </a:cubicBezTo>
                <a:cubicBezTo>
                  <a:pt x="1828943" y="2333136"/>
                  <a:pt x="1710208" y="2209297"/>
                  <a:pt x="1559381" y="2270828"/>
                </a:cubicBezTo>
                <a:cubicBezTo>
                  <a:pt x="1408554" y="2332359"/>
                  <a:pt x="1186378" y="2214344"/>
                  <a:pt x="1039587" y="2270828"/>
                </a:cubicBezTo>
                <a:cubicBezTo>
                  <a:pt x="892796" y="2327312"/>
                  <a:pt x="747721" y="2221381"/>
                  <a:pt x="519794" y="2270828"/>
                </a:cubicBezTo>
                <a:cubicBezTo>
                  <a:pt x="291867" y="2320275"/>
                  <a:pt x="258880" y="2259847"/>
                  <a:pt x="0" y="2270828"/>
                </a:cubicBezTo>
                <a:cubicBezTo>
                  <a:pt x="-6134" y="2054328"/>
                  <a:pt x="54967" y="1844859"/>
                  <a:pt x="0" y="1657704"/>
                </a:cubicBezTo>
                <a:cubicBezTo>
                  <a:pt x="-54967" y="1470549"/>
                  <a:pt x="39207" y="1269552"/>
                  <a:pt x="0" y="1067289"/>
                </a:cubicBezTo>
                <a:cubicBezTo>
                  <a:pt x="-39207" y="865027"/>
                  <a:pt x="42932" y="679524"/>
                  <a:pt x="0" y="522290"/>
                </a:cubicBezTo>
                <a:cubicBezTo>
                  <a:pt x="-42932" y="365056"/>
                  <a:pt x="40176" y="244727"/>
                  <a:pt x="0" y="0"/>
                </a:cubicBezTo>
                <a:cubicBezTo>
                  <a:pt x="265316" y="-61507"/>
                  <a:pt x="270784" y="48014"/>
                  <a:pt x="540684" y="0"/>
                </a:cubicBezTo>
                <a:cubicBezTo>
                  <a:pt x="810584" y="-48014"/>
                  <a:pt x="909457" y="13001"/>
                  <a:pt x="1081367" y="0"/>
                </a:cubicBezTo>
                <a:cubicBezTo>
                  <a:pt x="1253277" y="-13001"/>
                  <a:pt x="1323059" y="2806"/>
                  <a:pt x="1499168" y="0"/>
                </a:cubicBezTo>
                <a:cubicBezTo>
                  <a:pt x="1675277" y="-2806"/>
                  <a:pt x="1816953" y="31262"/>
                  <a:pt x="2039852" y="0"/>
                </a:cubicBezTo>
                <a:cubicBezTo>
                  <a:pt x="2262751" y="-31262"/>
                  <a:pt x="2297541" y="31483"/>
                  <a:pt x="2457653" y="0"/>
                </a:cubicBezTo>
                <a:cubicBezTo>
                  <a:pt x="2482289" y="245343"/>
                  <a:pt x="2455161" y="302569"/>
                  <a:pt x="2457653" y="510934"/>
                </a:cubicBezTo>
                <a:cubicBezTo>
                  <a:pt x="2460145" y="719299"/>
                  <a:pt x="2422307" y="781875"/>
                  <a:pt x="2457653" y="965098"/>
                </a:cubicBezTo>
                <a:cubicBezTo>
                  <a:pt x="2492999" y="1148321"/>
                  <a:pt x="2433645" y="1193975"/>
                  <a:pt x="2457653" y="1381415"/>
                </a:cubicBezTo>
                <a:cubicBezTo>
                  <a:pt x="2481661" y="1568855"/>
                  <a:pt x="2447783" y="1699981"/>
                  <a:pt x="2457653" y="1892349"/>
                </a:cubicBezTo>
              </a:path>
            </a:pathLst>
          </a:custGeom>
          <a:blipFill>
            <a:blip r:embed="rId4"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25196383">
                  <a:prstGeom prst="foldedCorne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szamárfül 11">
            <a:extLst>
              <a:ext uri="{FF2B5EF4-FFF2-40B4-BE49-F238E27FC236}">
                <a16:creationId xmlns:a16="http://schemas.microsoft.com/office/drawing/2014/main" id="{0E276AD0-4F9B-730F-CD55-B4DD3ACB084A}"/>
              </a:ext>
            </a:extLst>
          </p:cNvPr>
          <p:cNvSpPr/>
          <p:nvPr/>
        </p:nvSpPr>
        <p:spPr>
          <a:xfrm>
            <a:off x="7963964" y="3225714"/>
            <a:ext cx="4129879" cy="2270828"/>
          </a:xfrm>
          <a:custGeom>
            <a:avLst/>
            <a:gdLst>
              <a:gd name="connsiteX0" fmla="*/ 0 w 4129879"/>
              <a:gd name="connsiteY0" fmla="*/ 0 h 2270828"/>
              <a:gd name="connsiteX1" fmla="*/ 631282 w 4129879"/>
              <a:gd name="connsiteY1" fmla="*/ 0 h 2270828"/>
              <a:gd name="connsiteX2" fmla="*/ 1179965 w 4129879"/>
              <a:gd name="connsiteY2" fmla="*/ 0 h 2270828"/>
              <a:gd name="connsiteX3" fmla="*/ 1646052 w 4129879"/>
              <a:gd name="connsiteY3" fmla="*/ 0 h 2270828"/>
              <a:gd name="connsiteX4" fmla="*/ 2236034 w 4129879"/>
              <a:gd name="connsiteY4" fmla="*/ 0 h 2270828"/>
              <a:gd name="connsiteX5" fmla="*/ 2908615 w 4129879"/>
              <a:gd name="connsiteY5" fmla="*/ 0 h 2270828"/>
              <a:gd name="connsiteX6" fmla="*/ 3498597 w 4129879"/>
              <a:gd name="connsiteY6" fmla="*/ 0 h 2270828"/>
              <a:gd name="connsiteX7" fmla="*/ 4129879 w 4129879"/>
              <a:gd name="connsiteY7" fmla="*/ 0 h 2270828"/>
              <a:gd name="connsiteX8" fmla="*/ 4129879 w 4129879"/>
              <a:gd name="connsiteY8" fmla="*/ 473087 h 2270828"/>
              <a:gd name="connsiteX9" fmla="*/ 4129879 w 4129879"/>
              <a:gd name="connsiteY9" fmla="*/ 965098 h 2270828"/>
              <a:gd name="connsiteX10" fmla="*/ 4129879 w 4129879"/>
              <a:gd name="connsiteY10" fmla="*/ 1438185 h 2270828"/>
              <a:gd name="connsiteX11" fmla="*/ 4129879 w 4129879"/>
              <a:gd name="connsiteY11" fmla="*/ 1892349 h 2270828"/>
              <a:gd name="connsiteX12" fmla="*/ 3751400 w 4129879"/>
              <a:gd name="connsiteY12" fmla="*/ 2270828 h 2270828"/>
              <a:gd name="connsiteX13" fmla="*/ 3177972 w 4129879"/>
              <a:gd name="connsiteY13" fmla="*/ 2270828 h 2270828"/>
              <a:gd name="connsiteX14" fmla="*/ 2642057 w 4129879"/>
              <a:gd name="connsiteY14" fmla="*/ 2270828 h 2270828"/>
              <a:gd name="connsiteX15" fmla="*/ 2068629 w 4129879"/>
              <a:gd name="connsiteY15" fmla="*/ 2270828 h 2270828"/>
              <a:gd name="connsiteX16" fmla="*/ 1645257 w 4129879"/>
              <a:gd name="connsiteY16" fmla="*/ 2270828 h 2270828"/>
              <a:gd name="connsiteX17" fmla="*/ 1071829 w 4129879"/>
              <a:gd name="connsiteY17" fmla="*/ 2270828 h 2270828"/>
              <a:gd name="connsiteX18" fmla="*/ 648456 w 4129879"/>
              <a:gd name="connsiteY18" fmla="*/ 2270828 h 2270828"/>
              <a:gd name="connsiteX19" fmla="*/ 0 w 4129879"/>
              <a:gd name="connsiteY19" fmla="*/ 2270828 h 2270828"/>
              <a:gd name="connsiteX20" fmla="*/ 0 w 4129879"/>
              <a:gd name="connsiteY20" fmla="*/ 1725829 h 2270828"/>
              <a:gd name="connsiteX21" fmla="*/ 0 w 4129879"/>
              <a:gd name="connsiteY21" fmla="*/ 1112706 h 2270828"/>
              <a:gd name="connsiteX22" fmla="*/ 0 w 4129879"/>
              <a:gd name="connsiteY22" fmla="*/ 522290 h 2270828"/>
              <a:gd name="connsiteX23" fmla="*/ 0 w 4129879"/>
              <a:gd name="connsiteY23" fmla="*/ 0 h 2270828"/>
              <a:gd name="connsiteX0" fmla="*/ 3751400 w 4129879"/>
              <a:gd name="connsiteY0" fmla="*/ 2270828 h 2270828"/>
              <a:gd name="connsiteX1" fmla="*/ 3827096 w 4129879"/>
              <a:gd name="connsiteY1" fmla="*/ 1968045 h 2270828"/>
              <a:gd name="connsiteX2" fmla="*/ 4129879 w 4129879"/>
              <a:gd name="connsiteY2" fmla="*/ 1892349 h 2270828"/>
              <a:gd name="connsiteX3" fmla="*/ 3751400 w 4129879"/>
              <a:gd name="connsiteY3" fmla="*/ 2270828 h 2270828"/>
              <a:gd name="connsiteX0" fmla="*/ 3751400 w 4129879"/>
              <a:gd name="connsiteY0" fmla="*/ 2270828 h 2270828"/>
              <a:gd name="connsiteX1" fmla="*/ 3827096 w 4129879"/>
              <a:gd name="connsiteY1" fmla="*/ 1968045 h 2270828"/>
              <a:gd name="connsiteX2" fmla="*/ 4129879 w 4129879"/>
              <a:gd name="connsiteY2" fmla="*/ 1892349 h 2270828"/>
              <a:gd name="connsiteX3" fmla="*/ 3751400 w 4129879"/>
              <a:gd name="connsiteY3" fmla="*/ 2270828 h 2270828"/>
              <a:gd name="connsiteX4" fmla="*/ 3140458 w 4129879"/>
              <a:gd name="connsiteY4" fmla="*/ 2270828 h 2270828"/>
              <a:gd name="connsiteX5" fmla="*/ 2567029 w 4129879"/>
              <a:gd name="connsiteY5" fmla="*/ 2270828 h 2270828"/>
              <a:gd name="connsiteX6" fmla="*/ 1956087 w 4129879"/>
              <a:gd name="connsiteY6" fmla="*/ 2270828 h 2270828"/>
              <a:gd name="connsiteX7" fmla="*/ 1532715 w 4129879"/>
              <a:gd name="connsiteY7" fmla="*/ 2270828 h 2270828"/>
              <a:gd name="connsiteX8" fmla="*/ 959287 w 4129879"/>
              <a:gd name="connsiteY8" fmla="*/ 2270828 h 2270828"/>
              <a:gd name="connsiteX9" fmla="*/ 0 w 4129879"/>
              <a:gd name="connsiteY9" fmla="*/ 2270828 h 2270828"/>
              <a:gd name="connsiteX10" fmla="*/ 0 w 4129879"/>
              <a:gd name="connsiteY10" fmla="*/ 1703121 h 2270828"/>
              <a:gd name="connsiteX11" fmla="*/ 0 w 4129879"/>
              <a:gd name="connsiteY11" fmla="*/ 1112706 h 2270828"/>
              <a:gd name="connsiteX12" fmla="*/ 0 w 4129879"/>
              <a:gd name="connsiteY12" fmla="*/ 590415 h 2270828"/>
              <a:gd name="connsiteX13" fmla="*/ 0 w 4129879"/>
              <a:gd name="connsiteY13" fmla="*/ 0 h 2270828"/>
              <a:gd name="connsiteX14" fmla="*/ 672580 w 4129879"/>
              <a:gd name="connsiteY14" fmla="*/ 0 h 2270828"/>
              <a:gd name="connsiteX15" fmla="*/ 1221264 w 4129879"/>
              <a:gd name="connsiteY15" fmla="*/ 0 h 2270828"/>
              <a:gd name="connsiteX16" fmla="*/ 1852546 w 4129879"/>
              <a:gd name="connsiteY16" fmla="*/ 0 h 2270828"/>
              <a:gd name="connsiteX17" fmla="*/ 2318632 w 4129879"/>
              <a:gd name="connsiteY17" fmla="*/ 0 h 2270828"/>
              <a:gd name="connsiteX18" fmla="*/ 2908615 w 4129879"/>
              <a:gd name="connsiteY18" fmla="*/ 0 h 2270828"/>
              <a:gd name="connsiteX19" fmla="*/ 3539896 w 4129879"/>
              <a:gd name="connsiteY19" fmla="*/ 0 h 2270828"/>
              <a:gd name="connsiteX20" fmla="*/ 4129879 w 4129879"/>
              <a:gd name="connsiteY20" fmla="*/ 0 h 2270828"/>
              <a:gd name="connsiteX21" fmla="*/ 4129879 w 4129879"/>
              <a:gd name="connsiteY21" fmla="*/ 454164 h 2270828"/>
              <a:gd name="connsiteX22" fmla="*/ 4129879 w 4129879"/>
              <a:gd name="connsiteY22" fmla="*/ 889404 h 2270828"/>
              <a:gd name="connsiteX23" fmla="*/ 4129879 w 4129879"/>
              <a:gd name="connsiteY23" fmla="*/ 1381415 h 2270828"/>
              <a:gd name="connsiteX24" fmla="*/ 4129879 w 4129879"/>
              <a:gd name="connsiteY24" fmla="*/ 1892349 h 227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29879" h="2270828" stroke="0" extrusionOk="0">
                <a:moveTo>
                  <a:pt x="0" y="0"/>
                </a:moveTo>
                <a:cubicBezTo>
                  <a:pt x="287006" y="-6223"/>
                  <a:pt x="462656" y="42619"/>
                  <a:pt x="631282" y="0"/>
                </a:cubicBezTo>
                <a:cubicBezTo>
                  <a:pt x="799908" y="-42619"/>
                  <a:pt x="918262" y="11399"/>
                  <a:pt x="1179965" y="0"/>
                </a:cubicBezTo>
                <a:cubicBezTo>
                  <a:pt x="1441668" y="-11399"/>
                  <a:pt x="1503476" y="51122"/>
                  <a:pt x="1646052" y="0"/>
                </a:cubicBezTo>
                <a:cubicBezTo>
                  <a:pt x="1788628" y="-51122"/>
                  <a:pt x="2021909" y="1952"/>
                  <a:pt x="2236034" y="0"/>
                </a:cubicBezTo>
                <a:cubicBezTo>
                  <a:pt x="2450159" y="-1952"/>
                  <a:pt x="2685526" y="43418"/>
                  <a:pt x="2908615" y="0"/>
                </a:cubicBezTo>
                <a:cubicBezTo>
                  <a:pt x="3131704" y="-43418"/>
                  <a:pt x="3300462" y="24127"/>
                  <a:pt x="3498597" y="0"/>
                </a:cubicBezTo>
                <a:cubicBezTo>
                  <a:pt x="3696732" y="-24127"/>
                  <a:pt x="3942875" y="66648"/>
                  <a:pt x="4129879" y="0"/>
                </a:cubicBezTo>
                <a:cubicBezTo>
                  <a:pt x="4175967" y="228712"/>
                  <a:pt x="4120680" y="284034"/>
                  <a:pt x="4129879" y="473087"/>
                </a:cubicBezTo>
                <a:cubicBezTo>
                  <a:pt x="4139078" y="662140"/>
                  <a:pt x="4128226" y="798567"/>
                  <a:pt x="4129879" y="965098"/>
                </a:cubicBezTo>
                <a:cubicBezTo>
                  <a:pt x="4131532" y="1131629"/>
                  <a:pt x="4075057" y="1255835"/>
                  <a:pt x="4129879" y="1438185"/>
                </a:cubicBezTo>
                <a:cubicBezTo>
                  <a:pt x="4184701" y="1620535"/>
                  <a:pt x="4100707" y="1673677"/>
                  <a:pt x="4129879" y="1892349"/>
                </a:cubicBezTo>
                <a:cubicBezTo>
                  <a:pt x="3983291" y="2104404"/>
                  <a:pt x="3818868" y="2152665"/>
                  <a:pt x="3751400" y="2270828"/>
                </a:cubicBezTo>
                <a:cubicBezTo>
                  <a:pt x="3536098" y="2316128"/>
                  <a:pt x="3350001" y="2247417"/>
                  <a:pt x="3177972" y="2270828"/>
                </a:cubicBezTo>
                <a:cubicBezTo>
                  <a:pt x="3005943" y="2294239"/>
                  <a:pt x="2883321" y="2269724"/>
                  <a:pt x="2642057" y="2270828"/>
                </a:cubicBezTo>
                <a:cubicBezTo>
                  <a:pt x="2400793" y="2271932"/>
                  <a:pt x="2353629" y="2230418"/>
                  <a:pt x="2068629" y="2270828"/>
                </a:cubicBezTo>
                <a:cubicBezTo>
                  <a:pt x="1783629" y="2311238"/>
                  <a:pt x="1763842" y="2232057"/>
                  <a:pt x="1645257" y="2270828"/>
                </a:cubicBezTo>
                <a:cubicBezTo>
                  <a:pt x="1526672" y="2309599"/>
                  <a:pt x="1335770" y="2230566"/>
                  <a:pt x="1071829" y="2270828"/>
                </a:cubicBezTo>
                <a:cubicBezTo>
                  <a:pt x="807888" y="2311090"/>
                  <a:pt x="829306" y="2266685"/>
                  <a:pt x="648456" y="2270828"/>
                </a:cubicBezTo>
                <a:cubicBezTo>
                  <a:pt x="467606" y="2274971"/>
                  <a:pt x="266566" y="2214815"/>
                  <a:pt x="0" y="2270828"/>
                </a:cubicBezTo>
                <a:cubicBezTo>
                  <a:pt x="-2759" y="2062559"/>
                  <a:pt x="12448" y="1879374"/>
                  <a:pt x="0" y="1725829"/>
                </a:cubicBezTo>
                <a:cubicBezTo>
                  <a:pt x="-12448" y="1572284"/>
                  <a:pt x="30288" y="1267908"/>
                  <a:pt x="0" y="1112706"/>
                </a:cubicBezTo>
                <a:cubicBezTo>
                  <a:pt x="-30288" y="957504"/>
                  <a:pt x="31965" y="723819"/>
                  <a:pt x="0" y="522290"/>
                </a:cubicBezTo>
                <a:cubicBezTo>
                  <a:pt x="-31965" y="320761"/>
                  <a:pt x="7045" y="218564"/>
                  <a:pt x="0" y="0"/>
                </a:cubicBezTo>
                <a:close/>
              </a:path>
              <a:path w="4129879" h="2270828" fill="darkenLess" stroke="0" extrusionOk="0">
                <a:moveTo>
                  <a:pt x="3751400" y="2270828"/>
                </a:moveTo>
                <a:cubicBezTo>
                  <a:pt x="3740435" y="2185645"/>
                  <a:pt x="3827214" y="2086457"/>
                  <a:pt x="3827096" y="1968045"/>
                </a:cubicBezTo>
                <a:cubicBezTo>
                  <a:pt x="3942552" y="1918361"/>
                  <a:pt x="4064269" y="1929440"/>
                  <a:pt x="4129879" y="1892349"/>
                </a:cubicBezTo>
                <a:cubicBezTo>
                  <a:pt x="3974368" y="2094644"/>
                  <a:pt x="3813929" y="2146305"/>
                  <a:pt x="3751400" y="2270828"/>
                </a:cubicBezTo>
                <a:close/>
              </a:path>
              <a:path w="4129879" h="2270828" fill="none" extrusionOk="0">
                <a:moveTo>
                  <a:pt x="3751400" y="2270828"/>
                </a:moveTo>
                <a:cubicBezTo>
                  <a:pt x="3768488" y="2114457"/>
                  <a:pt x="3823726" y="2046317"/>
                  <a:pt x="3827096" y="1968045"/>
                </a:cubicBezTo>
                <a:cubicBezTo>
                  <a:pt x="3894756" y="1944993"/>
                  <a:pt x="4075026" y="1937109"/>
                  <a:pt x="4129879" y="1892349"/>
                </a:cubicBezTo>
                <a:cubicBezTo>
                  <a:pt x="3990812" y="2035614"/>
                  <a:pt x="3921546" y="2084854"/>
                  <a:pt x="3751400" y="2270828"/>
                </a:cubicBezTo>
                <a:cubicBezTo>
                  <a:pt x="3465739" y="2331522"/>
                  <a:pt x="3371623" y="2233257"/>
                  <a:pt x="3140458" y="2270828"/>
                </a:cubicBezTo>
                <a:cubicBezTo>
                  <a:pt x="2909293" y="2308399"/>
                  <a:pt x="2682240" y="2228091"/>
                  <a:pt x="2567029" y="2270828"/>
                </a:cubicBezTo>
                <a:cubicBezTo>
                  <a:pt x="2451818" y="2313565"/>
                  <a:pt x="2079041" y="2217321"/>
                  <a:pt x="1956087" y="2270828"/>
                </a:cubicBezTo>
                <a:cubicBezTo>
                  <a:pt x="1833133" y="2324335"/>
                  <a:pt x="1695535" y="2252678"/>
                  <a:pt x="1532715" y="2270828"/>
                </a:cubicBezTo>
                <a:cubicBezTo>
                  <a:pt x="1369895" y="2288978"/>
                  <a:pt x="1134125" y="2242448"/>
                  <a:pt x="959287" y="2270828"/>
                </a:cubicBezTo>
                <a:cubicBezTo>
                  <a:pt x="784449" y="2299208"/>
                  <a:pt x="346141" y="2167804"/>
                  <a:pt x="0" y="2270828"/>
                </a:cubicBezTo>
                <a:cubicBezTo>
                  <a:pt x="-60655" y="2054500"/>
                  <a:pt x="27601" y="1928192"/>
                  <a:pt x="0" y="1703121"/>
                </a:cubicBezTo>
                <a:cubicBezTo>
                  <a:pt x="-27601" y="1478050"/>
                  <a:pt x="30890" y="1388304"/>
                  <a:pt x="0" y="1112706"/>
                </a:cubicBezTo>
                <a:cubicBezTo>
                  <a:pt x="-30890" y="837108"/>
                  <a:pt x="43414" y="782736"/>
                  <a:pt x="0" y="590415"/>
                </a:cubicBezTo>
                <a:cubicBezTo>
                  <a:pt x="-43414" y="398094"/>
                  <a:pt x="70277" y="202974"/>
                  <a:pt x="0" y="0"/>
                </a:cubicBezTo>
                <a:cubicBezTo>
                  <a:pt x="255717" y="-23540"/>
                  <a:pt x="459384" y="12425"/>
                  <a:pt x="672580" y="0"/>
                </a:cubicBezTo>
                <a:cubicBezTo>
                  <a:pt x="885776" y="-12425"/>
                  <a:pt x="1019297" y="55441"/>
                  <a:pt x="1221264" y="0"/>
                </a:cubicBezTo>
                <a:cubicBezTo>
                  <a:pt x="1423231" y="-55441"/>
                  <a:pt x="1611574" y="14411"/>
                  <a:pt x="1852546" y="0"/>
                </a:cubicBezTo>
                <a:cubicBezTo>
                  <a:pt x="2093518" y="-14411"/>
                  <a:pt x="2187977" y="4914"/>
                  <a:pt x="2318632" y="0"/>
                </a:cubicBezTo>
                <a:cubicBezTo>
                  <a:pt x="2449287" y="-4914"/>
                  <a:pt x="2698067" y="15829"/>
                  <a:pt x="2908615" y="0"/>
                </a:cubicBezTo>
                <a:cubicBezTo>
                  <a:pt x="3119163" y="-15829"/>
                  <a:pt x="3318834" y="31260"/>
                  <a:pt x="3539896" y="0"/>
                </a:cubicBezTo>
                <a:cubicBezTo>
                  <a:pt x="3760958" y="-31260"/>
                  <a:pt x="3944059" y="3173"/>
                  <a:pt x="4129879" y="0"/>
                </a:cubicBezTo>
                <a:cubicBezTo>
                  <a:pt x="4175830" y="197899"/>
                  <a:pt x="4116676" y="291065"/>
                  <a:pt x="4129879" y="454164"/>
                </a:cubicBezTo>
                <a:cubicBezTo>
                  <a:pt x="4143082" y="617263"/>
                  <a:pt x="4111962" y="779376"/>
                  <a:pt x="4129879" y="889404"/>
                </a:cubicBezTo>
                <a:cubicBezTo>
                  <a:pt x="4147796" y="999432"/>
                  <a:pt x="4101900" y="1155383"/>
                  <a:pt x="4129879" y="1381415"/>
                </a:cubicBezTo>
                <a:cubicBezTo>
                  <a:pt x="4157858" y="1607447"/>
                  <a:pt x="4083836" y="1706363"/>
                  <a:pt x="4129879" y="1892349"/>
                </a:cubicBezTo>
              </a:path>
              <a:path w="4129879" h="2270828" fill="none" stroke="0" extrusionOk="0">
                <a:moveTo>
                  <a:pt x="3751400" y="2270828"/>
                </a:moveTo>
                <a:cubicBezTo>
                  <a:pt x="3742744" y="2194829"/>
                  <a:pt x="3812198" y="2074497"/>
                  <a:pt x="3827096" y="1968045"/>
                </a:cubicBezTo>
                <a:cubicBezTo>
                  <a:pt x="3965010" y="1927371"/>
                  <a:pt x="4004272" y="1951379"/>
                  <a:pt x="4129879" y="1892349"/>
                </a:cubicBezTo>
                <a:cubicBezTo>
                  <a:pt x="4050243" y="1989284"/>
                  <a:pt x="3877194" y="2111336"/>
                  <a:pt x="3751400" y="2270828"/>
                </a:cubicBezTo>
                <a:cubicBezTo>
                  <a:pt x="3639585" y="2309958"/>
                  <a:pt x="3435864" y="2242904"/>
                  <a:pt x="3328028" y="2270828"/>
                </a:cubicBezTo>
                <a:cubicBezTo>
                  <a:pt x="3220192" y="2298752"/>
                  <a:pt x="3008340" y="2213078"/>
                  <a:pt x="2792113" y="2270828"/>
                </a:cubicBezTo>
                <a:cubicBezTo>
                  <a:pt x="2575887" y="2328578"/>
                  <a:pt x="2423765" y="2242692"/>
                  <a:pt x="2256199" y="2270828"/>
                </a:cubicBezTo>
                <a:cubicBezTo>
                  <a:pt x="2088633" y="2298964"/>
                  <a:pt x="1939276" y="2212677"/>
                  <a:pt x="1720285" y="2270828"/>
                </a:cubicBezTo>
                <a:cubicBezTo>
                  <a:pt x="1501294" y="2328979"/>
                  <a:pt x="1269939" y="2227349"/>
                  <a:pt x="1146857" y="2270828"/>
                </a:cubicBezTo>
                <a:cubicBezTo>
                  <a:pt x="1023775" y="2314307"/>
                  <a:pt x="802134" y="2263594"/>
                  <a:pt x="535914" y="2270828"/>
                </a:cubicBezTo>
                <a:cubicBezTo>
                  <a:pt x="269694" y="2278062"/>
                  <a:pt x="115745" y="2235379"/>
                  <a:pt x="0" y="2270828"/>
                </a:cubicBezTo>
                <a:cubicBezTo>
                  <a:pt x="-4880" y="2102833"/>
                  <a:pt x="31610" y="1991479"/>
                  <a:pt x="0" y="1725829"/>
                </a:cubicBezTo>
                <a:cubicBezTo>
                  <a:pt x="-31610" y="1460179"/>
                  <a:pt x="17649" y="1422768"/>
                  <a:pt x="0" y="1158122"/>
                </a:cubicBezTo>
                <a:cubicBezTo>
                  <a:pt x="-17649" y="893476"/>
                  <a:pt x="54518" y="856455"/>
                  <a:pt x="0" y="635832"/>
                </a:cubicBezTo>
                <a:cubicBezTo>
                  <a:pt x="-54518" y="415209"/>
                  <a:pt x="59076" y="157595"/>
                  <a:pt x="0" y="0"/>
                </a:cubicBezTo>
                <a:cubicBezTo>
                  <a:pt x="239036" y="-20445"/>
                  <a:pt x="330980" y="19483"/>
                  <a:pt x="631282" y="0"/>
                </a:cubicBezTo>
                <a:cubicBezTo>
                  <a:pt x="931584" y="-19483"/>
                  <a:pt x="1052723" y="26014"/>
                  <a:pt x="1262563" y="0"/>
                </a:cubicBezTo>
                <a:cubicBezTo>
                  <a:pt x="1472403" y="-26014"/>
                  <a:pt x="1743271" y="72491"/>
                  <a:pt x="1935143" y="0"/>
                </a:cubicBezTo>
                <a:cubicBezTo>
                  <a:pt x="2127015" y="-72491"/>
                  <a:pt x="2308464" y="59605"/>
                  <a:pt x="2442528" y="0"/>
                </a:cubicBezTo>
                <a:cubicBezTo>
                  <a:pt x="2576593" y="-59605"/>
                  <a:pt x="2813330" y="30188"/>
                  <a:pt x="2991212" y="0"/>
                </a:cubicBezTo>
                <a:cubicBezTo>
                  <a:pt x="3169094" y="-30188"/>
                  <a:pt x="3378175" y="5091"/>
                  <a:pt x="3539896" y="0"/>
                </a:cubicBezTo>
                <a:cubicBezTo>
                  <a:pt x="3701617" y="-5091"/>
                  <a:pt x="3970277" y="43043"/>
                  <a:pt x="4129879" y="0"/>
                </a:cubicBezTo>
                <a:cubicBezTo>
                  <a:pt x="4150510" y="203708"/>
                  <a:pt x="4102219" y="274626"/>
                  <a:pt x="4129879" y="435240"/>
                </a:cubicBezTo>
                <a:cubicBezTo>
                  <a:pt x="4157539" y="595854"/>
                  <a:pt x="4074130" y="791958"/>
                  <a:pt x="4129879" y="946175"/>
                </a:cubicBezTo>
                <a:cubicBezTo>
                  <a:pt x="4185628" y="1100393"/>
                  <a:pt x="4095872" y="1196343"/>
                  <a:pt x="4129879" y="1438185"/>
                </a:cubicBezTo>
                <a:cubicBezTo>
                  <a:pt x="4163886" y="1680027"/>
                  <a:pt x="4082173" y="1780184"/>
                  <a:pt x="4129879" y="1892349"/>
                </a:cubicBezTo>
              </a:path>
            </a:pathLst>
          </a:custGeom>
          <a:blipFill>
            <a:blip r:embed="rId5"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2507561116">
                  <a:prstGeom prst="foldedCorne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rgbClr val="C00000"/>
                </a:solidFill>
              </a:ln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52E9438-FB45-6958-1DE6-4C3D40E48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5420" y="4907768"/>
            <a:ext cx="7599703" cy="161780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D8A4678F-0B00-0FFE-1423-D86AC6E7C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6002" y="2029858"/>
            <a:ext cx="238158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1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5EC739A7-9F2A-3E32-7A72-3BB3CF4C4E8E}"/>
              </a:ext>
            </a:extLst>
          </p:cNvPr>
          <p:cNvSpPr/>
          <p:nvPr/>
        </p:nvSpPr>
        <p:spPr>
          <a:xfrm>
            <a:off x="1290914" y="2452744"/>
            <a:ext cx="7810052" cy="3481926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9227DE6-5CF7-D182-9561-CD9619B1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37254"/>
          </a:xfrm>
        </p:spPr>
        <p:txBody>
          <a:bodyPr/>
          <a:lstStyle/>
          <a:p>
            <a:r>
              <a:rPr lang="hu-HU"/>
              <a:t>Bináris fák zárójelezett, szöveges formája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81D449-0BDD-A7D0-5D99-56706AC2C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77484"/>
            <a:ext cx="10018713" cy="1037254"/>
          </a:xfrm>
        </p:spPr>
        <p:txBody>
          <a:bodyPr>
            <a:normAutofit/>
          </a:bodyPr>
          <a:lstStyle/>
          <a:p>
            <a:pPr algn="l"/>
            <a:r>
              <a:rPr lang="hu-HU" sz="2000" b="0" i="0" u="none" strike="noStrike" baseline="0" dirty="0"/>
              <a:t>Tetszőleges nemüres bináris fa zárójeles, azaz szöveges alakja:</a:t>
            </a:r>
          </a:p>
          <a:p>
            <a:pPr lvl="1"/>
            <a:r>
              <a:rPr lang="hu-HU" b="0" i="0" u="none" strike="noStrike" baseline="0" dirty="0"/>
              <a:t>( </a:t>
            </a:r>
            <a:r>
              <a:rPr lang="hu-HU" b="0" i="0" u="none" strike="noStrike" baseline="0" dirty="0" err="1"/>
              <a:t>balRészFa</a:t>
            </a:r>
            <a:r>
              <a:rPr lang="hu-HU" b="0" i="0" u="none" strike="noStrike" baseline="0" dirty="0"/>
              <a:t> Gyökér </a:t>
            </a:r>
            <a:r>
              <a:rPr lang="hu-HU" b="0" i="0" u="none" strike="noStrike" baseline="0" dirty="0" err="1"/>
              <a:t>jobbRészFa</a:t>
            </a:r>
            <a:r>
              <a:rPr lang="hu-HU" b="0" i="0" u="none" strike="noStrike" baseline="0" dirty="0"/>
              <a:t> )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ACBC8AF-E67E-37C5-A990-8561290B910E}"/>
              </a:ext>
            </a:extLst>
          </p:cNvPr>
          <p:cNvSpPr txBox="1"/>
          <p:nvPr/>
        </p:nvSpPr>
        <p:spPr>
          <a:xfrm>
            <a:off x="9294363" y="2762546"/>
            <a:ext cx="27888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/>
              <a:t>ha az aktuális </a:t>
            </a:r>
            <a:r>
              <a:rPr lang="hu-HU" sz="2000" i="1" dirty="0"/>
              <a:t>l</a:t>
            </a:r>
            <a:r>
              <a:rPr lang="hu-HU" sz="2000" dirty="0"/>
              <a:t> szintre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i="1" dirty="0"/>
              <a:t>l</a:t>
            </a:r>
            <a:r>
              <a:rPr lang="hu-HU" sz="2000" dirty="0"/>
              <a:t> </a:t>
            </a:r>
            <a:r>
              <a:rPr lang="hu-HU" sz="2000" dirty="0" err="1"/>
              <a:t>mod</a:t>
            </a:r>
            <a:r>
              <a:rPr lang="hu-HU" sz="2000" dirty="0"/>
              <a:t> 4 = 0 =&gt; { }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a-DK" sz="2000" i="1" dirty="0"/>
              <a:t>l</a:t>
            </a:r>
            <a:r>
              <a:rPr lang="da-DK" sz="2000" dirty="0"/>
              <a:t> mod 4 = 1</a:t>
            </a:r>
            <a:r>
              <a:rPr lang="hu-HU" sz="2000" dirty="0"/>
              <a:t> =&gt;</a:t>
            </a:r>
            <a:r>
              <a:rPr lang="da-DK" sz="2000" dirty="0"/>
              <a:t> [ ]</a:t>
            </a:r>
            <a:endParaRPr lang="hu-HU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a-DK" sz="2000" i="1" dirty="0"/>
              <a:t>l</a:t>
            </a:r>
            <a:r>
              <a:rPr lang="da-DK" sz="2000" dirty="0"/>
              <a:t> mod 4 = 2</a:t>
            </a:r>
            <a:r>
              <a:rPr lang="hu-HU" sz="2000" dirty="0"/>
              <a:t> =&gt;</a:t>
            </a:r>
            <a:r>
              <a:rPr lang="da-DK" sz="2000" dirty="0"/>
              <a:t> ( )</a:t>
            </a:r>
            <a:endParaRPr lang="hu-HU" sz="2000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a-DK" sz="2000" i="1" dirty="0"/>
              <a:t>l</a:t>
            </a:r>
            <a:r>
              <a:rPr lang="da-DK" sz="2000" dirty="0"/>
              <a:t> mod 4 = 3</a:t>
            </a:r>
            <a:r>
              <a:rPr lang="hu-HU" sz="2000" dirty="0"/>
              <a:t> =&gt; ⟨ ⟩ zárójeleket használhatunk.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436E8DA-436B-A5D4-1619-7E9B51F2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15" y="2959800"/>
            <a:ext cx="7144747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7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: szamárfül 7">
            <a:extLst>
              <a:ext uri="{FF2B5EF4-FFF2-40B4-BE49-F238E27FC236}">
                <a16:creationId xmlns:a16="http://schemas.microsoft.com/office/drawing/2014/main" id="{5C96BD14-8391-8C76-320D-3994AC744C21}"/>
              </a:ext>
            </a:extLst>
          </p:cNvPr>
          <p:cNvSpPr/>
          <p:nvPr/>
        </p:nvSpPr>
        <p:spPr>
          <a:xfrm>
            <a:off x="8610117" y="4758704"/>
            <a:ext cx="2892907" cy="1921793"/>
          </a:xfrm>
          <a:custGeom>
            <a:avLst/>
            <a:gdLst>
              <a:gd name="connsiteX0" fmla="*/ 0 w 2892907"/>
              <a:gd name="connsiteY0" fmla="*/ 0 h 1921793"/>
              <a:gd name="connsiteX1" fmla="*/ 607510 w 2892907"/>
              <a:gd name="connsiteY1" fmla="*/ 0 h 1921793"/>
              <a:gd name="connsiteX2" fmla="*/ 1157163 w 2892907"/>
              <a:gd name="connsiteY2" fmla="*/ 0 h 1921793"/>
              <a:gd name="connsiteX3" fmla="*/ 1764673 w 2892907"/>
              <a:gd name="connsiteY3" fmla="*/ 0 h 1921793"/>
              <a:gd name="connsiteX4" fmla="*/ 2314326 w 2892907"/>
              <a:gd name="connsiteY4" fmla="*/ 0 h 1921793"/>
              <a:gd name="connsiteX5" fmla="*/ 2892907 w 2892907"/>
              <a:gd name="connsiteY5" fmla="*/ 0 h 1921793"/>
              <a:gd name="connsiteX6" fmla="*/ 2892907 w 2892907"/>
              <a:gd name="connsiteY6" fmla="*/ 485785 h 1921793"/>
              <a:gd name="connsiteX7" fmla="*/ 2892907 w 2892907"/>
              <a:gd name="connsiteY7" fmla="*/ 1003599 h 1921793"/>
              <a:gd name="connsiteX8" fmla="*/ 2892907 w 2892907"/>
              <a:gd name="connsiteY8" fmla="*/ 1601488 h 1921793"/>
              <a:gd name="connsiteX9" fmla="*/ 2572602 w 2892907"/>
              <a:gd name="connsiteY9" fmla="*/ 1921793 h 1921793"/>
              <a:gd name="connsiteX10" fmla="*/ 2109534 w 2892907"/>
              <a:gd name="connsiteY10" fmla="*/ 1921793 h 1921793"/>
              <a:gd name="connsiteX11" fmla="*/ 1672191 w 2892907"/>
              <a:gd name="connsiteY11" fmla="*/ 1921793 h 1921793"/>
              <a:gd name="connsiteX12" fmla="*/ 1209123 w 2892907"/>
              <a:gd name="connsiteY12" fmla="*/ 1921793 h 1921793"/>
              <a:gd name="connsiteX13" fmla="*/ 720329 w 2892907"/>
              <a:gd name="connsiteY13" fmla="*/ 1921793 h 1921793"/>
              <a:gd name="connsiteX14" fmla="*/ 0 w 2892907"/>
              <a:gd name="connsiteY14" fmla="*/ 1921793 h 1921793"/>
              <a:gd name="connsiteX15" fmla="*/ 0 w 2892907"/>
              <a:gd name="connsiteY15" fmla="*/ 1441345 h 1921793"/>
              <a:gd name="connsiteX16" fmla="*/ 0 w 2892907"/>
              <a:gd name="connsiteY16" fmla="*/ 1018550 h 1921793"/>
              <a:gd name="connsiteX17" fmla="*/ 0 w 2892907"/>
              <a:gd name="connsiteY17" fmla="*/ 576538 h 1921793"/>
              <a:gd name="connsiteX18" fmla="*/ 0 w 2892907"/>
              <a:gd name="connsiteY18" fmla="*/ 0 h 1921793"/>
              <a:gd name="connsiteX0" fmla="*/ 2572602 w 2892907"/>
              <a:gd name="connsiteY0" fmla="*/ 1921793 h 1921793"/>
              <a:gd name="connsiteX1" fmla="*/ 2636663 w 2892907"/>
              <a:gd name="connsiteY1" fmla="*/ 1665549 h 1921793"/>
              <a:gd name="connsiteX2" fmla="*/ 2892907 w 2892907"/>
              <a:gd name="connsiteY2" fmla="*/ 1601488 h 1921793"/>
              <a:gd name="connsiteX3" fmla="*/ 2572602 w 2892907"/>
              <a:gd name="connsiteY3" fmla="*/ 1921793 h 1921793"/>
              <a:gd name="connsiteX0" fmla="*/ 2572602 w 2892907"/>
              <a:gd name="connsiteY0" fmla="*/ 1921793 h 1921793"/>
              <a:gd name="connsiteX1" fmla="*/ 2636663 w 2892907"/>
              <a:gd name="connsiteY1" fmla="*/ 1665549 h 1921793"/>
              <a:gd name="connsiteX2" fmla="*/ 2892907 w 2892907"/>
              <a:gd name="connsiteY2" fmla="*/ 1601488 h 1921793"/>
              <a:gd name="connsiteX3" fmla="*/ 2572602 w 2892907"/>
              <a:gd name="connsiteY3" fmla="*/ 1921793 h 1921793"/>
              <a:gd name="connsiteX4" fmla="*/ 2032356 w 2892907"/>
              <a:gd name="connsiteY4" fmla="*/ 1921793 h 1921793"/>
              <a:gd name="connsiteX5" fmla="*/ 1595013 w 2892907"/>
              <a:gd name="connsiteY5" fmla="*/ 1921793 h 1921793"/>
              <a:gd name="connsiteX6" fmla="*/ 1106219 w 2892907"/>
              <a:gd name="connsiteY6" fmla="*/ 1921793 h 1921793"/>
              <a:gd name="connsiteX7" fmla="*/ 565972 w 2892907"/>
              <a:gd name="connsiteY7" fmla="*/ 1921793 h 1921793"/>
              <a:gd name="connsiteX8" fmla="*/ 0 w 2892907"/>
              <a:gd name="connsiteY8" fmla="*/ 1921793 h 1921793"/>
              <a:gd name="connsiteX9" fmla="*/ 0 w 2892907"/>
              <a:gd name="connsiteY9" fmla="*/ 1479781 h 1921793"/>
              <a:gd name="connsiteX10" fmla="*/ 0 w 2892907"/>
              <a:gd name="connsiteY10" fmla="*/ 980114 h 1921793"/>
              <a:gd name="connsiteX11" fmla="*/ 0 w 2892907"/>
              <a:gd name="connsiteY11" fmla="*/ 518884 h 1921793"/>
              <a:gd name="connsiteX12" fmla="*/ 0 w 2892907"/>
              <a:gd name="connsiteY12" fmla="*/ 0 h 1921793"/>
              <a:gd name="connsiteX13" fmla="*/ 549652 w 2892907"/>
              <a:gd name="connsiteY13" fmla="*/ 0 h 1921793"/>
              <a:gd name="connsiteX14" fmla="*/ 1041447 w 2892907"/>
              <a:gd name="connsiteY14" fmla="*/ 0 h 1921793"/>
              <a:gd name="connsiteX15" fmla="*/ 1533241 w 2892907"/>
              <a:gd name="connsiteY15" fmla="*/ 0 h 1921793"/>
              <a:gd name="connsiteX16" fmla="*/ 2140751 w 2892907"/>
              <a:gd name="connsiteY16" fmla="*/ 0 h 1921793"/>
              <a:gd name="connsiteX17" fmla="*/ 2892907 w 2892907"/>
              <a:gd name="connsiteY17" fmla="*/ 0 h 1921793"/>
              <a:gd name="connsiteX18" fmla="*/ 2892907 w 2892907"/>
              <a:gd name="connsiteY18" fmla="*/ 565859 h 1921793"/>
              <a:gd name="connsiteX19" fmla="*/ 2892907 w 2892907"/>
              <a:gd name="connsiteY19" fmla="*/ 1115703 h 1921793"/>
              <a:gd name="connsiteX20" fmla="*/ 2892907 w 2892907"/>
              <a:gd name="connsiteY20" fmla="*/ 1601488 h 192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92907" h="1921793" stroke="0" extrusionOk="0">
                <a:moveTo>
                  <a:pt x="0" y="0"/>
                </a:moveTo>
                <a:cubicBezTo>
                  <a:pt x="267579" y="-51386"/>
                  <a:pt x="364092" y="43045"/>
                  <a:pt x="607510" y="0"/>
                </a:cubicBezTo>
                <a:cubicBezTo>
                  <a:pt x="850928" y="-43045"/>
                  <a:pt x="933242" y="60250"/>
                  <a:pt x="1157163" y="0"/>
                </a:cubicBezTo>
                <a:cubicBezTo>
                  <a:pt x="1381084" y="-60250"/>
                  <a:pt x="1594946" y="13975"/>
                  <a:pt x="1764673" y="0"/>
                </a:cubicBezTo>
                <a:cubicBezTo>
                  <a:pt x="1934400" y="-13975"/>
                  <a:pt x="2131938" y="4303"/>
                  <a:pt x="2314326" y="0"/>
                </a:cubicBezTo>
                <a:cubicBezTo>
                  <a:pt x="2496714" y="-4303"/>
                  <a:pt x="2691721" y="69202"/>
                  <a:pt x="2892907" y="0"/>
                </a:cubicBezTo>
                <a:cubicBezTo>
                  <a:pt x="2910663" y="150537"/>
                  <a:pt x="2874715" y="376197"/>
                  <a:pt x="2892907" y="485785"/>
                </a:cubicBezTo>
                <a:cubicBezTo>
                  <a:pt x="2911099" y="595373"/>
                  <a:pt x="2834845" y="837374"/>
                  <a:pt x="2892907" y="1003599"/>
                </a:cubicBezTo>
                <a:cubicBezTo>
                  <a:pt x="2950969" y="1169824"/>
                  <a:pt x="2834521" y="1395207"/>
                  <a:pt x="2892907" y="1601488"/>
                </a:cubicBezTo>
                <a:cubicBezTo>
                  <a:pt x="2784424" y="1765351"/>
                  <a:pt x="2633897" y="1794578"/>
                  <a:pt x="2572602" y="1921793"/>
                </a:cubicBezTo>
                <a:cubicBezTo>
                  <a:pt x="2407921" y="1925706"/>
                  <a:pt x="2274131" y="1921655"/>
                  <a:pt x="2109534" y="1921793"/>
                </a:cubicBezTo>
                <a:cubicBezTo>
                  <a:pt x="1944937" y="1921931"/>
                  <a:pt x="1829793" y="1917130"/>
                  <a:pt x="1672191" y="1921793"/>
                </a:cubicBezTo>
                <a:cubicBezTo>
                  <a:pt x="1514589" y="1926456"/>
                  <a:pt x="1432531" y="1867171"/>
                  <a:pt x="1209123" y="1921793"/>
                </a:cubicBezTo>
                <a:cubicBezTo>
                  <a:pt x="985715" y="1976415"/>
                  <a:pt x="939416" y="1891052"/>
                  <a:pt x="720329" y="1921793"/>
                </a:cubicBezTo>
                <a:cubicBezTo>
                  <a:pt x="501242" y="1952534"/>
                  <a:pt x="307528" y="1916067"/>
                  <a:pt x="0" y="1921793"/>
                </a:cubicBezTo>
                <a:cubicBezTo>
                  <a:pt x="-22334" y="1685414"/>
                  <a:pt x="33713" y="1561668"/>
                  <a:pt x="0" y="1441345"/>
                </a:cubicBezTo>
                <a:cubicBezTo>
                  <a:pt x="-33713" y="1321022"/>
                  <a:pt x="4567" y="1129272"/>
                  <a:pt x="0" y="1018550"/>
                </a:cubicBezTo>
                <a:cubicBezTo>
                  <a:pt x="-4567" y="907828"/>
                  <a:pt x="46219" y="665271"/>
                  <a:pt x="0" y="576538"/>
                </a:cubicBezTo>
                <a:cubicBezTo>
                  <a:pt x="-46219" y="487805"/>
                  <a:pt x="46149" y="200096"/>
                  <a:pt x="0" y="0"/>
                </a:cubicBezTo>
                <a:close/>
              </a:path>
              <a:path w="2892907" h="1921793" fill="darkenLess" stroke="0" extrusionOk="0">
                <a:moveTo>
                  <a:pt x="2572602" y="1921793"/>
                </a:moveTo>
                <a:cubicBezTo>
                  <a:pt x="2564285" y="1863626"/>
                  <a:pt x="2627386" y="1797620"/>
                  <a:pt x="2636663" y="1665549"/>
                </a:cubicBezTo>
                <a:cubicBezTo>
                  <a:pt x="2697513" y="1649455"/>
                  <a:pt x="2788260" y="1654211"/>
                  <a:pt x="2892907" y="1601488"/>
                </a:cubicBezTo>
                <a:cubicBezTo>
                  <a:pt x="2810560" y="1703514"/>
                  <a:pt x="2650921" y="1831090"/>
                  <a:pt x="2572602" y="1921793"/>
                </a:cubicBezTo>
                <a:close/>
              </a:path>
              <a:path w="2892907" h="1921793" fill="none" extrusionOk="0">
                <a:moveTo>
                  <a:pt x="2572602" y="1921793"/>
                </a:moveTo>
                <a:cubicBezTo>
                  <a:pt x="2583889" y="1817530"/>
                  <a:pt x="2630497" y="1754081"/>
                  <a:pt x="2636663" y="1665549"/>
                </a:cubicBezTo>
                <a:cubicBezTo>
                  <a:pt x="2700027" y="1644832"/>
                  <a:pt x="2840119" y="1641946"/>
                  <a:pt x="2892907" y="1601488"/>
                </a:cubicBezTo>
                <a:cubicBezTo>
                  <a:pt x="2842024" y="1683599"/>
                  <a:pt x="2653231" y="1810892"/>
                  <a:pt x="2572602" y="1921793"/>
                </a:cubicBezTo>
                <a:cubicBezTo>
                  <a:pt x="2383919" y="1926588"/>
                  <a:pt x="2193123" y="1906969"/>
                  <a:pt x="2032356" y="1921793"/>
                </a:cubicBezTo>
                <a:cubicBezTo>
                  <a:pt x="1871589" y="1936617"/>
                  <a:pt x="1733628" y="1878501"/>
                  <a:pt x="1595013" y="1921793"/>
                </a:cubicBezTo>
                <a:cubicBezTo>
                  <a:pt x="1456398" y="1965085"/>
                  <a:pt x="1349854" y="1900657"/>
                  <a:pt x="1106219" y="1921793"/>
                </a:cubicBezTo>
                <a:cubicBezTo>
                  <a:pt x="862584" y="1942929"/>
                  <a:pt x="823462" y="1889456"/>
                  <a:pt x="565972" y="1921793"/>
                </a:cubicBezTo>
                <a:cubicBezTo>
                  <a:pt x="308482" y="1954130"/>
                  <a:pt x="124921" y="1866871"/>
                  <a:pt x="0" y="1921793"/>
                </a:cubicBezTo>
                <a:cubicBezTo>
                  <a:pt x="-9151" y="1744218"/>
                  <a:pt x="7518" y="1614802"/>
                  <a:pt x="0" y="1479781"/>
                </a:cubicBezTo>
                <a:cubicBezTo>
                  <a:pt x="-7518" y="1344760"/>
                  <a:pt x="36763" y="1207505"/>
                  <a:pt x="0" y="980114"/>
                </a:cubicBezTo>
                <a:cubicBezTo>
                  <a:pt x="-36763" y="752723"/>
                  <a:pt x="31544" y="682844"/>
                  <a:pt x="0" y="518884"/>
                </a:cubicBezTo>
                <a:cubicBezTo>
                  <a:pt x="-31544" y="354924"/>
                  <a:pt x="19827" y="114228"/>
                  <a:pt x="0" y="0"/>
                </a:cubicBezTo>
                <a:cubicBezTo>
                  <a:pt x="162873" y="-55812"/>
                  <a:pt x="437275" y="61887"/>
                  <a:pt x="549652" y="0"/>
                </a:cubicBezTo>
                <a:cubicBezTo>
                  <a:pt x="662029" y="-61887"/>
                  <a:pt x="816191" y="4246"/>
                  <a:pt x="1041447" y="0"/>
                </a:cubicBezTo>
                <a:cubicBezTo>
                  <a:pt x="1266703" y="-4246"/>
                  <a:pt x="1332430" y="7340"/>
                  <a:pt x="1533241" y="0"/>
                </a:cubicBezTo>
                <a:cubicBezTo>
                  <a:pt x="1734052" y="-7340"/>
                  <a:pt x="1896158" y="63995"/>
                  <a:pt x="2140751" y="0"/>
                </a:cubicBezTo>
                <a:cubicBezTo>
                  <a:pt x="2385344" y="-63995"/>
                  <a:pt x="2609101" y="47497"/>
                  <a:pt x="2892907" y="0"/>
                </a:cubicBezTo>
                <a:cubicBezTo>
                  <a:pt x="2907324" y="134362"/>
                  <a:pt x="2866716" y="385580"/>
                  <a:pt x="2892907" y="565859"/>
                </a:cubicBezTo>
                <a:cubicBezTo>
                  <a:pt x="2919098" y="746138"/>
                  <a:pt x="2860428" y="1004408"/>
                  <a:pt x="2892907" y="1115703"/>
                </a:cubicBezTo>
                <a:cubicBezTo>
                  <a:pt x="2925386" y="1226998"/>
                  <a:pt x="2859763" y="1452348"/>
                  <a:pt x="2892907" y="1601488"/>
                </a:cubicBezTo>
              </a:path>
              <a:path w="2892907" h="1921793" fill="none" stroke="0" extrusionOk="0">
                <a:moveTo>
                  <a:pt x="2572602" y="1921793"/>
                </a:moveTo>
                <a:cubicBezTo>
                  <a:pt x="2568843" y="1839972"/>
                  <a:pt x="2618197" y="1751044"/>
                  <a:pt x="2636663" y="1665549"/>
                </a:cubicBezTo>
                <a:cubicBezTo>
                  <a:pt x="2732291" y="1612760"/>
                  <a:pt x="2805829" y="1649653"/>
                  <a:pt x="2892907" y="1601488"/>
                </a:cubicBezTo>
                <a:cubicBezTo>
                  <a:pt x="2802322" y="1763989"/>
                  <a:pt x="2695675" y="1774846"/>
                  <a:pt x="2572602" y="1921793"/>
                </a:cubicBezTo>
                <a:cubicBezTo>
                  <a:pt x="2430887" y="1939641"/>
                  <a:pt x="2213410" y="1913003"/>
                  <a:pt x="2109534" y="1921793"/>
                </a:cubicBezTo>
                <a:cubicBezTo>
                  <a:pt x="2005658" y="1930583"/>
                  <a:pt x="1761759" y="1866898"/>
                  <a:pt x="1646465" y="1921793"/>
                </a:cubicBezTo>
                <a:cubicBezTo>
                  <a:pt x="1531171" y="1976688"/>
                  <a:pt x="1308110" y="1915900"/>
                  <a:pt x="1157671" y="1921793"/>
                </a:cubicBezTo>
                <a:cubicBezTo>
                  <a:pt x="1007232" y="1927686"/>
                  <a:pt x="831745" y="1901052"/>
                  <a:pt x="720329" y="1921793"/>
                </a:cubicBezTo>
                <a:cubicBezTo>
                  <a:pt x="608913" y="1942534"/>
                  <a:pt x="205872" y="1857665"/>
                  <a:pt x="0" y="1921793"/>
                </a:cubicBezTo>
                <a:cubicBezTo>
                  <a:pt x="-43495" y="1730056"/>
                  <a:pt x="22373" y="1605381"/>
                  <a:pt x="0" y="1402909"/>
                </a:cubicBezTo>
                <a:cubicBezTo>
                  <a:pt x="-22373" y="1200437"/>
                  <a:pt x="33379" y="1121150"/>
                  <a:pt x="0" y="980114"/>
                </a:cubicBezTo>
                <a:cubicBezTo>
                  <a:pt x="-33379" y="839079"/>
                  <a:pt x="45587" y="679114"/>
                  <a:pt x="0" y="557320"/>
                </a:cubicBezTo>
                <a:cubicBezTo>
                  <a:pt x="-45587" y="435526"/>
                  <a:pt x="60244" y="158977"/>
                  <a:pt x="0" y="0"/>
                </a:cubicBezTo>
                <a:cubicBezTo>
                  <a:pt x="240732" y="-52174"/>
                  <a:pt x="304585" y="29683"/>
                  <a:pt x="549652" y="0"/>
                </a:cubicBezTo>
                <a:cubicBezTo>
                  <a:pt x="794719" y="-29683"/>
                  <a:pt x="859446" y="15285"/>
                  <a:pt x="1099305" y="0"/>
                </a:cubicBezTo>
                <a:cubicBezTo>
                  <a:pt x="1339164" y="-15285"/>
                  <a:pt x="1379380" y="21100"/>
                  <a:pt x="1648957" y="0"/>
                </a:cubicBezTo>
                <a:cubicBezTo>
                  <a:pt x="1918534" y="-21100"/>
                  <a:pt x="2094069" y="59042"/>
                  <a:pt x="2227538" y="0"/>
                </a:cubicBezTo>
                <a:cubicBezTo>
                  <a:pt x="2361007" y="-59042"/>
                  <a:pt x="2676499" y="32389"/>
                  <a:pt x="2892907" y="0"/>
                </a:cubicBezTo>
                <a:cubicBezTo>
                  <a:pt x="2932291" y="215992"/>
                  <a:pt x="2855122" y="323165"/>
                  <a:pt x="2892907" y="485785"/>
                </a:cubicBezTo>
                <a:cubicBezTo>
                  <a:pt x="2930692" y="648405"/>
                  <a:pt x="2885688" y="747292"/>
                  <a:pt x="2892907" y="971569"/>
                </a:cubicBezTo>
                <a:cubicBezTo>
                  <a:pt x="2900126" y="1195846"/>
                  <a:pt x="2889227" y="1428028"/>
                  <a:pt x="2892907" y="1601488"/>
                </a:cubicBezTo>
              </a:path>
            </a:pathLst>
          </a:custGeom>
          <a:solidFill>
            <a:schemeClr val="lt1"/>
          </a:solidFill>
          <a:ln>
            <a:extLst>
              <a:ext uri="{C807C97D-BFC1-408E-A445-0C87EB9F89A2}">
                <ask:lineSketchStyleProps xmlns:ask="http://schemas.microsoft.com/office/drawing/2018/sketchyshapes" sd="4220009612">
                  <a:prstGeom prst="foldedCorne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szamárfül 6">
            <a:extLst>
              <a:ext uri="{FF2B5EF4-FFF2-40B4-BE49-F238E27FC236}">
                <a16:creationId xmlns:a16="http://schemas.microsoft.com/office/drawing/2014/main" id="{5F04EDF6-1052-5466-AB9D-AE54FF209D19}"/>
              </a:ext>
            </a:extLst>
          </p:cNvPr>
          <p:cNvSpPr/>
          <p:nvPr/>
        </p:nvSpPr>
        <p:spPr>
          <a:xfrm>
            <a:off x="5307347" y="4758705"/>
            <a:ext cx="2892906" cy="1921793"/>
          </a:xfrm>
          <a:custGeom>
            <a:avLst/>
            <a:gdLst>
              <a:gd name="connsiteX0" fmla="*/ 0 w 2892906"/>
              <a:gd name="connsiteY0" fmla="*/ 0 h 1921793"/>
              <a:gd name="connsiteX1" fmla="*/ 607510 w 2892906"/>
              <a:gd name="connsiteY1" fmla="*/ 0 h 1921793"/>
              <a:gd name="connsiteX2" fmla="*/ 1186091 w 2892906"/>
              <a:gd name="connsiteY2" fmla="*/ 0 h 1921793"/>
              <a:gd name="connsiteX3" fmla="*/ 1706815 w 2892906"/>
              <a:gd name="connsiteY3" fmla="*/ 0 h 1921793"/>
              <a:gd name="connsiteX4" fmla="*/ 2343254 w 2892906"/>
              <a:gd name="connsiteY4" fmla="*/ 0 h 1921793"/>
              <a:gd name="connsiteX5" fmla="*/ 2892906 w 2892906"/>
              <a:gd name="connsiteY5" fmla="*/ 0 h 1921793"/>
              <a:gd name="connsiteX6" fmla="*/ 2892906 w 2892906"/>
              <a:gd name="connsiteY6" fmla="*/ 517814 h 1921793"/>
              <a:gd name="connsiteX7" fmla="*/ 2892906 w 2892906"/>
              <a:gd name="connsiteY7" fmla="*/ 1019614 h 1921793"/>
              <a:gd name="connsiteX8" fmla="*/ 2892906 w 2892906"/>
              <a:gd name="connsiteY8" fmla="*/ 1601488 h 1921793"/>
              <a:gd name="connsiteX9" fmla="*/ 2572601 w 2892906"/>
              <a:gd name="connsiteY9" fmla="*/ 1921793 h 1921793"/>
              <a:gd name="connsiteX10" fmla="*/ 2083807 w 2892906"/>
              <a:gd name="connsiteY10" fmla="*/ 1921793 h 1921793"/>
              <a:gd name="connsiteX11" fmla="*/ 1595013 w 2892906"/>
              <a:gd name="connsiteY11" fmla="*/ 1921793 h 1921793"/>
              <a:gd name="connsiteX12" fmla="*/ 1157670 w 2892906"/>
              <a:gd name="connsiteY12" fmla="*/ 1921793 h 1921793"/>
              <a:gd name="connsiteX13" fmla="*/ 591698 w 2892906"/>
              <a:gd name="connsiteY13" fmla="*/ 1921793 h 1921793"/>
              <a:gd name="connsiteX14" fmla="*/ 0 w 2892906"/>
              <a:gd name="connsiteY14" fmla="*/ 1921793 h 1921793"/>
              <a:gd name="connsiteX15" fmla="*/ 0 w 2892906"/>
              <a:gd name="connsiteY15" fmla="*/ 1479781 h 1921793"/>
              <a:gd name="connsiteX16" fmla="*/ 0 w 2892906"/>
              <a:gd name="connsiteY16" fmla="*/ 1056986 h 1921793"/>
              <a:gd name="connsiteX17" fmla="*/ 0 w 2892906"/>
              <a:gd name="connsiteY17" fmla="*/ 576538 h 1921793"/>
              <a:gd name="connsiteX18" fmla="*/ 0 w 2892906"/>
              <a:gd name="connsiteY18" fmla="*/ 0 h 1921793"/>
              <a:gd name="connsiteX0" fmla="*/ 2572601 w 2892906"/>
              <a:gd name="connsiteY0" fmla="*/ 1921793 h 1921793"/>
              <a:gd name="connsiteX1" fmla="*/ 2636662 w 2892906"/>
              <a:gd name="connsiteY1" fmla="*/ 1665549 h 1921793"/>
              <a:gd name="connsiteX2" fmla="*/ 2892906 w 2892906"/>
              <a:gd name="connsiteY2" fmla="*/ 1601488 h 1921793"/>
              <a:gd name="connsiteX3" fmla="*/ 2572601 w 2892906"/>
              <a:gd name="connsiteY3" fmla="*/ 1921793 h 1921793"/>
              <a:gd name="connsiteX0" fmla="*/ 2572601 w 2892906"/>
              <a:gd name="connsiteY0" fmla="*/ 1921793 h 1921793"/>
              <a:gd name="connsiteX1" fmla="*/ 2636662 w 2892906"/>
              <a:gd name="connsiteY1" fmla="*/ 1665549 h 1921793"/>
              <a:gd name="connsiteX2" fmla="*/ 2892906 w 2892906"/>
              <a:gd name="connsiteY2" fmla="*/ 1601488 h 1921793"/>
              <a:gd name="connsiteX3" fmla="*/ 2572601 w 2892906"/>
              <a:gd name="connsiteY3" fmla="*/ 1921793 h 1921793"/>
              <a:gd name="connsiteX4" fmla="*/ 2135259 w 2892906"/>
              <a:gd name="connsiteY4" fmla="*/ 1921793 h 1921793"/>
              <a:gd name="connsiteX5" fmla="*/ 1697917 w 2892906"/>
              <a:gd name="connsiteY5" fmla="*/ 1921793 h 1921793"/>
              <a:gd name="connsiteX6" fmla="*/ 1209122 w 2892906"/>
              <a:gd name="connsiteY6" fmla="*/ 1921793 h 1921793"/>
              <a:gd name="connsiteX7" fmla="*/ 746054 w 2892906"/>
              <a:gd name="connsiteY7" fmla="*/ 1921793 h 1921793"/>
              <a:gd name="connsiteX8" fmla="*/ 0 w 2892906"/>
              <a:gd name="connsiteY8" fmla="*/ 1921793 h 1921793"/>
              <a:gd name="connsiteX9" fmla="*/ 0 w 2892906"/>
              <a:gd name="connsiteY9" fmla="*/ 1441345 h 1921793"/>
              <a:gd name="connsiteX10" fmla="*/ 0 w 2892906"/>
              <a:gd name="connsiteY10" fmla="*/ 941679 h 1921793"/>
              <a:gd name="connsiteX11" fmla="*/ 0 w 2892906"/>
              <a:gd name="connsiteY11" fmla="*/ 518884 h 1921793"/>
              <a:gd name="connsiteX12" fmla="*/ 0 w 2892906"/>
              <a:gd name="connsiteY12" fmla="*/ 0 h 1921793"/>
              <a:gd name="connsiteX13" fmla="*/ 578581 w 2892906"/>
              <a:gd name="connsiteY13" fmla="*/ 0 h 1921793"/>
              <a:gd name="connsiteX14" fmla="*/ 1186091 w 2892906"/>
              <a:gd name="connsiteY14" fmla="*/ 0 h 1921793"/>
              <a:gd name="connsiteX15" fmla="*/ 1706815 w 2892906"/>
              <a:gd name="connsiteY15" fmla="*/ 0 h 1921793"/>
              <a:gd name="connsiteX16" fmla="*/ 2285396 w 2892906"/>
              <a:gd name="connsiteY16" fmla="*/ 0 h 1921793"/>
              <a:gd name="connsiteX17" fmla="*/ 2892906 w 2892906"/>
              <a:gd name="connsiteY17" fmla="*/ 0 h 1921793"/>
              <a:gd name="connsiteX18" fmla="*/ 2892906 w 2892906"/>
              <a:gd name="connsiteY18" fmla="*/ 533829 h 1921793"/>
              <a:gd name="connsiteX19" fmla="*/ 2892906 w 2892906"/>
              <a:gd name="connsiteY19" fmla="*/ 1051644 h 1921793"/>
              <a:gd name="connsiteX20" fmla="*/ 2892906 w 2892906"/>
              <a:gd name="connsiteY20" fmla="*/ 1601488 h 192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92906" h="1921793" stroke="0" extrusionOk="0">
                <a:moveTo>
                  <a:pt x="0" y="0"/>
                </a:moveTo>
                <a:cubicBezTo>
                  <a:pt x="188118" y="-52595"/>
                  <a:pt x="354068" y="16534"/>
                  <a:pt x="607510" y="0"/>
                </a:cubicBezTo>
                <a:cubicBezTo>
                  <a:pt x="860952" y="-16534"/>
                  <a:pt x="932666" y="51215"/>
                  <a:pt x="1186091" y="0"/>
                </a:cubicBezTo>
                <a:cubicBezTo>
                  <a:pt x="1439516" y="-51215"/>
                  <a:pt x="1591360" y="39677"/>
                  <a:pt x="1706815" y="0"/>
                </a:cubicBezTo>
                <a:cubicBezTo>
                  <a:pt x="1822270" y="-39677"/>
                  <a:pt x="2199097" y="38177"/>
                  <a:pt x="2343254" y="0"/>
                </a:cubicBezTo>
                <a:cubicBezTo>
                  <a:pt x="2487411" y="-38177"/>
                  <a:pt x="2704573" y="45284"/>
                  <a:pt x="2892906" y="0"/>
                </a:cubicBezTo>
                <a:cubicBezTo>
                  <a:pt x="2938587" y="250390"/>
                  <a:pt x="2866910" y="366273"/>
                  <a:pt x="2892906" y="517814"/>
                </a:cubicBezTo>
                <a:cubicBezTo>
                  <a:pt x="2918902" y="669355"/>
                  <a:pt x="2890775" y="774417"/>
                  <a:pt x="2892906" y="1019614"/>
                </a:cubicBezTo>
                <a:cubicBezTo>
                  <a:pt x="2895037" y="1264811"/>
                  <a:pt x="2883736" y="1333858"/>
                  <a:pt x="2892906" y="1601488"/>
                </a:cubicBezTo>
                <a:cubicBezTo>
                  <a:pt x="2772425" y="1795596"/>
                  <a:pt x="2658607" y="1810131"/>
                  <a:pt x="2572601" y="1921793"/>
                </a:cubicBezTo>
                <a:cubicBezTo>
                  <a:pt x="2392243" y="1943782"/>
                  <a:pt x="2308704" y="1882776"/>
                  <a:pt x="2083807" y="1921793"/>
                </a:cubicBezTo>
                <a:cubicBezTo>
                  <a:pt x="1858910" y="1960810"/>
                  <a:pt x="1781611" y="1904305"/>
                  <a:pt x="1595013" y="1921793"/>
                </a:cubicBezTo>
                <a:cubicBezTo>
                  <a:pt x="1408415" y="1939281"/>
                  <a:pt x="1288881" y="1917502"/>
                  <a:pt x="1157670" y="1921793"/>
                </a:cubicBezTo>
                <a:cubicBezTo>
                  <a:pt x="1026459" y="1926084"/>
                  <a:pt x="867463" y="1919879"/>
                  <a:pt x="591698" y="1921793"/>
                </a:cubicBezTo>
                <a:cubicBezTo>
                  <a:pt x="315933" y="1923707"/>
                  <a:pt x="259393" y="1879542"/>
                  <a:pt x="0" y="1921793"/>
                </a:cubicBezTo>
                <a:cubicBezTo>
                  <a:pt x="-20514" y="1724966"/>
                  <a:pt x="4540" y="1693056"/>
                  <a:pt x="0" y="1479781"/>
                </a:cubicBezTo>
                <a:cubicBezTo>
                  <a:pt x="-4540" y="1266506"/>
                  <a:pt x="9735" y="1154598"/>
                  <a:pt x="0" y="1056986"/>
                </a:cubicBezTo>
                <a:cubicBezTo>
                  <a:pt x="-9735" y="959374"/>
                  <a:pt x="48068" y="806857"/>
                  <a:pt x="0" y="576538"/>
                </a:cubicBezTo>
                <a:cubicBezTo>
                  <a:pt x="-48068" y="346219"/>
                  <a:pt x="34419" y="189782"/>
                  <a:pt x="0" y="0"/>
                </a:cubicBezTo>
                <a:close/>
              </a:path>
              <a:path w="2892906" h="1921793" fill="darkenLess" stroke="0" extrusionOk="0">
                <a:moveTo>
                  <a:pt x="2572601" y="1921793"/>
                </a:moveTo>
                <a:cubicBezTo>
                  <a:pt x="2592636" y="1834404"/>
                  <a:pt x="2613679" y="1790042"/>
                  <a:pt x="2636662" y="1665549"/>
                </a:cubicBezTo>
                <a:cubicBezTo>
                  <a:pt x="2751408" y="1611137"/>
                  <a:pt x="2791740" y="1659251"/>
                  <a:pt x="2892906" y="1601488"/>
                </a:cubicBezTo>
                <a:cubicBezTo>
                  <a:pt x="2777539" y="1790382"/>
                  <a:pt x="2670672" y="1792041"/>
                  <a:pt x="2572601" y="1921793"/>
                </a:cubicBezTo>
                <a:close/>
              </a:path>
              <a:path w="2892906" h="1921793" fill="none" extrusionOk="0">
                <a:moveTo>
                  <a:pt x="2572601" y="1921793"/>
                </a:moveTo>
                <a:cubicBezTo>
                  <a:pt x="2566391" y="1847512"/>
                  <a:pt x="2645567" y="1727143"/>
                  <a:pt x="2636662" y="1665549"/>
                </a:cubicBezTo>
                <a:cubicBezTo>
                  <a:pt x="2703476" y="1628696"/>
                  <a:pt x="2807529" y="1650947"/>
                  <a:pt x="2892906" y="1601488"/>
                </a:cubicBezTo>
                <a:cubicBezTo>
                  <a:pt x="2837103" y="1732705"/>
                  <a:pt x="2688846" y="1782861"/>
                  <a:pt x="2572601" y="1921793"/>
                </a:cubicBezTo>
                <a:cubicBezTo>
                  <a:pt x="2396979" y="1973013"/>
                  <a:pt x="2307826" y="1899902"/>
                  <a:pt x="2135259" y="1921793"/>
                </a:cubicBezTo>
                <a:cubicBezTo>
                  <a:pt x="1962692" y="1943684"/>
                  <a:pt x="1852289" y="1904379"/>
                  <a:pt x="1697917" y="1921793"/>
                </a:cubicBezTo>
                <a:cubicBezTo>
                  <a:pt x="1543545" y="1939207"/>
                  <a:pt x="1422654" y="1919649"/>
                  <a:pt x="1209122" y="1921793"/>
                </a:cubicBezTo>
                <a:cubicBezTo>
                  <a:pt x="995590" y="1923937"/>
                  <a:pt x="857352" y="1888289"/>
                  <a:pt x="746054" y="1921793"/>
                </a:cubicBezTo>
                <a:cubicBezTo>
                  <a:pt x="634756" y="1955297"/>
                  <a:pt x="204802" y="1858110"/>
                  <a:pt x="0" y="1921793"/>
                </a:cubicBezTo>
                <a:cubicBezTo>
                  <a:pt x="-42019" y="1720016"/>
                  <a:pt x="11254" y="1560432"/>
                  <a:pt x="0" y="1441345"/>
                </a:cubicBezTo>
                <a:cubicBezTo>
                  <a:pt x="-11254" y="1322258"/>
                  <a:pt x="8137" y="1189905"/>
                  <a:pt x="0" y="941679"/>
                </a:cubicBezTo>
                <a:cubicBezTo>
                  <a:pt x="-8137" y="693453"/>
                  <a:pt x="6695" y="709108"/>
                  <a:pt x="0" y="518884"/>
                </a:cubicBezTo>
                <a:cubicBezTo>
                  <a:pt x="-6695" y="328660"/>
                  <a:pt x="12159" y="190655"/>
                  <a:pt x="0" y="0"/>
                </a:cubicBezTo>
                <a:cubicBezTo>
                  <a:pt x="279827" y="-40649"/>
                  <a:pt x="380752" y="9578"/>
                  <a:pt x="578581" y="0"/>
                </a:cubicBezTo>
                <a:cubicBezTo>
                  <a:pt x="776410" y="-9578"/>
                  <a:pt x="964521" y="61562"/>
                  <a:pt x="1186091" y="0"/>
                </a:cubicBezTo>
                <a:cubicBezTo>
                  <a:pt x="1407661" y="-61562"/>
                  <a:pt x="1524906" y="38201"/>
                  <a:pt x="1706815" y="0"/>
                </a:cubicBezTo>
                <a:cubicBezTo>
                  <a:pt x="1888724" y="-38201"/>
                  <a:pt x="2077680" y="34006"/>
                  <a:pt x="2285396" y="0"/>
                </a:cubicBezTo>
                <a:cubicBezTo>
                  <a:pt x="2493112" y="-34006"/>
                  <a:pt x="2596753" y="51371"/>
                  <a:pt x="2892906" y="0"/>
                </a:cubicBezTo>
                <a:cubicBezTo>
                  <a:pt x="2956606" y="262125"/>
                  <a:pt x="2854718" y="355045"/>
                  <a:pt x="2892906" y="533829"/>
                </a:cubicBezTo>
                <a:cubicBezTo>
                  <a:pt x="2931094" y="712613"/>
                  <a:pt x="2847696" y="914944"/>
                  <a:pt x="2892906" y="1051644"/>
                </a:cubicBezTo>
                <a:cubicBezTo>
                  <a:pt x="2938116" y="1188344"/>
                  <a:pt x="2835280" y="1464959"/>
                  <a:pt x="2892906" y="1601488"/>
                </a:cubicBezTo>
              </a:path>
              <a:path w="2892906" h="1921793" fill="none" stroke="0" extrusionOk="0">
                <a:moveTo>
                  <a:pt x="2572601" y="1921793"/>
                </a:moveTo>
                <a:cubicBezTo>
                  <a:pt x="2599048" y="1807572"/>
                  <a:pt x="2624949" y="1757471"/>
                  <a:pt x="2636662" y="1665549"/>
                </a:cubicBezTo>
                <a:cubicBezTo>
                  <a:pt x="2748494" y="1632983"/>
                  <a:pt x="2769797" y="1637800"/>
                  <a:pt x="2892906" y="1601488"/>
                </a:cubicBezTo>
                <a:cubicBezTo>
                  <a:pt x="2817852" y="1697540"/>
                  <a:pt x="2687326" y="1776348"/>
                  <a:pt x="2572601" y="1921793"/>
                </a:cubicBezTo>
                <a:cubicBezTo>
                  <a:pt x="2388497" y="1960582"/>
                  <a:pt x="2217928" y="1883266"/>
                  <a:pt x="2006629" y="1921793"/>
                </a:cubicBezTo>
                <a:cubicBezTo>
                  <a:pt x="1795330" y="1960320"/>
                  <a:pt x="1724030" y="1874565"/>
                  <a:pt x="1466383" y="1921793"/>
                </a:cubicBezTo>
                <a:cubicBezTo>
                  <a:pt x="1208736" y="1969021"/>
                  <a:pt x="1209306" y="1903999"/>
                  <a:pt x="977588" y="1921793"/>
                </a:cubicBezTo>
                <a:cubicBezTo>
                  <a:pt x="745871" y="1939587"/>
                  <a:pt x="307407" y="1843992"/>
                  <a:pt x="0" y="1921793"/>
                </a:cubicBezTo>
                <a:cubicBezTo>
                  <a:pt x="-47581" y="1774444"/>
                  <a:pt x="35985" y="1546969"/>
                  <a:pt x="0" y="1402909"/>
                </a:cubicBezTo>
                <a:cubicBezTo>
                  <a:pt x="-35985" y="1258849"/>
                  <a:pt x="19571" y="1060213"/>
                  <a:pt x="0" y="884025"/>
                </a:cubicBezTo>
                <a:cubicBezTo>
                  <a:pt x="-19571" y="707837"/>
                  <a:pt x="4" y="250975"/>
                  <a:pt x="0" y="0"/>
                </a:cubicBezTo>
                <a:cubicBezTo>
                  <a:pt x="239642" y="-66120"/>
                  <a:pt x="440999" y="38773"/>
                  <a:pt x="636439" y="0"/>
                </a:cubicBezTo>
                <a:cubicBezTo>
                  <a:pt x="831879" y="-38773"/>
                  <a:pt x="997578" y="60390"/>
                  <a:pt x="1157162" y="0"/>
                </a:cubicBezTo>
                <a:cubicBezTo>
                  <a:pt x="1316746" y="-60390"/>
                  <a:pt x="1559157" y="29311"/>
                  <a:pt x="1706815" y="0"/>
                </a:cubicBezTo>
                <a:cubicBezTo>
                  <a:pt x="1854473" y="-29311"/>
                  <a:pt x="2173044" y="26860"/>
                  <a:pt x="2343254" y="0"/>
                </a:cubicBezTo>
                <a:cubicBezTo>
                  <a:pt x="2513464" y="-26860"/>
                  <a:pt x="2745183" y="38324"/>
                  <a:pt x="2892906" y="0"/>
                </a:cubicBezTo>
                <a:cubicBezTo>
                  <a:pt x="2946323" y="140952"/>
                  <a:pt x="2849134" y="312175"/>
                  <a:pt x="2892906" y="501800"/>
                </a:cubicBezTo>
                <a:cubicBezTo>
                  <a:pt x="2936678" y="691425"/>
                  <a:pt x="2827491" y="893102"/>
                  <a:pt x="2892906" y="1051644"/>
                </a:cubicBezTo>
                <a:cubicBezTo>
                  <a:pt x="2958321" y="1210186"/>
                  <a:pt x="2864318" y="1338069"/>
                  <a:pt x="2892906" y="1601488"/>
                </a:cubicBezTo>
              </a:path>
            </a:pathLst>
          </a:custGeom>
          <a:solidFill>
            <a:schemeClr val="lt1"/>
          </a:solidFill>
          <a:ln>
            <a:extLst>
              <a:ext uri="{C807C97D-BFC1-408E-A445-0C87EB9F89A2}">
                <ask:lineSketchStyleProps xmlns:ask="http://schemas.microsoft.com/office/drawing/2018/sketchyshapes" sd="1445917274">
                  <a:prstGeom prst="foldedCorne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szamárfül 4">
            <a:extLst>
              <a:ext uri="{FF2B5EF4-FFF2-40B4-BE49-F238E27FC236}">
                <a16:creationId xmlns:a16="http://schemas.microsoft.com/office/drawing/2014/main" id="{73151D91-7705-2FCB-5FE9-B1622E7CB23E}"/>
              </a:ext>
            </a:extLst>
          </p:cNvPr>
          <p:cNvSpPr/>
          <p:nvPr/>
        </p:nvSpPr>
        <p:spPr>
          <a:xfrm>
            <a:off x="2173287" y="4758704"/>
            <a:ext cx="2853376" cy="1921793"/>
          </a:xfrm>
          <a:custGeom>
            <a:avLst/>
            <a:gdLst>
              <a:gd name="connsiteX0" fmla="*/ 0 w 2853376"/>
              <a:gd name="connsiteY0" fmla="*/ 0 h 1921793"/>
              <a:gd name="connsiteX1" fmla="*/ 570675 w 2853376"/>
              <a:gd name="connsiteY1" fmla="*/ 0 h 1921793"/>
              <a:gd name="connsiteX2" fmla="*/ 1141350 w 2853376"/>
              <a:gd name="connsiteY2" fmla="*/ 0 h 1921793"/>
              <a:gd name="connsiteX3" fmla="*/ 1769093 w 2853376"/>
              <a:gd name="connsiteY3" fmla="*/ 0 h 1921793"/>
              <a:gd name="connsiteX4" fmla="*/ 2853376 w 2853376"/>
              <a:gd name="connsiteY4" fmla="*/ 0 h 1921793"/>
              <a:gd name="connsiteX5" fmla="*/ 2853376 w 2853376"/>
              <a:gd name="connsiteY5" fmla="*/ 565859 h 1921793"/>
              <a:gd name="connsiteX6" fmla="*/ 2853376 w 2853376"/>
              <a:gd name="connsiteY6" fmla="*/ 1067659 h 1921793"/>
              <a:gd name="connsiteX7" fmla="*/ 2853376 w 2853376"/>
              <a:gd name="connsiteY7" fmla="*/ 1601488 h 1921793"/>
              <a:gd name="connsiteX8" fmla="*/ 2533071 w 2853376"/>
              <a:gd name="connsiteY8" fmla="*/ 1921793 h 1921793"/>
              <a:gd name="connsiteX9" fmla="*/ 2077118 w 2853376"/>
              <a:gd name="connsiteY9" fmla="*/ 1921793 h 1921793"/>
              <a:gd name="connsiteX10" fmla="*/ 1519843 w 2853376"/>
              <a:gd name="connsiteY10" fmla="*/ 1921793 h 1921793"/>
              <a:gd name="connsiteX11" fmla="*/ 962567 w 2853376"/>
              <a:gd name="connsiteY11" fmla="*/ 1921793 h 1921793"/>
              <a:gd name="connsiteX12" fmla="*/ 481283 w 2853376"/>
              <a:gd name="connsiteY12" fmla="*/ 1921793 h 1921793"/>
              <a:gd name="connsiteX13" fmla="*/ 0 w 2853376"/>
              <a:gd name="connsiteY13" fmla="*/ 1921793 h 1921793"/>
              <a:gd name="connsiteX14" fmla="*/ 0 w 2853376"/>
              <a:gd name="connsiteY14" fmla="*/ 1402909 h 1921793"/>
              <a:gd name="connsiteX15" fmla="*/ 0 w 2853376"/>
              <a:gd name="connsiteY15" fmla="*/ 941679 h 1921793"/>
              <a:gd name="connsiteX16" fmla="*/ 0 w 2853376"/>
              <a:gd name="connsiteY16" fmla="*/ 461230 h 1921793"/>
              <a:gd name="connsiteX17" fmla="*/ 0 w 2853376"/>
              <a:gd name="connsiteY17" fmla="*/ 0 h 1921793"/>
              <a:gd name="connsiteX0" fmla="*/ 2533071 w 2853376"/>
              <a:gd name="connsiteY0" fmla="*/ 1921793 h 1921793"/>
              <a:gd name="connsiteX1" fmla="*/ 2597132 w 2853376"/>
              <a:gd name="connsiteY1" fmla="*/ 1665549 h 1921793"/>
              <a:gd name="connsiteX2" fmla="*/ 2853376 w 2853376"/>
              <a:gd name="connsiteY2" fmla="*/ 1601488 h 1921793"/>
              <a:gd name="connsiteX3" fmla="*/ 2533071 w 2853376"/>
              <a:gd name="connsiteY3" fmla="*/ 1921793 h 1921793"/>
              <a:gd name="connsiteX0" fmla="*/ 2533071 w 2853376"/>
              <a:gd name="connsiteY0" fmla="*/ 1921793 h 1921793"/>
              <a:gd name="connsiteX1" fmla="*/ 2597132 w 2853376"/>
              <a:gd name="connsiteY1" fmla="*/ 1665549 h 1921793"/>
              <a:gd name="connsiteX2" fmla="*/ 2853376 w 2853376"/>
              <a:gd name="connsiteY2" fmla="*/ 1601488 h 1921793"/>
              <a:gd name="connsiteX3" fmla="*/ 2533071 w 2853376"/>
              <a:gd name="connsiteY3" fmla="*/ 1921793 h 1921793"/>
              <a:gd name="connsiteX4" fmla="*/ 2102449 w 2853376"/>
              <a:gd name="connsiteY4" fmla="*/ 1921793 h 1921793"/>
              <a:gd name="connsiteX5" fmla="*/ 1621165 w 2853376"/>
              <a:gd name="connsiteY5" fmla="*/ 1921793 h 1921793"/>
              <a:gd name="connsiteX6" fmla="*/ 1190543 w 2853376"/>
              <a:gd name="connsiteY6" fmla="*/ 1921793 h 1921793"/>
              <a:gd name="connsiteX7" fmla="*/ 683929 w 2853376"/>
              <a:gd name="connsiteY7" fmla="*/ 1921793 h 1921793"/>
              <a:gd name="connsiteX8" fmla="*/ 0 w 2853376"/>
              <a:gd name="connsiteY8" fmla="*/ 1921793 h 1921793"/>
              <a:gd name="connsiteX9" fmla="*/ 0 w 2853376"/>
              <a:gd name="connsiteY9" fmla="*/ 1498999 h 1921793"/>
              <a:gd name="connsiteX10" fmla="*/ 0 w 2853376"/>
              <a:gd name="connsiteY10" fmla="*/ 999332 h 1921793"/>
              <a:gd name="connsiteX11" fmla="*/ 0 w 2853376"/>
              <a:gd name="connsiteY11" fmla="*/ 557320 h 1921793"/>
              <a:gd name="connsiteX12" fmla="*/ 0 w 2853376"/>
              <a:gd name="connsiteY12" fmla="*/ 0 h 1921793"/>
              <a:gd name="connsiteX13" fmla="*/ 513608 w 2853376"/>
              <a:gd name="connsiteY13" fmla="*/ 0 h 1921793"/>
              <a:gd name="connsiteX14" fmla="*/ 1055749 w 2853376"/>
              <a:gd name="connsiteY14" fmla="*/ 0 h 1921793"/>
              <a:gd name="connsiteX15" fmla="*/ 1540823 w 2853376"/>
              <a:gd name="connsiteY15" fmla="*/ 0 h 1921793"/>
              <a:gd name="connsiteX16" fmla="*/ 2168566 w 2853376"/>
              <a:gd name="connsiteY16" fmla="*/ 0 h 1921793"/>
              <a:gd name="connsiteX17" fmla="*/ 2853376 w 2853376"/>
              <a:gd name="connsiteY17" fmla="*/ 0 h 1921793"/>
              <a:gd name="connsiteX18" fmla="*/ 2853376 w 2853376"/>
              <a:gd name="connsiteY18" fmla="*/ 485785 h 1921793"/>
              <a:gd name="connsiteX19" fmla="*/ 2853376 w 2853376"/>
              <a:gd name="connsiteY19" fmla="*/ 1019614 h 1921793"/>
              <a:gd name="connsiteX20" fmla="*/ 2853376 w 2853376"/>
              <a:gd name="connsiteY20" fmla="*/ 1601488 h 192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53376" h="1921793" stroke="0" extrusionOk="0">
                <a:moveTo>
                  <a:pt x="0" y="0"/>
                </a:moveTo>
                <a:cubicBezTo>
                  <a:pt x="201832" y="-28389"/>
                  <a:pt x="443031" y="21974"/>
                  <a:pt x="570675" y="0"/>
                </a:cubicBezTo>
                <a:cubicBezTo>
                  <a:pt x="698319" y="-21974"/>
                  <a:pt x="917158" y="27598"/>
                  <a:pt x="1141350" y="0"/>
                </a:cubicBezTo>
                <a:cubicBezTo>
                  <a:pt x="1365543" y="-27598"/>
                  <a:pt x="1599900" y="43352"/>
                  <a:pt x="1769093" y="0"/>
                </a:cubicBezTo>
                <a:cubicBezTo>
                  <a:pt x="1938286" y="-43352"/>
                  <a:pt x="2372643" y="32326"/>
                  <a:pt x="2853376" y="0"/>
                </a:cubicBezTo>
                <a:cubicBezTo>
                  <a:pt x="2882209" y="164342"/>
                  <a:pt x="2853189" y="349139"/>
                  <a:pt x="2853376" y="565859"/>
                </a:cubicBezTo>
                <a:cubicBezTo>
                  <a:pt x="2853563" y="782579"/>
                  <a:pt x="2838972" y="853418"/>
                  <a:pt x="2853376" y="1067659"/>
                </a:cubicBezTo>
                <a:cubicBezTo>
                  <a:pt x="2867780" y="1281900"/>
                  <a:pt x="2799079" y="1346344"/>
                  <a:pt x="2853376" y="1601488"/>
                </a:cubicBezTo>
                <a:cubicBezTo>
                  <a:pt x="2757057" y="1774220"/>
                  <a:pt x="2590619" y="1827764"/>
                  <a:pt x="2533071" y="1921793"/>
                </a:cubicBezTo>
                <a:cubicBezTo>
                  <a:pt x="2346223" y="1924567"/>
                  <a:pt x="2259069" y="1901894"/>
                  <a:pt x="2077118" y="1921793"/>
                </a:cubicBezTo>
                <a:cubicBezTo>
                  <a:pt x="1895167" y="1941692"/>
                  <a:pt x="1658192" y="1877720"/>
                  <a:pt x="1519843" y="1921793"/>
                </a:cubicBezTo>
                <a:cubicBezTo>
                  <a:pt x="1381495" y="1965866"/>
                  <a:pt x="1111108" y="1882688"/>
                  <a:pt x="962567" y="1921793"/>
                </a:cubicBezTo>
                <a:cubicBezTo>
                  <a:pt x="814026" y="1960898"/>
                  <a:pt x="653091" y="1885551"/>
                  <a:pt x="481283" y="1921793"/>
                </a:cubicBezTo>
                <a:cubicBezTo>
                  <a:pt x="309475" y="1958035"/>
                  <a:pt x="124954" y="1912301"/>
                  <a:pt x="0" y="1921793"/>
                </a:cubicBezTo>
                <a:cubicBezTo>
                  <a:pt x="-1964" y="1792195"/>
                  <a:pt x="37584" y="1560306"/>
                  <a:pt x="0" y="1402909"/>
                </a:cubicBezTo>
                <a:cubicBezTo>
                  <a:pt x="-37584" y="1245512"/>
                  <a:pt x="52034" y="1098168"/>
                  <a:pt x="0" y="941679"/>
                </a:cubicBezTo>
                <a:cubicBezTo>
                  <a:pt x="-52034" y="785190"/>
                  <a:pt x="32464" y="627274"/>
                  <a:pt x="0" y="461230"/>
                </a:cubicBezTo>
                <a:cubicBezTo>
                  <a:pt x="-32464" y="295186"/>
                  <a:pt x="23494" y="96136"/>
                  <a:pt x="0" y="0"/>
                </a:cubicBezTo>
                <a:close/>
              </a:path>
              <a:path w="2853376" h="1921793" fill="darkenLess" stroke="0" extrusionOk="0">
                <a:moveTo>
                  <a:pt x="2533071" y="1921793"/>
                </a:moveTo>
                <a:cubicBezTo>
                  <a:pt x="2538446" y="1804815"/>
                  <a:pt x="2595252" y="1729271"/>
                  <a:pt x="2597132" y="1665549"/>
                </a:cubicBezTo>
                <a:cubicBezTo>
                  <a:pt x="2706279" y="1613607"/>
                  <a:pt x="2808145" y="1643536"/>
                  <a:pt x="2853376" y="1601488"/>
                </a:cubicBezTo>
                <a:cubicBezTo>
                  <a:pt x="2746048" y="1783294"/>
                  <a:pt x="2579122" y="1803577"/>
                  <a:pt x="2533071" y="1921793"/>
                </a:cubicBezTo>
                <a:close/>
              </a:path>
              <a:path w="2853376" h="1921793" fill="none" extrusionOk="0">
                <a:moveTo>
                  <a:pt x="2533071" y="1921793"/>
                </a:moveTo>
                <a:cubicBezTo>
                  <a:pt x="2550757" y="1810211"/>
                  <a:pt x="2599092" y="1744650"/>
                  <a:pt x="2597132" y="1665549"/>
                </a:cubicBezTo>
                <a:cubicBezTo>
                  <a:pt x="2706536" y="1637270"/>
                  <a:pt x="2793858" y="1625926"/>
                  <a:pt x="2853376" y="1601488"/>
                </a:cubicBezTo>
                <a:cubicBezTo>
                  <a:pt x="2759405" y="1768285"/>
                  <a:pt x="2643323" y="1797232"/>
                  <a:pt x="2533071" y="1921793"/>
                </a:cubicBezTo>
                <a:cubicBezTo>
                  <a:pt x="2325438" y="1954728"/>
                  <a:pt x="2191387" y="1899033"/>
                  <a:pt x="2102449" y="1921793"/>
                </a:cubicBezTo>
                <a:cubicBezTo>
                  <a:pt x="2013511" y="1944553"/>
                  <a:pt x="1796938" y="1864755"/>
                  <a:pt x="1621165" y="1921793"/>
                </a:cubicBezTo>
                <a:cubicBezTo>
                  <a:pt x="1445392" y="1978831"/>
                  <a:pt x="1310514" y="1918956"/>
                  <a:pt x="1190543" y="1921793"/>
                </a:cubicBezTo>
                <a:cubicBezTo>
                  <a:pt x="1070572" y="1924630"/>
                  <a:pt x="795986" y="1864429"/>
                  <a:pt x="683929" y="1921793"/>
                </a:cubicBezTo>
                <a:cubicBezTo>
                  <a:pt x="571872" y="1979157"/>
                  <a:pt x="329549" y="1877324"/>
                  <a:pt x="0" y="1921793"/>
                </a:cubicBezTo>
                <a:cubicBezTo>
                  <a:pt x="-26548" y="1761543"/>
                  <a:pt x="37160" y="1622551"/>
                  <a:pt x="0" y="1498999"/>
                </a:cubicBezTo>
                <a:cubicBezTo>
                  <a:pt x="-37160" y="1375447"/>
                  <a:pt x="25082" y="1137933"/>
                  <a:pt x="0" y="999332"/>
                </a:cubicBezTo>
                <a:cubicBezTo>
                  <a:pt x="-25082" y="860731"/>
                  <a:pt x="4353" y="754495"/>
                  <a:pt x="0" y="557320"/>
                </a:cubicBezTo>
                <a:cubicBezTo>
                  <a:pt x="-4353" y="360145"/>
                  <a:pt x="63770" y="235426"/>
                  <a:pt x="0" y="0"/>
                </a:cubicBezTo>
                <a:cubicBezTo>
                  <a:pt x="214725" y="-7090"/>
                  <a:pt x="366866" y="45318"/>
                  <a:pt x="513608" y="0"/>
                </a:cubicBezTo>
                <a:cubicBezTo>
                  <a:pt x="660350" y="-45318"/>
                  <a:pt x="937426" y="57984"/>
                  <a:pt x="1055749" y="0"/>
                </a:cubicBezTo>
                <a:cubicBezTo>
                  <a:pt x="1174072" y="-57984"/>
                  <a:pt x="1414816" y="33447"/>
                  <a:pt x="1540823" y="0"/>
                </a:cubicBezTo>
                <a:cubicBezTo>
                  <a:pt x="1666830" y="-33447"/>
                  <a:pt x="1910270" y="7658"/>
                  <a:pt x="2168566" y="0"/>
                </a:cubicBezTo>
                <a:cubicBezTo>
                  <a:pt x="2426862" y="-7658"/>
                  <a:pt x="2593461" y="12584"/>
                  <a:pt x="2853376" y="0"/>
                </a:cubicBezTo>
                <a:cubicBezTo>
                  <a:pt x="2864146" y="110253"/>
                  <a:pt x="2803966" y="363665"/>
                  <a:pt x="2853376" y="485785"/>
                </a:cubicBezTo>
                <a:cubicBezTo>
                  <a:pt x="2902786" y="607906"/>
                  <a:pt x="2800456" y="849807"/>
                  <a:pt x="2853376" y="1019614"/>
                </a:cubicBezTo>
                <a:cubicBezTo>
                  <a:pt x="2906296" y="1189421"/>
                  <a:pt x="2825111" y="1421274"/>
                  <a:pt x="2853376" y="1601488"/>
                </a:cubicBezTo>
              </a:path>
              <a:path w="2853376" h="1921793" fill="none" stroke="0" extrusionOk="0">
                <a:moveTo>
                  <a:pt x="2533071" y="1921793"/>
                </a:moveTo>
                <a:cubicBezTo>
                  <a:pt x="2545626" y="1846244"/>
                  <a:pt x="2591513" y="1795148"/>
                  <a:pt x="2597132" y="1665549"/>
                </a:cubicBezTo>
                <a:cubicBezTo>
                  <a:pt x="2666160" y="1623277"/>
                  <a:pt x="2768983" y="1634060"/>
                  <a:pt x="2853376" y="1601488"/>
                </a:cubicBezTo>
                <a:cubicBezTo>
                  <a:pt x="2729134" y="1772558"/>
                  <a:pt x="2597896" y="1800350"/>
                  <a:pt x="2533071" y="1921793"/>
                </a:cubicBezTo>
                <a:cubicBezTo>
                  <a:pt x="2346159" y="1965870"/>
                  <a:pt x="2180160" y="1886741"/>
                  <a:pt x="2001126" y="1921793"/>
                </a:cubicBezTo>
                <a:cubicBezTo>
                  <a:pt x="1822093" y="1956845"/>
                  <a:pt x="1556322" y="1884039"/>
                  <a:pt x="1443850" y="1921793"/>
                </a:cubicBezTo>
                <a:cubicBezTo>
                  <a:pt x="1331378" y="1959547"/>
                  <a:pt x="1105223" y="1912181"/>
                  <a:pt x="886575" y="1921793"/>
                </a:cubicBezTo>
                <a:cubicBezTo>
                  <a:pt x="667927" y="1931405"/>
                  <a:pt x="350313" y="1878103"/>
                  <a:pt x="0" y="1921793"/>
                </a:cubicBezTo>
                <a:cubicBezTo>
                  <a:pt x="-48765" y="1713932"/>
                  <a:pt x="2596" y="1622830"/>
                  <a:pt x="0" y="1498999"/>
                </a:cubicBezTo>
                <a:cubicBezTo>
                  <a:pt x="-2596" y="1375168"/>
                  <a:pt x="24811" y="1239884"/>
                  <a:pt x="0" y="1037768"/>
                </a:cubicBezTo>
                <a:cubicBezTo>
                  <a:pt x="-24811" y="835652"/>
                  <a:pt x="27041" y="719894"/>
                  <a:pt x="0" y="614974"/>
                </a:cubicBezTo>
                <a:cubicBezTo>
                  <a:pt x="-27041" y="510054"/>
                  <a:pt x="26836" y="216099"/>
                  <a:pt x="0" y="0"/>
                </a:cubicBezTo>
                <a:cubicBezTo>
                  <a:pt x="230820" y="-27758"/>
                  <a:pt x="340411" y="5017"/>
                  <a:pt x="627743" y="0"/>
                </a:cubicBezTo>
                <a:cubicBezTo>
                  <a:pt x="915075" y="-5017"/>
                  <a:pt x="927262" y="19172"/>
                  <a:pt x="1141350" y="0"/>
                </a:cubicBezTo>
                <a:cubicBezTo>
                  <a:pt x="1355438" y="-19172"/>
                  <a:pt x="1397851" y="48337"/>
                  <a:pt x="1626424" y="0"/>
                </a:cubicBezTo>
                <a:cubicBezTo>
                  <a:pt x="1854997" y="-48337"/>
                  <a:pt x="1914037" y="32914"/>
                  <a:pt x="2197100" y="0"/>
                </a:cubicBezTo>
                <a:cubicBezTo>
                  <a:pt x="2480163" y="-32914"/>
                  <a:pt x="2647748" y="29727"/>
                  <a:pt x="2853376" y="0"/>
                </a:cubicBezTo>
                <a:cubicBezTo>
                  <a:pt x="2879374" y="145300"/>
                  <a:pt x="2811694" y="268384"/>
                  <a:pt x="2853376" y="485785"/>
                </a:cubicBezTo>
                <a:cubicBezTo>
                  <a:pt x="2895058" y="703186"/>
                  <a:pt x="2806115" y="794026"/>
                  <a:pt x="2853376" y="971569"/>
                </a:cubicBezTo>
                <a:cubicBezTo>
                  <a:pt x="2900637" y="1149112"/>
                  <a:pt x="2825901" y="1347811"/>
                  <a:pt x="2853376" y="1601488"/>
                </a:cubicBezTo>
              </a:path>
            </a:pathLst>
          </a:custGeom>
          <a:solidFill>
            <a:schemeClr val="lt1"/>
          </a:solidFill>
          <a:ln>
            <a:extLst>
              <a:ext uri="{C807C97D-BFC1-408E-A445-0C87EB9F89A2}">
                <ask:lineSketchStyleProps xmlns:ask="http://schemas.microsoft.com/office/drawing/2018/sketchyshapes" sd="3745630593">
                  <a:prstGeom prst="foldedCorne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ACFD07E-8310-FBE7-485C-A706C88D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944" y="160313"/>
            <a:ext cx="10018713" cy="1565850"/>
          </a:xfrm>
        </p:spPr>
        <p:txBody>
          <a:bodyPr>
            <a:normAutofit/>
          </a:bodyPr>
          <a:lstStyle/>
          <a:p>
            <a:r>
              <a:rPr lang="hu-HU" dirty="0"/>
              <a:t>Bináris fák rekurzív bejárásai</a:t>
            </a:r>
            <a:br>
              <a:rPr lang="hu-HU" dirty="0"/>
            </a:br>
            <a:r>
              <a:rPr lang="hu-HU" sz="3600" dirty="0"/>
              <a:t>(</a:t>
            </a:r>
            <a:r>
              <a:rPr lang="hu-HU" sz="3600" dirty="0" err="1"/>
              <a:t>Binary</a:t>
            </a:r>
            <a:r>
              <a:rPr lang="hu-HU" sz="3600" dirty="0"/>
              <a:t> </a:t>
            </a:r>
            <a:r>
              <a:rPr lang="hu-HU" sz="3600" dirty="0" err="1"/>
              <a:t>tree</a:t>
            </a:r>
            <a:r>
              <a:rPr lang="hu-HU" sz="3600" dirty="0"/>
              <a:t> </a:t>
            </a:r>
            <a:r>
              <a:rPr lang="hu-HU" sz="3600" dirty="0" err="1"/>
              <a:t>recursive</a:t>
            </a:r>
            <a:r>
              <a:rPr lang="hu-HU" sz="3600" dirty="0"/>
              <a:t> </a:t>
            </a:r>
            <a:r>
              <a:rPr lang="hu-HU" sz="3600" dirty="0" err="1"/>
              <a:t>traversals</a:t>
            </a:r>
            <a:r>
              <a:rPr lang="hu-HU" sz="3600" dirty="0"/>
              <a:t>)</a:t>
            </a:r>
            <a:endParaRPr lang="hu-HU" dirty="0"/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36827AD9-EDC4-0379-F11F-B62834478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4178518"/>
            <a:ext cx="10018713" cy="685713"/>
          </a:xfrm>
        </p:spPr>
        <p:txBody>
          <a:bodyPr/>
          <a:lstStyle/>
          <a:p>
            <a:r>
              <a:rPr lang="hu-HU" b="0" i="0" u="none" strike="noStrike" baseline="0" dirty="0"/>
              <a:t>Nevek: gyökércsúcsot a részfákhoz képest mikor dolgozzák fel.</a:t>
            </a:r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FF168E6F-1FE0-7888-CE88-A1B39FF60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91" y="4914741"/>
            <a:ext cx="2417690" cy="1614497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705FE5A7-FC05-C355-AE0C-38676604E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550" y="4864231"/>
            <a:ext cx="2517816" cy="1665007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B2373698-1895-BDF7-4E5E-8A10664B7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148" y="4864231"/>
            <a:ext cx="2437761" cy="1665007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139" y="1976580"/>
            <a:ext cx="2941400" cy="207212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203" y="2013997"/>
            <a:ext cx="2886478" cy="18766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6231" y="2013998"/>
            <a:ext cx="3259678" cy="203470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4118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szamárfül 4">
            <a:extLst>
              <a:ext uri="{FF2B5EF4-FFF2-40B4-BE49-F238E27FC236}">
                <a16:creationId xmlns:a16="http://schemas.microsoft.com/office/drawing/2014/main" id="{418C8B17-300D-C3D0-973B-E90CB98A881D}"/>
              </a:ext>
            </a:extLst>
          </p:cNvPr>
          <p:cNvSpPr/>
          <p:nvPr/>
        </p:nvSpPr>
        <p:spPr>
          <a:xfrm>
            <a:off x="1430793" y="2017488"/>
            <a:ext cx="4338240" cy="3335908"/>
          </a:xfrm>
          <a:custGeom>
            <a:avLst/>
            <a:gdLst>
              <a:gd name="connsiteX0" fmla="*/ 0 w 4338240"/>
              <a:gd name="connsiteY0" fmla="*/ 0 h 3335908"/>
              <a:gd name="connsiteX1" fmla="*/ 542280 w 4338240"/>
              <a:gd name="connsiteY1" fmla="*/ 0 h 3335908"/>
              <a:gd name="connsiteX2" fmla="*/ 1084560 w 4338240"/>
              <a:gd name="connsiteY2" fmla="*/ 0 h 3335908"/>
              <a:gd name="connsiteX3" fmla="*/ 1713605 w 4338240"/>
              <a:gd name="connsiteY3" fmla="*/ 0 h 3335908"/>
              <a:gd name="connsiteX4" fmla="*/ 2342650 w 4338240"/>
              <a:gd name="connsiteY4" fmla="*/ 0 h 3335908"/>
              <a:gd name="connsiteX5" fmla="*/ 2971694 w 4338240"/>
              <a:gd name="connsiteY5" fmla="*/ 0 h 3335908"/>
              <a:gd name="connsiteX6" fmla="*/ 3427210 w 4338240"/>
              <a:gd name="connsiteY6" fmla="*/ 0 h 3335908"/>
              <a:gd name="connsiteX7" fmla="*/ 4338240 w 4338240"/>
              <a:gd name="connsiteY7" fmla="*/ 0 h 3335908"/>
              <a:gd name="connsiteX8" fmla="*/ 4338240 w 4338240"/>
              <a:gd name="connsiteY8" fmla="*/ 500384 h 3335908"/>
              <a:gd name="connsiteX9" fmla="*/ 4338240 w 4338240"/>
              <a:gd name="connsiteY9" fmla="*/ 1084166 h 3335908"/>
              <a:gd name="connsiteX10" fmla="*/ 4338240 w 4338240"/>
              <a:gd name="connsiteY10" fmla="*/ 1612349 h 3335908"/>
              <a:gd name="connsiteX11" fmla="*/ 4338240 w 4338240"/>
              <a:gd name="connsiteY11" fmla="*/ 2223930 h 3335908"/>
              <a:gd name="connsiteX12" fmla="*/ 4338240 w 4338240"/>
              <a:gd name="connsiteY12" fmla="*/ 2779912 h 3335908"/>
              <a:gd name="connsiteX13" fmla="*/ 4071362 w 4338240"/>
              <a:gd name="connsiteY13" fmla="*/ 3046790 h 3335908"/>
              <a:gd name="connsiteX14" fmla="*/ 3782244 w 4338240"/>
              <a:gd name="connsiteY14" fmla="*/ 3335908 h 3335908"/>
              <a:gd name="connsiteX15" fmla="*/ 3241923 w 4338240"/>
              <a:gd name="connsiteY15" fmla="*/ 3335908 h 3335908"/>
              <a:gd name="connsiteX16" fmla="*/ 2663780 w 4338240"/>
              <a:gd name="connsiteY16" fmla="*/ 3335908 h 3335908"/>
              <a:gd name="connsiteX17" fmla="*/ 2199105 w 4338240"/>
              <a:gd name="connsiteY17" fmla="*/ 3335908 h 3335908"/>
              <a:gd name="connsiteX18" fmla="*/ 1583139 w 4338240"/>
              <a:gd name="connsiteY18" fmla="*/ 3335908 h 3335908"/>
              <a:gd name="connsiteX19" fmla="*/ 1042819 w 4338240"/>
              <a:gd name="connsiteY19" fmla="*/ 3335908 h 3335908"/>
              <a:gd name="connsiteX20" fmla="*/ 464676 w 4338240"/>
              <a:gd name="connsiteY20" fmla="*/ 3335908 h 3335908"/>
              <a:gd name="connsiteX21" fmla="*/ 0 w 4338240"/>
              <a:gd name="connsiteY21" fmla="*/ 3335908 h 3335908"/>
              <a:gd name="connsiteX22" fmla="*/ 0 w 4338240"/>
              <a:gd name="connsiteY22" fmla="*/ 2746564 h 3335908"/>
              <a:gd name="connsiteX23" fmla="*/ 0 w 4338240"/>
              <a:gd name="connsiteY23" fmla="*/ 2190580 h 3335908"/>
              <a:gd name="connsiteX24" fmla="*/ 0 w 4338240"/>
              <a:gd name="connsiteY24" fmla="*/ 1701313 h 3335908"/>
              <a:gd name="connsiteX25" fmla="*/ 0 w 4338240"/>
              <a:gd name="connsiteY25" fmla="*/ 1178687 h 3335908"/>
              <a:gd name="connsiteX26" fmla="*/ 0 w 4338240"/>
              <a:gd name="connsiteY26" fmla="*/ 622703 h 3335908"/>
              <a:gd name="connsiteX27" fmla="*/ 0 w 4338240"/>
              <a:gd name="connsiteY27" fmla="*/ 0 h 3335908"/>
              <a:gd name="connsiteX0" fmla="*/ 3782244 w 4338240"/>
              <a:gd name="connsiteY0" fmla="*/ 3335908 h 3335908"/>
              <a:gd name="connsiteX1" fmla="*/ 3893443 w 4338240"/>
              <a:gd name="connsiteY1" fmla="*/ 2891111 h 3335908"/>
              <a:gd name="connsiteX2" fmla="*/ 4338240 w 4338240"/>
              <a:gd name="connsiteY2" fmla="*/ 2779912 h 3335908"/>
              <a:gd name="connsiteX3" fmla="*/ 4076922 w 4338240"/>
              <a:gd name="connsiteY3" fmla="*/ 3041230 h 3335908"/>
              <a:gd name="connsiteX4" fmla="*/ 3782244 w 4338240"/>
              <a:gd name="connsiteY4" fmla="*/ 3335908 h 3335908"/>
              <a:gd name="connsiteX0" fmla="*/ 3782244 w 4338240"/>
              <a:gd name="connsiteY0" fmla="*/ 3335908 h 3335908"/>
              <a:gd name="connsiteX1" fmla="*/ 3893443 w 4338240"/>
              <a:gd name="connsiteY1" fmla="*/ 2891111 h 3335908"/>
              <a:gd name="connsiteX2" fmla="*/ 4338240 w 4338240"/>
              <a:gd name="connsiteY2" fmla="*/ 2779912 h 3335908"/>
              <a:gd name="connsiteX3" fmla="*/ 4049122 w 4338240"/>
              <a:gd name="connsiteY3" fmla="*/ 3069030 h 3335908"/>
              <a:gd name="connsiteX4" fmla="*/ 3782244 w 4338240"/>
              <a:gd name="connsiteY4" fmla="*/ 3335908 h 3335908"/>
              <a:gd name="connsiteX5" fmla="*/ 3166279 w 4338240"/>
              <a:gd name="connsiteY5" fmla="*/ 3335908 h 3335908"/>
              <a:gd name="connsiteX6" fmla="*/ 2701603 w 4338240"/>
              <a:gd name="connsiteY6" fmla="*/ 3335908 h 3335908"/>
              <a:gd name="connsiteX7" fmla="*/ 2274750 w 4338240"/>
              <a:gd name="connsiteY7" fmla="*/ 3335908 h 3335908"/>
              <a:gd name="connsiteX8" fmla="*/ 1696607 w 4338240"/>
              <a:gd name="connsiteY8" fmla="*/ 3335908 h 3335908"/>
              <a:gd name="connsiteX9" fmla="*/ 1080641 w 4338240"/>
              <a:gd name="connsiteY9" fmla="*/ 3335908 h 3335908"/>
              <a:gd name="connsiteX10" fmla="*/ 502498 w 4338240"/>
              <a:gd name="connsiteY10" fmla="*/ 3335908 h 3335908"/>
              <a:gd name="connsiteX11" fmla="*/ 0 w 4338240"/>
              <a:gd name="connsiteY11" fmla="*/ 3335908 h 3335908"/>
              <a:gd name="connsiteX12" fmla="*/ 0 w 4338240"/>
              <a:gd name="connsiteY12" fmla="*/ 2813282 h 3335908"/>
              <a:gd name="connsiteX13" fmla="*/ 0 w 4338240"/>
              <a:gd name="connsiteY13" fmla="*/ 2324016 h 3335908"/>
              <a:gd name="connsiteX14" fmla="*/ 0 w 4338240"/>
              <a:gd name="connsiteY14" fmla="*/ 1834749 h 3335908"/>
              <a:gd name="connsiteX15" fmla="*/ 0 w 4338240"/>
              <a:gd name="connsiteY15" fmla="*/ 1378842 h 3335908"/>
              <a:gd name="connsiteX16" fmla="*/ 0 w 4338240"/>
              <a:gd name="connsiteY16" fmla="*/ 856216 h 3335908"/>
              <a:gd name="connsiteX17" fmla="*/ 0 w 4338240"/>
              <a:gd name="connsiteY17" fmla="*/ 0 h 3335908"/>
              <a:gd name="connsiteX18" fmla="*/ 455515 w 4338240"/>
              <a:gd name="connsiteY18" fmla="*/ 0 h 3335908"/>
              <a:gd name="connsiteX19" fmla="*/ 1084560 w 4338240"/>
              <a:gd name="connsiteY19" fmla="*/ 0 h 3335908"/>
              <a:gd name="connsiteX20" fmla="*/ 1626840 w 4338240"/>
              <a:gd name="connsiteY20" fmla="*/ 0 h 3335908"/>
              <a:gd name="connsiteX21" fmla="*/ 2082355 w 4338240"/>
              <a:gd name="connsiteY21" fmla="*/ 0 h 3335908"/>
              <a:gd name="connsiteX22" fmla="*/ 2494488 w 4338240"/>
              <a:gd name="connsiteY22" fmla="*/ 0 h 3335908"/>
              <a:gd name="connsiteX23" fmla="*/ 3036768 w 4338240"/>
              <a:gd name="connsiteY23" fmla="*/ 0 h 3335908"/>
              <a:gd name="connsiteX24" fmla="*/ 3622430 w 4338240"/>
              <a:gd name="connsiteY24" fmla="*/ 0 h 3335908"/>
              <a:gd name="connsiteX25" fmla="*/ 4338240 w 4338240"/>
              <a:gd name="connsiteY25" fmla="*/ 0 h 3335908"/>
              <a:gd name="connsiteX26" fmla="*/ 4338240 w 4338240"/>
              <a:gd name="connsiteY26" fmla="*/ 500384 h 3335908"/>
              <a:gd name="connsiteX27" fmla="*/ 4338240 w 4338240"/>
              <a:gd name="connsiteY27" fmla="*/ 1000768 h 3335908"/>
              <a:gd name="connsiteX28" fmla="*/ 4338240 w 4338240"/>
              <a:gd name="connsiteY28" fmla="*/ 1612349 h 3335908"/>
              <a:gd name="connsiteX29" fmla="*/ 4338240 w 4338240"/>
              <a:gd name="connsiteY29" fmla="*/ 2140532 h 3335908"/>
              <a:gd name="connsiteX30" fmla="*/ 4338240 w 4338240"/>
              <a:gd name="connsiteY30" fmla="*/ 2779912 h 333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338240" h="3335908" stroke="0" extrusionOk="0">
                <a:moveTo>
                  <a:pt x="0" y="0"/>
                </a:moveTo>
                <a:cubicBezTo>
                  <a:pt x="259123" y="-30450"/>
                  <a:pt x="412086" y="16101"/>
                  <a:pt x="542280" y="0"/>
                </a:cubicBezTo>
                <a:cubicBezTo>
                  <a:pt x="672474" y="-16101"/>
                  <a:pt x="890660" y="47645"/>
                  <a:pt x="1084560" y="0"/>
                </a:cubicBezTo>
                <a:cubicBezTo>
                  <a:pt x="1278460" y="-47645"/>
                  <a:pt x="1565261" y="12719"/>
                  <a:pt x="1713605" y="0"/>
                </a:cubicBezTo>
                <a:cubicBezTo>
                  <a:pt x="1861950" y="-12719"/>
                  <a:pt x="2119661" y="20281"/>
                  <a:pt x="2342650" y="0"/>
                </a:cubicBezTo>
                <a:cubicBezTo>
                  <a:pt x="2565640" y="-20281"/>
                  <a:pt x="2804296" y="15686"/>
                  <a:pt x="2971694" y="0"/>
                </a:cubicBezTo>
                <a:cubicBezTo>
                  <a:pt x="3139092" y="-15686"/>
                  <a:pt x="3279411" y="36226"/>
                  <a:pt x="3427210" y="0"/>
                </a:cubicBezTo>
                <a:cubicBezTo>
                  <a:pt x="3575009" y="-36226"/>
                  <a:pt x="4057355" y="29326"/>
                  <a:pt x="4338240" y="0"/>
                </a:cubicBezTo>
                <a:cubicBezTo>
                  <a:pt x="4379672" y="160499"/>
                  <a:pt x="4327586" y="339041"/>
                  <a:pt x="4338240" y="500384"/>
                </a:cubicBezTo>
                <a:cubicBezTo>
                  <a:pt x="4348894" y="661727"/>
                  <a:pt x="4330907" y="940252"/>
                  <a:pt x="4338240" y="1084166"/>
                </a:cubicBezTo>
                <a:cubicBezTo>
                  <a:pt x="4345573" y="1228080"/>
                  <a:pt x="4332938" y="1499568"/>
                  <a:pt x="4338240" y="1612349"/>
                </a:cubicBezTo>
                <a:cubicBezTo>
                  <a:pt x="4343542" y="1725130"/>
                  <a:pt x="4284129" y="1977380"/>
                  <a:pt x="4338240" y="2223930"/>
                </a:cubicBezTo>
                <a:cubicBezTo>
                  <a:pt x="4392351" y="2470480"/>
                  <a:pt x="4331181" y="2616615"/>
                  <a:pt x="4338240" y="2779912"/>
                </a:cubicBezTo>
                <a:cubicBezTo>
                  <a:pt x="4238585" y="2927064"/>
                  <a:pt x="4123467" y="2948395"/>
                  <a:pt x="4071362" y="3046790"/>
                </a:cubicBezTo>
                <a:cubicBezTo>
                  <a:pt x="4019257" y="3145185"/>
                  <a:pt x="3869751" y="3213230"/>
                  <a:pt x="3782244" y="3335908"/>
                </a:cubicBezTo>
                <a:cubicBezTo>
                  <a:pt x="3569271" y="3394880"/>
                  <a:pt x="3358664" y="3326009"/>
                  <a:pt x="3241923" y="3335908"/>
                </a:cubicBezTo>
                <a:cubicBezTo>
                  <a:pt x="3125182" y="3345807"/>
                  <a:pt x="2801872" y="3275444"/>
                  <a:pt x="2663780" y="3335908"/>
                </a:cubicBezTo>
                <a:cubicBezTo>
                  <a:pt x="2525688" y="3396372"/>
                  <a:pt x="2303194" y="3281238"/>
                  <a:pt x="2199105" y="3335908"/>
                </a:cubicBezTo>
                <a:cubicBezTo>
                  <a:pt x="2095016" y="3390578"/>
                  <a:pt x="1884873" y="3283838"/>
                  <a:pt x="1583139" y="3335908"/>
                </a:cubicBezTo>
                <a:cubicBezTo>
                  <a:pt x="1281405" y="3387978"/>
                  <a:pt x="1187388" y="3319156"/>
                  <a:pt x="1042819" y="3335908"/>
                </a:cubicBezTo>
                <a:cubicBezTo>
                  <a:pt x="898250" y="3352660"/>
                  <a:pt x="600901" y="3287659"/>
                  <a:pt x="464676" y="3335908"/>
                </a:cubicBezTo>
                <a:cubicBezTo>
                  <a:pt x="328451" y="3384157"/>
                  <a:pt x="133276" y="3325170"/>
                  <a:pt x="0" y="3335908"/>
                </a:cubicBezTo>
                <a:cubicBezTo>
                  <a:pt x="-33376" y="3171441"/>
                  <a:pt x="13562" y="3035756"/>
                  <a:pt x="0" y="2746564"/>
                </a:cubicBezTo>
                <a:cubicBezTo>
                  <a:pt x="-13562" y="2457372"/>
                  <a:pt x="30772" y="2439841"/>
                  <a:pt x="0" y="2190580"/>
                </a:cubicBezTo>
                <a:cubicBezTo>
                  <a:pt x="-30772" y="1941319"/>
                  <a:pt x="38383" y="1814098"/>
                  <a:pt x="0" y="1701313"/>
                </a:cubicBezTo>
                <a:cubicBezTo>
                  <a:pt x="-38383" y="1588528"/>
                  <a:pt x="22206" y="1403758"/>
                  <a:pt x="0" y="1178687"/>
                </a:cubicBezTo>
                <a:cubicBezTo>
                  <a:pt x="-22206" y="953616"/>
                  <a:pt x="57686" y="881023"/>
                  <a:pt x="0" y="622703"/>
                </a:cubicBezTo>
                <a:cubicBezTo>
                  <a:pt x="-57686" y="364383"/>
                  <a:pt x="41658" y="261709"/>
                  <a:pt x="0" y="0"/>
                </a:cubicBezTo>
                <a:close/>
              </a:path>
              <a:path w="4338240" h="3335908" fill="darkenLess" stroke="0" extrusionOk="0">
                <a:moveTo>
                  <a:pt x="3782244" y="3335908"/>
                </a:moveTo>
                <a:cubicBezTo>
                  <a:pt x="3793205" y="3185678"/>
                  <a:pt x="3863179" y="3092349"/>
                  <a:pt x="3893443" y="2891111"/>
                </a:cubicBezTo>
                <a:cubicBezTo>
                  <a:pt x="4033753" y="2819522"/>
                  <a:pt x="4149231" y="2871417"/>
                  <a:pt x="4338240" y="2779912"/>
                </a:cubicBezTo>
                <a:cubicBezTo>
                  <a:pt x="4228150" y="2905474"/>
                  <a:pt x="4115531" y="2962629"/>
                  <a:pt x="4076922" y="3041230"/>
                </a:cubicBezTo>
                <a:cubicBezTo>
                  <a:pt x="4038313" y="3119831"/>
                  <a:pt x="3832102" y="3244565"/>
                  <a:pt x="3782244" y="3335908"/>
                </a:cubicBezTo>
                <a:close/>
              </a:path>
              <a:path w="4338240" h="3335908" fill="none" extrusionOk="0">
                <a:moveTo>
                  <a:pt x="3782244" y="3335908"/>
                </a:moveTo>
                <a:cubicBezTo>
                  <a:pt x="3796385" y="3159346"/>
                  <a:pt x="3870678" y="3044622"/>
                  <a:pt x="3893443" y="2891111"/>
                </a:cubicBezTo>
                <a:cubicBezTo>
                  <a:pt x="3987524" y="2841209"/>
                  <a:pt x="4242040" y="2808369"/>
                  <a:pt x="4338240" y="2779912"/>
                </a:cubicBezTo>
                <a:cubicBezTo>
                  <a:pt x="4227598" y="2950248"/>
                  <a:pt x="4112404" y="2955884"/>
                  <a:pt x="4049122" y="3069030"/>
                </a:cubicBezTo>
                <a:cubicBezTo>
                  <a:pt x="3985840" y="3182176"/>
                  <a:pt x="3846024" y="3249834"/>
                  <a:pt x="3782244" y="3335908"/>
                </a:cubicBezTo>
                <a:cubicBezTo>
                  <a:pt x="3655961" y="3369566"/>
                  <a:pt x="3298204" y="3298861"/>
                  <a:pt x="3166279" y="3335908"/>
                </a:cubicBezTo>
                <a:cubicBezTo>
                  <a:pt x="3034355" y="3372955"/>
                  <a:pt x="2848910" y="3309755"/>
                  <a:pt x="2701603" y="3335908"/>
                </a:cubicBezTo>
                <a:cubicBezTo>
                  <a:pt x="2554296" y="3362061"/>
                  <a:pt x="2416978" y="3297831"/>
                  <a:pt x="2274750" y="3335908"/>
                </a:cubicBezTo>
                <a:cubicBezTo>
                  <a:pt x="2132522" y="3373985"/>
                  <a:pt x="1820188" y="3326729"/>
                  <a:pt x="1696607" y="3335908"/>
                </a:cubicBezTo>
                <a:cubicBezTo>
                  <a:pt x="1573026" y="3345087"/>
                  <a:pt x="1205798" y="3276983"/>
                  <a:pt x="1080641" y="3335908"/>
                </a:cubicBezTo>
                <a:cubicBezTo>
                  <a:pt x="955484" y="3394833"/>
                  <a:pt x="671559" y="3294231"/>
                  <a:pt x="502498" y="3335908"/>
                </a:cubicBezTo>
                <a:cubicBezTo>
                  <a:pt x="333437" y="3377585"/>
                  <a:pt x="157416" y="3284576"/>
                  <a:pt x="0" y="3335908"/>
                </a:cubicBezTo>
                <a:cubicBezTo>
                  <a:pt x="-29947" y="3187162"/>
                  <a:pt x="29837" y="3067580"/>
                  <a:pt x="0" y="2813282"/>
                </a:cubicBezTo>
                <a:cubicBezTo>
                  <a:pt x="-29837" y="2558984"/>
                  <a:pt x="56983" y="2454601"/>
                  <a:pt x="0" y="2324016"/>
                </a:cubicBezTo>
                <a:cubicBezTo>
                  <a:pt x="-56983" y="2193431"/>
                  <a:pt x="13964" y="1996942"/>
                  <a:pt x="0" y="1834749"/>
                </a:cubicBezTo>
                <a:cubicBezTo>
                  <a:pt x="-13964" y="1672556"/>
                  <a:pt x="4576" y="1570940"/>
                  <a:pt x="0" y="1378842"/>
                </a:cubicBezTo>
                <a:cubicBezTo>
                  <a:pt x="-4576" y="1186744"/>
                  <a:pt x="10957" y="1087165"/>
                  <a:pt x="0" y="856216"/>
                </a:cubicBezTo>
                <a:cubicBezTo>
                  <a:pt x="-10957" y="625267"/>
                  <a:pt x="94973" y="215123"/>
                  <a:pt x="0" y="0"/>
                </a:cubicBezTo>
                <a:cubicBezTo>
                  <a:pt x="166047" y="-33124"/>
                  <a:pt x="300040" y="45562"/>
                  <a:pt x="455515" y="0"/>
                </a:cubicBezTo>
                <a:cubicBezTo>
                  <a:pt x="610990" y="-45562"/>
                  <a:pt x="829918" y="35990"/>
                  <a:pt x="1084560" y="0"/>
                </a:cubicBezTo>
                <a:cubicBezTo>
                  <a:pt x="1339202" y="-35990"/>
                  <a:pt x="1490532" y="8054"/>
                  <a:pt x="1626840" y="0"/>
                </a:cubicBezTo>
                <a:cubicBezTo>
                  <a:pt x="1763148" y="-8054"/>
                  <a:pt x="1941680" y="53211"/>
                  <a:pt x="2082355" y="0"/>
                </a:cubicBezTo>
                <a:cubicBezTo>
                  <a:pt x="2223030" y="-53211"/>
                  <a:pt x="2394518" y="13449"/>
                  <a:pt x="2494488" y="0"/>
                </a:cubicBezTo>
                <a:cubicBezTo>
                  <a:pt x="2594458" y="-13449"/>
                  <a:pt x="2883241" y="13008"/>
                  <a:pt x="3036768" y="0"/>
                </a:cubicBezTo>
                <a:cubicBezTo>
                  <a:pt x="3190295" y="-13008"/>
                  <a:pt x="3451690" y="49573"/>
                  <a:pt x="3622430" y="0"/>
                </a:cubicBezTo>
                <a:cubicBezTo>
                  <a:pt x="3793170" y="-49573"/>
                  <a:pt x="4187017" y="43182"/>
                  <a:pt x="4338240" y="0"/>
                </a:cubicBezTo>
                <a:cubicBezTo>
                  <a:pt x="4342545" y="195272"/>
                  <a:pt x="4290305" y="339097"/>
                  <a:pt x="4338240" y="500384"/>
                </a:cubicBezTo>
                <a:cubicBezTo>
                  <a:pt x="4386175" y="661671"/>
                  <a:pt x="4301008" y="843999"/>
                  <a:pt x="4338240" y="1000768"/>
                </a:cubicBezTo>
                <a:cubicBezTo>
                  <a:pt x="4375472" y="1157537"/>
                  <a:pt x="4294464" y="1358385"/>
                  <a:pt x="4338240" y="1612349"/>
                </a:cubicBezTo>
                <a:cubicBezTo>
                  <a:pt x="4382016" y="1866313"/>
                  <a:pt x="4333853" y="1924072"/>
                  <a:pt x="4338240" y="2140532"/>
                </a:cubicBezTo>
                <a:cubicBezTo>
                  <a:pt x="4342627" y="2356992"/>
                  <a:pt x="4290261" y="2600863"/>
                  <a:pt x="4338240" y="2779912"/>
                </a:cubicBezTo>
              </a:path>
              <a:path w="4338240" h="3335908" fill="none" stroke="0" extrusionOk="0">
                <a:moveTo>
                  <a:pt x="3782244" y="3335908"/>
                </a:moveTo>
                <a:cubicBezTo>
                  <a:pt x="3783713" y="3119232"/>
                  <a:pt x="3911059" y="3009589"/>
                  <a:pt x="3893443" y="2891111"/>
                </a:cubicBezTo>
                <a:cubicBezTo>
                  <a:pt x="3991800" y="2854107"/>
                  <a:pt x="4228598" y="2828564"/>
                  <a:pt x="4338240" y="2779912"/>
                </a:cubicBezTo>
                <a:cubicBezTo>
                  <a:pt x="4255848" y="2870013"/>
                  <a:pt x="4115624" y="2955653"/>
                  <a:pt x="4049122" y="3069030"/>
                </a:cubicBezTo>
                <a:cubicBezTo>
                  <a:pt x="3982620" y="3182407"/>
                  <a:pt x="3881338" y="3191778"/>
                  <a:pt x="3782244" y="3335908"/>
                </a:cubicBezTo>
                <a:cubicBezTo>
                  <a:pt x="3608561" y="3369728"/>
                  <a:pt x="3455374" y="3297157"/>
                  <a:pt x="3355391" y="3335908"/>
                </a:cubicBezTo>
                <a:cubicBezTo>
                  <a:pt x="3255408" y="3374659"/>
                  <a:pt x="3056070" y="3310082"/>
                  <a:pt x="2777248" y="3335908"/>
                </a:cubicBezTo>
                <a:cubicBezTo>
                  <a:pt x="2498426" y="3361734"/>
                  <a:pt x="2508481" y="3316071"/>
                  <a:pt x="2350394" y="3335908"/>
                </a:cubicBezTo>
                <a:cubicBezTo>
                  <a:pt x="2192307" y="3355745"/>
                  <a:pt x="1992437" y="3306799"/>
                  <a:pt x="1734429" y="3335908"/>
                </a:cubicBezTo>
                <a:cubicBezTo>
                  <a:pt x="1476422" y="3365017"/>
                  <a:pt x="1436830" y="3307840"/>
                  <a:pt x="1307576" y="3335908"/>
                </a:cubicBezTo>
                <a:cubicBezTo>
                  <a:pt x="1178322" y="3363976"/>
                  <a:pt x="979878" y="3287747"/>
                  <a:pt x="767255" y="3335908"/>
                </a:cubicBezTo>
                <a:cubicBezTo>
                  <a:pt x="554632" y="3384069"/>
                  <a:pt x="211832" y="3295523"/>
                  <a:pt x="0" y="3335908"/>
                </a:cubicBezTo>
                <a:cubicBezTo>
                  <a:pt x="-16928" y="3145686"/>
                  <a:pt x="34037" y="3020080"/>
                  <a:pt x="0" y="2813282"/>
                </a:cubicBezTo>
                <a:cubicBezTo>
                  <a:pt x="-34037" y="2606484"/>
                  <a:pt x="21513" y="2483972"/>
                  <a:pt x="0" y="2223939"/>
                </a:cubicBezTo>
                <a:cubicBezTo>
                  <a:pt x="-21513" y="1963906"/>
                  <a:pt x="4478" y="1874315"/>
                  <a:pt x="0" y="1667954"/>
                </a:cubicBezTo>
                <a:cubicBezTo>
                  <a:pt x="-4478" y="1461594"/>
                  <a:pt x="4581" y="1319131"/>
                  <a:pt x="0" y="1178687"/>
                </a:cubicBezTo>
                <a:cubicBezTo>
                  <a:pt x="-4581" y="1038243"/>
                  <a:pt x="26993" y="890054"/>
                  <a:pt x="0" y="656062"/>
                </a:cubicBezTo>
                <a:cubicBezTo>
                  <a:pt x="-26993" y="422070"/>
                  <a:pt x="63664" y="155030"/>
                  <a:pt x="0" y="0"/>
                </a:cubicBezTo>
                <a:cubicBezTo>
                  <a:pt x="93482" y="-592"/>
                  <a:pt x="304912" y="46334"/>
                  <a:pt x="412133" y="0"/>
                </a:cubicBezTo>
                <a:cubicBezTo>
                  <a:pt x="519354" y="-46334"/>
                  <a:pt x="674733" y="25831"/>
                  <a:pt x="867648" y="0"/>
                </a:cubicBezTo>
                <a:cubicBezTo>
                  <a:pt x="1060564" y="-25831"/>
                  <a:pt x="1147396" y="2929"/>
                  <a:pt x="1323163" y="0"/>
                </a:cubicBezTo>
                <a:cubicBezTo>
                  <a:pt x="1498930" y="-2929"/>
                  <a:pt x="1737595" y="10891"/>
                  <a:pt x="1865443" y="0"/>
                </a:cubicBezTo>
                <a:cubicBezTo>
                  <a:pt x="1993291" y="-10891"/>
                  <a:pt x="2299327" y="21307"/>
                  <a:pt x="2451106" y="0"/>
                </a:cubicBezTo>
                <a:cubicBezTo>
                  <a:pt x="2602885" y="-21307"/>
                  <a:pt x="2768425" y="16156"/>
                  <a:pt x="2906621" y="0"/>
                </a:cubicBezTo>
                <a:cubicBezTo>
                  <a:pt x="3044818" y="-16156"/>
                  <a:pt x="3359315" y="26143"/>
                  <a:pt x="3535666" y="0"/>
                </a:cubicBezTo>
                <a:cubicBezTo>
                  <a:pt x="3712018" y="-26143"/>
                  <a:pt x="4035931" y="43553"/>
                  <a:pt x="4338240" y="0"/>
                </a:cubicBezTo>
                <a:cubicBezTo>
                  <a:pt x="4393684" y="195874"/>
                  <a:pt x="4303331" y="370092"/>
                  <a:pt x="4338240" y="583782"/>
                </a:cubicBezTo>
                <a:cubicBezTo>
                  <a:pt x="4373149" y="797472"/>
                  <a:pt x="4300589" y="821249"/>
                  <a:pt x="4338240" y="1056367"/>
                </a:cubicBezTo>
                <a:cubicBezTo>
                  <a:pt x="4375891" y="1291486"/>
                  <a:pt x="4312962" y="1541179"/>
                  <a:pt x="4338240" y="1667947"/>
                </a:cubicBezTo>
                <a:cubicBezTo>
                  <a:pt x="4363518" y="1794715"/>
                  <a:pt x="4286617" y="2054769"/>
                  <a:pt x="4338240" y="2279528"/>
                </a:cubicBezTo>
                <a:cubicBezTo>
                  <a:pt x="4389863" y="2504287"/>
                  <a:pt x="4336104" y="2600230"/>
                  <a:pt x="4338240" y="2779912"/>
                </a:cubicBezTo>
              </a:path>
            </a:pathLst>
          </a:custGeom>
          <a:solidFill>
            <a:schemeClr val="lt1"/>
          </a:solidFill>
          <a:ln>
            <a:extLst>
              <a:ext uri="{C807C97D-BFC1-408E-A445-0C87EB9F89A2}">
                <ask:lineSketchStyleProps xmlns:ask="http://schemas.microsoft.com/office/drawing/2018/sketchyshapes" sd="3745630593">
                  <a:prstGeom prst="foldedCorne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247884B-71C6-F2B7-C7C6-780FA9BB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93" y="0"/>
            <a:ext cx="10439782" cy="1745673"/>
          </a:xfrm>
        </p:spPr>
        <p:txBody>
          <a:bodyPr>
            <a:normAutofit/>
          </a:bodyPr>
          <a:lstStyle/>
          <a:p>
            <a:r>
              <a:rPr lang="hu-HU" dirty="0"/>
              <a:t>Bináris fa </a:t>
            </a:r>
            <a:r>
              <a:rPr lang="hu-HU" dirty="0" err="1"/>
              <a:t>szintenkénti</a:t>
            </a:r>
            <a:r>
              <a:rPr lang="hu-HU" dirty="0"/>
              <a:t>  bejárása</a:t>
            </a:r>
            <a:br>
              <a:rPr lang="hu-HU" dirty="0"/>
            </a:br>
            <a:r>
              <a:rPr lang="hu-HU" sz="3600" dirty="0"/>
              <a:t>(</a:t>
            </a:r>
            <a:r>
              <a:rPr lang="hu-HU" sz="3600" dirty="0" err="1"/>
              <a:t>Binary</a:t>
            </a:r>
            <a:r>
              <a:rPr lang="hu-HU" sz="3600" dirty="0"/>
              <a:t> </a:t>
            </a:r>
            <a:r>
              <a:rPr lang="hu-HU" sz="3600" dirty="0" err="1"/>
              <a:t>tree</a:t>
            </a:r>
            <a:r>
              <a:rPr lang="hu-HU" sz="3600" dirty="0"/>
              <a:t> </a:t>
            </a:r>
            <a:r>
              <a:rPr lang="en-US" sz="3600" dirty="0"/>
              <a:t>Breadth First or </a:t>
            </a:r>
            <a:r>
              <a:rPr lang="hu-HU" sz="3600" dirty="0"/>
              <a:t> </a:t>
            </a:r>
            <a:r>
              <a:rPr lang="en-US" sz="3600" dirty="0"/>
              <a:t>Level Order traversal</a:t>
            </a:r>
            <a:r>
              <a:rPr lang="hu-HU" sz="3600" dirty="0"/>
              <a:t>)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6F11D41-8B5B-1F2F-2BE8-7EB4FEA2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70" y="2192207"/>
            <a:ext cx="3774131" cy="253593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684" y="1745673"/>
            <a:ext cx="5101882" cy="4822674"/>
          </a:xfrm>
          <a:prstGeom prst="roundRect">
            <a:avLst>
              <a:gd name="adj" fmla="val 6847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9368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7DBE2F-1CD4-4EF0-9840-0E6E0190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77887"/>
            <a:ext cx="10018713" cy="1192876"/>
          </a:xfrm>
        </p:spPr>
        <p:txBody>
          <a:bodyPr/>
          <a:lstStyle/>
          <a:p>
            <a:r>
              <a:rPr lang="hu-HU" dirty="0"/>
              <a:t>Bináris fa C# kód*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84C610-8737-7EC9-890E-066F915F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81325"/>
            <a:ext cx="4234846" cy="762001"/>
          </a:xfrm>
        </p:spPr>
        <p:txBody>
          <a:bodyPr/>
          <a:lstStyle/>
          <a:p>
            <a:r>
              <a:rPr lang="hu-HU" dirty="0" err="1"/>
              <a:t>Node</a:t>
            </a:r>
            <a:r>
              <a:rPr lang="hu-HU" dirty="0"/>
              <a:t> osztály megvalósítása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E587FF-26B6-75FF-2345-75D3D7A2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070" y="2253888"/>
            <a:ext cx="2953162" cy="3667637"/>
          </a:xfrm>
          <a:custGeom>
            <a:avLst/>
            <a:gdLst>
              <a:gd name="connsiteX0" fmla="*/ 0 w 2953162"/>
              <a:gd name="connsiteY0" fmla="*/ 0 h 3667637"/>
              <a:gd name="connsiteX1" fmla="*/ 590632 w 2953162"/>
              <a:gd name="connsiteY1" fmla="*/ 0 h 3667637"/>
              <a:gd name="connsiteX2" fmla="*/ 1122202 w 2953162"/>
              <a:gd name="connsiteY2" fmla="*/ 0 h 3667637"/>
              <a:gd name="connsiteX3" fmla="*/ 1742366 w 2953162"/>
              <a:gd name="connsiteY3" fmla="*/ 0 h 3667637"/>
              <a:gd name="connsiteX4" fmla="*/ 2244403 w 2953162"/>
              <a:gd name="connsiteY4" fmla="*/ 0 h 3667637"/>
              <a:gd name="connsiteX5" fmla="*/ 2953162 w 2953162"/>
              <a:gd name="connsiteY5" fmla="*/ 0 h 3667637"/>
              <a:gd name="connsiteX6" fmla="*/ 2953162 w 2953162"/>
              <a:gd name="connsiteY6" fmla="*/ 413919 h 3667637"/>
              <a:gd name="connsiteX7" fmla="*/ 2953162 w 2953162"/>
              <a:gd name="connsiteY7" fmla="*/ 937867 h 3667637"/>
              <a:gd name="connsiteX8" fmla="*/ 2953162 w 2953162"/>
              <a:gd name="connsiteY8" fmla="*/ 1388463 h 3667637"/>
              <a:gd name="connsiteX9" fmla="*/ 2953162 w 2953162"/>
              <a:gd name="connsiteY9" fmla="*/ 1949087 h 3667637"/>
              <a:gd name="connsiteX10" fmla="*/ 2953162 w 2953162"/>
              <a:gd name="connsiteY10" fmla="*/ 2363006 h 3667637"/>
              <a:gd name="connsiteX11" fmla="*/ 2953162 w 2953162"/>
              <a:gd name="connsiteY11" fmla="*/ 2813602 h 3667637"/>
              <a:gd name="connsiteX12" fmla="*/ 2953162 w 2953162"/>
              <a:gd name="connsiteY12" fmla="*/ 3667637 h 3667637"/>
              <a:gd name="connsiteX13" fmla="*/ 2332998 w 2953162"/>
              <a:gd name="connsiteY13" fmla="*/ 3667637 h 3667637"/>
              <a:gd name="connsiteX14" fmla="*/ 1830960 w 2953162"/>
              <a:gd name="connsiteY14" fmla="*/ 3667637 h 3667637"/>
              <a:gd name="connsiteX15" fmla="*/ 1210796 w 2953162"/>
              <a:gd name="connsiteY15" fmla="*/ 3667637 h 3667637"/>
              <a:gd name="connsiteX16" fmla="*/ 708759 w 2953162"/>
              <a:gd name="connsiteY16" fmla="*/ 3667637 h 3667637"/>
              <a:gd name="connsiteX17" fmla="*/ 0 w 2953162"/>
              <a:gd name="connsiteY17" fmla="*/ 3667637 h 3667637"/>
              <a:gd name="connsiteX18" fmla="*/ 0 w 2953162"/>
              <a:gd name="connsiteY18" fmla="*/ 3180365 h 3667637"/>
              <a:gd name="connsiteX19" fmla="*/ 0 w 2953162"/>
              <a:gd name="connsiteY19" fmla="*/ 2766446 h 3667637"/>
              <a:gd name="connsiteX20" fmla="*/ 0 w 2953162"/>
              <a:gd name="connsiteY20" fmla="*/ 2315851 h 3667637"/>
              <a:gd name="connsiteX21" fmla="*/ 0 w 2953162"/>
              <a:gd name="connsiteY21" fmla="*/ 1828579 h 3667637"/>
              <a:gd name="connsiteX22" fmla="*/ 0 w 2953162"/>
              <a:gd name="connsiteY22" fmla="*/ 1231278 h 3667637"/>
              <a:gd name="connsiteX23" fmla="*/ 0 w 2953162"/>
              <a:gd name="connsiteY23" fmla="*/ 780683 h 3667637"/>
              <a:gd name="connsiteX24" fmla="*/ 0 w 2953162"/>
              <a:gd name="connsiteY24" fmla="*/ 0 h 366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53162" h="3667637" fill="none" extrusionOk="0">
                <a:moveTo>
                  <a:pt x="0" y="0"/>
                </a:moveTo>
                <a:cubicBezTo>
                  <a:pt x="218369" y="-51042"/>
                  <a:pt x="424941" y="63602"/>
                  <a:pt x="590632" y="0"/>
                </a:cubicBezTo>
                <a:cubicBezTo>
                  <a:pt x="756323" y="-63602"/>
                  <a:pt x="925891" y="28704"/>
                  <a:pt x="1122202" y="0"/>
                </a:cubicBezTo>
                <a:cubicBezTo>
                  <a:pt x="1318513" y="-28704"/>
                  <a:pt x="1491159" y="54873"/>
                  <a:pt x="1742366" y="0"/>
                </a:cubicBezTo>
                <a:cubicBezTo>
                  <a:pt x="1993573" y="-54873"/>
                  <a:pt x="2001174" y="24856"/>
                  <a:pt x="2244403" y="0"/>
                </a:cubicBezTo>
                <a:cubicBezTo>
                  <a:pt x="2487632" y="-24856"/>
                  <a:pt x="2802557" y="15803"/>
                  <a:pt x="2953162" y="0"/>
                </a:cubicBezTo>
                <a:cubicBezTo>
                  <a:pt x="2980946" y="125029"/>
                  <a:pt x="2952963" y="322472"/>
                  <a:pt x="2953162" y="413919"/>
                </a:cubicBezTo>
                <a:cubicBezTo>
                  <a:pt x="2953361" y="505366"/>
                  <a:pt x="2902159" y="823727"/>
                  <a:pt x="2953162" y="937867"/>
                </a:cubicBezTo>
                <a:cubicBezTo>
                  <a:pt x="3004165" y="1052007"/>
                  <a:pt x="2928407" y="1213728"/>
                  <a:pt x="2953162" y="1388463"/>
                </a:cubicBezTo>
                <a:cubicBezTo>
                  <a:pt x="2977917" y="1563198"/>
                  <a:pt x="2942855" y="1821885"/>
                  <a:pt x="2953162" y="1949087"/>
                </a:cubicBezTo>
                <a:cubicBezTo>
                  <a:pt x="2963469" y="2076289"/>
                  <a:pt x="2906517" y="2215324"/>
                  <a:pt x="2953162" y="2363006"/>
                </a:cubicBezTo>
                <a:cubicBezTo>
                  <a:pt x="2999807" y="2510688"/>
                  <a:pt x="2919555" y="2702528"/>
                  <a:pt x="2953162" y="2813602"/>
                </a:cubicBezTo>
                <a:cubicBezTo>
                  <a:pt x="2986769" y="2924676"/>
                  <a:pt x="2852586" y="3473697"/>
                  <a:pt x="2953162" y="3667637"/>
                </a:cubicBezTo>
                <a:cubicBezTo>
                  <a:pt x="2777613" y="3708607"/>
                  <a:pt x="2619796" y="3611315"/>
                  <a:pt x="2332998" y="3667637"/>
                </a:cubicBezTo>
                <a:cubicBezTo>
                  <a:pt x="2046200" y="3723959"/>
                  <a:pt x="2030555" y="3646136"/>
                  <a:pt x="1830960" y="3667637"/>
                </a:cubicBezTo>
                <a:cubicBezTo>
                  <a:pt x="1631365" y="3689138"/>
                  <a:pt x="1384622" y="3650940"/>
                  <a:pt x="1210796" y="3667637"/>
                </a:cubicBezTo>
                <a:cubicBezTo>
                  <a:pt x="1036970" y="3684334"/>
                  <a:pt x="817743" y="3650205"/>
                  <a:pt x="708759" y="3667637"/>
                </a:cubicBezTo>
                <a:cubicBezTo>
                  <a:pt x="599775" y="3685069"/>
                  <a:pt x="353377" y="3630774"/>
                  <a:pt x="0" y="3667637"/>
                </a:cubicBezTo>
                <a:cubicBezTo>
                  <a:pt x="-30414" y="3555833"/>
                  <a:pt x="58037" y="3397911"/>
                  <a:pt x="0" y="3180365"/>
                </a:cubicBezTo>
                <a:cubicBezTo>
                  <a:pt x="-58037" y="2962819"/>
                  <a:pt x="4467" y="2907954"/>
                  <a:pt x="0" y="2766446"/>
                </a:cubicBezTo>
                <a:cubicBezTo>
                  <a:pt x="-4467" y="2624938"/>
                  <a:pt x="4484" y="2498572"/>
                  <a:pt x="0" y="2315851"/>
                </a:cubicBezTo>
                <a:cubicBezTo>
                  <a:pt x="-4484" y="2133131"/>
                  <a:pt x="49705" y="2029128"/>
                  <a:pt x="0" y="1828579"/>
                </a:cubicBezTo>
                <a:cubicBezTo>
                  <a:pt x="-49705" y="1628030"/>
                  <a:pt x="19587" y="1479606"/>
                  <a:pt x="0" y="1231278"/>
                </a:cubicBezTo>
                <a:cubicBezTo>
                  <a:pt x="-19587" y="982950"/>
                  <a:pt x="42430" y="1001364"/>
                  <a:pt x="0" y="780683"/>
                </a:cubicBezTo>
                <a:cubicBezTo>
                  <a:pt x="-42430" y="560003"/>
                  <a:pt x="4598" y="375292"/>
                  <a:pt x="0" y="0"/>
                </a:cubicBezTo>
                <a:close/>
              </a:path>
              <a:path w="2953162" h="3667637" stroke="0" extrusionOk="0">
                <a:moveTo>
                  <a:pt x="0" y="0"/>
                </a:moveTo>
                <a:cubicBezTo>
                  <a:pt x="131819" y="-39187"/>
                  <a:pt x="419632" y="14470"/>
                  <a:pt x="649696" y="0"/>
                </a:cubicBezTo>
                <a:cubicBezTo>
                  <a:pt x="879760" y="-14470"/>
                  <a:pt x="1018537" y="13629"/>
                  <a:pt x="1210796" y="0"/>
                </a:cubicBezTo>
                <a:cubicBezTo>
                  <a:pt x="1403055" y="-13629"/>
                  <a:pt x="1623274" y="10447"/>
                  <a:pt x="1801429" y="0"/>
                </a:cubicBezTo>
                <a:cubicBezTo>
                  <a:pt x="1979584" y="-10447"/>
                  <a:pt x="2136679" y="30405"/>
                  <a:pt x="2392061" y="0"/>
                </a:cubicBezTo>
                <a:cubicBezTo>
                  <a:pt x="2647443" y="-30405"/>
                  <a:pt x="2780803" y="47394"/>
                  <a:pt x="2953162" y="0"/>
                </a:cubicBezTo>
                <a:cubicBezTo>
                  <a:pt x="3006367" y="186629"/>
                  <a:pt x="2940610" y="427963"/>
                  <a:pt x="2953162" y="597301"/>
                </a:cubicBezTo>
                <a:cubicBezTo>
                  <a:pt x="2965714" y="766639"/>
                  <a:pt x="2950096" y="949620"/>
                  <a:pt x="2953162" y="1047896"/>
                </a:cubicBezTo>
                <a:cubicBezTo>
                  <a:pt x="2956228" y="1146172"/>
                  <a:pt x="2891409" y="1310265"/>
                  <a:pt x="2953162" y="1571844"/>
                </a:cubicBezTo>
                <a:cubicBezTo>
                  <a:pt x="3014915" y="1833423"/>
                  <a:pt x="2926151" y="1830055"/>
                  <a:pt x="2953162" y="2022440"/>
                </a:cubicBezTo>
                <a:cubicBezTo>
                  <a:pt x="2980173" y="2214825"/>
                  <a:pt x="2899910" y="2298962"/>
                  <a:pt x="2953162" y="2473035"/>
                </a:cubicBezTo>
                <a:cubicBezTo>
                  <a:pt x="3006414" y="2647109"/>
                  <a:pt x="2905862" y="2815985"/>
                  <a:pt x="2953162" y="3070336"/>
                </a:cubicBezTo>
                <a:cubicBezTo>
                  <a:pt x="3000462" y="3324687"/>
                  <a:pt x="2895817" y="3481179"/>
                  <a:pt x="2953162" y="3667637"/>
                </a:cubicBezTo>
                <a:cubicBezTo>
                  <a:pt x="2781150" y="3712805"/>
                  <a:pt x="2600923" y="3657140"/>
                  <a:pt x="2362530" y="3667637"/>
                </a:cubicBezTo>
                <a:cubicBezTo>
                  <a:pt x="2124137" y="3678134"/>
                  <a:pt x="2100264" y="3655111"/>
                  <a:pt x="1860492" y="3667637"/>
                </a:cubicBezTo>
                <a:cubicBezTo>
                  <a:pt x="1620720" y="3680163"/>
                  <a:pt x="1530721" y="3641146"/>
                  <a:pt x="1240328" y="3667637"/>
                </a:cubicBezTo>
                <a:cubicBezTo>
                  <a:pt x="949935" y="3694128"/>
                  <a:pt x="751369" y="3614045"/>
                  <a:pt x="620164" y="3667637"/>
                </a:cubicBezTo>
                <a:cubicBezTo>
                  <a:pt x="488959" y="3721229"/>
                  <a:pt x="182085" y="3659970"/>
                  <a:pt x="0" y="3667637"/>
                </a:cubicBezTo>
                <a:cubicBezTo>
                  <a:pt x="-18405" y="3523719"/>
                  <a:pt x="27564" y="3427082"/>
                  <a:pt x="0" y="3253718"/>
                </a:cubicBezTo>
                <a:cubicBezTo>
                  <a:pt x="-27564" y="3080354"/>
                  <a:pt x="5353" y="2922716"/>
                  <a:pt x="0" y="2656417"/>
                </a:cubicBezTo>
                <a:cubicBezTo>
                  <a:pt x="-5353" y="2390118"/>
                  <a:pt x="5850" y="2264219"/>
                  <a:pt x="0" y="2095793"/>
                </a:cubicBezTo>
                <a:cubicBezTo>
                  <a:pt x="-5850" y="1927367"/>
                  <a:pt x="42717" y="1743594"/>
                  <a:pt x="0" y="1645197"/>
                </a:cubicBezTo>
                <a:cubicBezTo>
                  <a:pt x="-42717" y="1546800"/>
                  <a:pt x="49587" y="1294084"/>
                  <a:pt x="0" y="1157925"/>
                </a:cubicBezTo>
                <a:cubicBezTo>
                  <a:pt x="-49587" y="1021766"/>
                  <a:pt x="51840" y="838237"/>
                  <a:pt x="0" y="670654"/>
                </a:cubicBezTo>
                <a:cubicBezTo>
                  <a:pt x="-51840" y="503071"/>
                  <a:pt x="27031" y="17602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BAF8B412-EA12-2F80-D3B2-49E3553919E9}"/>
              </a:ext>
            </a:extLst>
          </p:cNvPr>
          <p:cNvSpPr txBox="1">
            <a:spLocks/>
          </p:cNvSpPr>
          <p:nvPr/>
        </p:nvSpPr>
        <p:spPr>
          <a:xfrm>
            <a:off x="5892827" y="1496317"/>
            <a:ext cx="4234846" cy="76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Bináris fa iteratív bejárása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96300F6-A76C-6E63-5B49-6A2F7AE60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1573"/>
            <a:ext cx="4858428" cy="3419952"/>
          </a:xfrm>
          <a:custGeom>
            <a:avLst/>
            <a:gdLst>
              <a:gd name="connsiteX0" fmla="*/ 0 w 4858428"/>
              <a:gd name="connsiteY0" fmla="*/ 0 h 3419952"/>
              <a:gd name="connsiteX1" fmla="*/ 588410 w 4858428"/>
              <a:gd name="connsiteY1" fmla="*/ 0 h 3419952"/>
              <a:gd name="connsiteX2" fmla="*/ 1079651 w 4858428"/>
              <a:gd name="connsiteY2" fmla="*/ 0 h 3419952"/>
              <a:gd name="connsiteX3" fmla="*/ 1668060 w 4858428"/>
              <a:gd name="connsiteY3" fmla="*/ 0 h 3419952"/>
              <a:gd name="connsiteX4" fmla="*/ 2207886 w 4858428"/>
              <a:gd name="connsiteY4" fmla="*/ 0 h 3419952"/>
              <a:gd name="connsiteX5" fmla="*/ 2650542 w 4858428"/>
              <a:gd name="connsiteY5" fmla="*/ 0 h 3419952"/>
              <a:gd name="connsiteX6" fmla="*/ 3044615 w 4858428"/>
              <a:gd name="connsiteY6" fmla="*/ 0 h 3419952"/>
              <a:gd name="connsiteX7" fmla="*/ 3633024 w 4858428"/>
              <a:gd name="connsiteY7" fmla="*/ 0 h 3419952"/>
              <a:gd name="connsiteX8" fmla="*/ 4221434 w 4858428"/>
              <a:gd name="connsiteY8" fmla="*/ 0 h 3419952"/>
              <a:gd name="connsiteX9" fmla="*/ 4858428 w 4858428"/>
              <a:gd name="connsiteY9" fmla="*/ 0 h 3419952"/>
              <a:gd name="connsiteX10" fmla="*/ 4858428 w 4858428"/>
              <a:gd name="connsiteY10" fmla="*/ 467393 h 3419952"/>
              <a:gd name="connsiteX11" fmla="*/ 4858428 w 4858428"/>
              <a:gd name="connsiteY11" fmla="*/ 934787 h 3419952"/>
              <a:gd name="connsiteX12" fmla="*/ 4858428 w 4858428"/>
              <a:gd name="connsiteY12" fmla="*/ 1470579 h 3419952"/>
              <a:gd name="connsiteX13" fmla="*/ 4858428 w 4858428"/>
              <a:gd name="connsiteY13" fmla="*/ 2074771 h 3419952"/>
              <a:gd name="connsiteX14" fmla="*/ 4858428 w 4858428"/>
              <a:gd name="connsiteY14" fmla="*/ 2610563 h 3419952"/>
              <a:gd name="connsiteX15" fmla="*/ 4858428 w 4858428"/>
              <a:gd name="connsiteY15" fmla="*/ 3419952 h 3419952"/>
              <a:gd name="connsiteX16" fmla="*/ 4318603 w 4858428"/>
              <a:gd name="connsiteY16" fmla="*/ 3419952 h 3419952"/>
              <a:gd name="connsiteX17" fmla="*/ 3681609 w 4858428"/>
              <a:gd name="connsiteY17" fmla="*/ 3419952 h 3419952"/>
              <a:gd name="connsiteX18" fmla="*/ 3044615 w 4858428"/>
              <a:gd name="connsiteY18" fmla="*/ 3419952 h 3419952"/>
              <a:gd name="connsiteX19" fmla="*/ 2456205 w 4858428"/>
              <a:gd name="connsiteY19" fmla="*/ 3419952 h 3419952"/>
              <a:gd name="connsiteX20" fmla="*/ 1867796 w 4858428"/>
              <a:gd name="connsiteY20" fmla="*/ 3419952 h 3419952"/>
              <a:gd name="connsiteX21" fmla="*/ 1376555 w 4858428"/>
              <a:gd name="connsiteY21" fmla="*/ 3419952 h 3419952"/>
              <a:gd name="connsiteX22" fmla="*/ 788145 w 4858428"/>
              <a:gd name="connsiteY22" fmla="*/ 3419952 h 3419952"/>
              <a:gd name="connsiteX23" fmla="*/ 0 w 4858428"/>
              <a:gd name="connsiteY23" fmla="*/ 3419952 h 3419952"/>
              <a:gd name="connsiteX24" fmla="*/ 0 w 4858428"/>
              <a:gd name="connsiteY24" fmla="*/ 2952559 h 3419952"/>
              <a:gd name="connsiteX25" fmla="*/ 0 w 4858428"/>
              <a:gd name="connsiteY25" fmla="*/ 2314168 h 3419952"/>
              <a:gd name="connsiteX26" fmla="*/ 0 w 4858428"/>
              <a:gd name="connsiteY26" fmla="*/ 1812575 h 3419952"/>
              <a:gd name="connsiteX27" fmla="*/ 0 w 4858428"/>
              <a:gd name="connsiteY27" fmla="*/ 1310982 h 3419952"/>
              <a:gd name="connsiteX28" fmla="*/ 0 w 4858428"/>
              <a:gd name="connsiteY28" fmla="*/ 740990 h 3419952"/>
              <a:gd name="connsiteX29" fmla="*/ 0 w 4858428"/>
              <a:gd name="connsiteY29" fmla="*/ 0 h 341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858428" h="3419952" fill="none" extrusionOk="0">
                <a:moveTo>
                  <a:pt x="0" y="0"/>
                </a:moveTo>
                <a:cubicBezTo>
                  <a:pt x="206340" y="-15833"/>
                  <a:pt x="458607" y="28634"/>
                  <a:pt x="588410" y="0"/>
                </a:cubicBezTo>
                <a:cubicBezTo>
                  <a:pt x="718213" y="-28634"/>
                  <a:pt x="891476" y="20472"/>
                  <a:pt x="1079651" y="0"/>
                </a:cubicBezTo>
                <a:cubicBezTo>
                  <a:pt x="1267826" y="-20472"/>
                  <a:pt x="1459177" y="54056"/>
                  <a:pt x="1668060" y="0"/>
                </a:cubicBezTo>
                <a:cubicBezTo>
                  <a:pt x="1876943" y="-54056"/>
                  <a:pt x="1960326" y="41882"/>
                  <a:pt x="2207886" y="0"/>
                </a:cubicBezTo>
                <a:cubicBezTo>
                  <a:pt x="2455446" y="-41882"/>
                  <a:pt x="2516329" y="29473"/>
                  <a:pt x="2650542" y="0"/>
                </a:cubicBezTo>
                <a:cubicBezTo>
                  <a:pt x="2784755" y="-29473"/>
                  <a:pt x="2863305" y="29724"/>
                  <a:pt x="3044615" y="0"/>
                </a:cubicBezTo>
                <a:cubicBezTo>
                  <a:pt x="3225925" y="-29724"/>
                  <a:pt x="3488649" y="50711"/>
                  <a:pt x="3633024" y="0"/>
                </a:cubicBezTo>
                <a:cubicBezTo>
                  <a:pt x="3777399" y="-50711"/>
                  <a:pt x="4072640" y="56078"/>
                  <a:pt x="4221434" y="0"/>
                </a:cubicBezTo>
                <a:cubicBezTo>
                  <a:pt x="4370228" y="-56078"/>
                  <a:pt x="4725413" y="23743"/>
                  <a:pt x="4858428" y="0"/>
                </a:cubicBezTo>
                <a:cubicBezTo>
                  <a:pt x="4906989" y="174556"/>
                  <a:pt x="4819666" y="269915"/>
                  <a:pt x="4858428" y="467393"/>
                </a:cubicBezTo>
                <a:cubicBezTo>
                  <a:pt x="4897190" y="664871"/>
                  <a:pt x="4826911" y="831029"/>
                  <a:pt x="4858428" y="934787"/>
                </a:cubicBezTo>
                <a:cubicBezTo>
                  <a:pt x="4889945" y="1038545"/>
                  <a:pt x="4851433" y="1215712"/>
                  <a:pt x="4858428" y="1470579"/>
                </a:cubicBezTo>
                <a:cubicBezTo>
                  <a:pt x="4865423" y="1725446"/>
                  <a:pt x="4817430" y="1788116"/>
                  <a:pt x="4858428" y="2074771"/>
                </a:cubicBezTo>
                <a:cubicBezTo>
                  <a:pt x="4899426" y="2361426"/>
                  <a:pt x="4807994" y="2454323"/>
                  <a:pt x="4858428" y="2610563"/>
                </a:cubicBezTo>
                <a:cubicBezTo>
                  <a:pt x="4908862" y="2766803"/>
                  <a:pt x="4827043" y="3080326"/>
                  <a:pt x="4858428" y="3419952"/>
                </a:cubicBezTo>
                <a:cubicBezTo>
                  <a:pt x="4676479" y="3428315"/>
                  <a:pt x="4477051" y="3359596"/>
                  <a:pt x="4318603" y="3419952"/>
                </a:cubicBezTo>
                <a:cubicBezTo>
                  <a:pt x="4160156" y="3480308"/>
                  <a:pt x="3881491" y="3375245"/>
                  <a:pt x="3681609" y="3419952"/>
                </a:cubicBezTo>
                <a:cubicBezTo>
                  <a:pt x="3481727" y="3464659"/>
                  <a:pt x="3306910" y="3411071"/>
                  <a:pt x="3044615" y="3419952"/>
                </a:cubicBezTo>
                <a:cubicBezTo>
                  <a:pt x="2782320" y="3428833"/>
                  <a:pt x="2701316" y="3400857"/>
                  <a:pt x="2456205" y="3419952"/>
                </a:cubicBezTo>
                <a:cubicBezTo>
                  <a:pt x="2211094" y="3439047"/>
                  <a:pt x="2138797" y="3356440"/>
                  <a:pt x="1867796" y="3419952"/>
                </a:cubicBezTo>
                <a:cubicBezTo>
                  <a:pt x="1596795" y="3483464"/>
                  <a:pt x="1521697" y="3380488"/>
                  <a:pt x="1376555" y="3419952"/>
                </a:cubicBezTo>
                <a:cubicBezTo>
                  <a:pt x="1231413" y="3459416"/>
                  <a:pt x="1024366" y="3383906"/>
                  <a:pt x="788145" y="3419952"/>
                </a:cubicBezTo>
                <a:cubicBezTo>
                  <a:pt x="551924" y="3455998"/>
                  <a:pt x="218064" y="3394124"/>
                  <a:pt x="0" y="3419952"/>
                </a:cubicBezTo>
                <a:cubicBezTo>
                  <a:pt x="-690" y="3295122"/>
                  <a:pt x="24708" y="3108624"/>
                  <a:pt x="0" y="2952559"/>
                </a:cubicBezTo>
                <a:cubicBezTo>
                  <a:pt x="-24708" y="2796494"/>
                  <a:pt x="10871" y="2530369"/>
                  <a:pt x="0" y="2314168"/>
                </a:cubicBezTo>
                <a:cubicBezTo>
                  <a:pt x="-10871" y="2097967"/>
                  <a:pt x="13777" y="1938792"/>
                  <a:pt x="0" y="1812575"/>
                </a:cubicBezTo>
                <a:cubicBezTo>
                  <a:pt x="-13777" y="1686358"/>
                  <a:pt x="21216" y="1454686"/>
                  <a:pt x="0" y="1310982"/>
                </a:cubicBezTo>
                <a:cubicBezTo>
                  <a:pt x="-21216" y="1167278"/>
                  <a:pt x="67029" y="920178"/>
                  <a:pt x="0" y="740990"/>
                </a:cubicBezTo>
                <a:cubicBezTo>
                  <a:pt x="-67029" y="561802"/>
                  <a:pt x="51484" y="199163"/>
                  <a:pt x="0" y="0"/>
                </a:cubicBezTo>
                <a:close/>
              </a:path>
              <a:path w="4858428" h="3419952" stroke="0" extrusionOk="0">
                <a:moveTo>
                  <a:pt x="0" y="0"/>
                </a:moveTo>
                <a:cubicBezTo>
                  <a:pt x="137173" y="-57955"/>
                  <a:pt x="325828" y="35602"/>
                  <a:pt x="636994" y="0"/>
                </a:cubicBezTo>
                <a:cubicBezTo>
                  <a:pt x="948160" y="-35602"/>
                  <a:pt x="996158" y="40876"/>
                  <a:pt x="1128235" y="0"/>
                </a:cubicBezTo>
                <a:cubicBezTo>
                  <a:pt x="1260312" y="-40876"/>
                  <a:pt x="1406598" y="17996"/>
                  <a:pt x="1668060" y="0"/>
                </a:cubicBezTo>
                <a:cubicBezTo>
                  <a:pt x="1929523" y="-17996"/>
                  <a:pt x="2007594" y="1504"/>
                  <a:pt x="2207886" y="0"/>
                </a:cubicBezTo>
                <a:cubicBezTo>
                  <a:pt x="2408178" y="-1504"/>
                  <a:pt x="2664797" y="6992"/>
                  <a:pt x="2844880" y="0"/>
                </a:cubicBezTo>
                <a:cubicBezTo>
                  <a:pt x="3024963" y="-6992"/>
                  <a:pt x="3257247" y="12733"/>
                  <a:pt x="3481873" y="0"/>
                </a:cubicBezTo>
                <a:cubicBezTo>
                  <a:pt x="3706499" y="-12733"/>
                  <a:pt x="3962730" y="57678"/>
                  <a:pt x="4118867" y="0"/>
                </a:cubicBezTo>
                <a:cubicBezTo>
                  <a:pt x="4275004" y="-57678"/>
                  <a:pt x="4495702" y="49502"/>
                  <a:pt x="4858428" y="0"/>
                </a:cubicBezTo>
                <a:cubicBezTo>
                  <a:pt x="4897377" y="251583"/>
                  <a:pt x="4820326" y="327693"/>
                  <a:pt x="4858428" y="569992"/>
                </a:cubicBezTo>
                <a:cubicBezTo>
                  <a:pt x="4896530" y="812291"/>
                  <a:pt x="4844422" y="871880"/>
                  <a:pt x="4858428" y="1071585"/>
                </a:cubicBezTo>
                <a:cubicBezTo>
                  <a:pt x="4872434" y="1271290"/>
                  <a:pt x="4782440" y="1446094"/>
                  <a:pt x="4858428" y="1709976"/>
                </a:cubicBezTo>
                <a:cubicBezTo>
                  <a:pt x="4934416" y="1973858"/>
                  <a:pt x="4798286" y="2016116"/>
                  <a:pt x="4858428" y="2211569"/>
                </a:cubicBezTo>
                <a:cubicBezTo>
                  <a:pt x="4918570" y="2407022"/>
                  <a:pt x="4848022" y="2599579"/>
                  <a:pt x="4858428" y="2781561"/>
                </a:cubicBezTo>
                <a:cubicBezTo>
                  <a:pt x="4868834" y="2963543"/>
                  <a:pt x="4822341" y="3271408"/>
                  <a:pt x="4858428" y="3419952"/>
                </a:cubicBezTo>
                <a:cubicBezTo>
                  <a:pt x="4580196" y="3459086"/>
                  <a:pt x="4369898" y="3352542"/>
                  <a:pt x="4221434" y="3419952"/>
                </a:cubicBezTo>
                <a:cubicBezTo>
                  <a:pt x="4072970" y="3487362"/>
                  <a:pt x="3851498" y="3413697"/>
                  <a:pt x="3633024" y="3419952"/>
                </a:cubicBezTo>
                <a:cubicBezTo>
                  <a:pt x="3414550" y="3426207"/>
                  <a:pt x="3174985" y="3409183"/>
                  <a:pt x="3044615" y="3419952"/>
                </a:cubicBezTo>
                <a:cubicBezTo>
                  <a:pt x="2914245" y="3430721"/>
                  <a:pt x="2735610" y="3402130"/>
                  <a:pt x="2650542" y="3419952"/>
                </a:cubicBezTo>
                <a:cubicBezTo>
                  <a:pt x="2565474" y="3437774"/>
                  <a:pt x="2414797" y="3394370"/>
                  <a:pt x="2256470" y="3419952"/>
                </a:cubicBezTo>
                <a:cubicBezTo>
                  <a:pt x="2098143" y="3445534"/>
                  <a:pt x="2008687" y="3376925"/>
                  <a:pt x="1862397" y="3419952"/>
                </a:cubicBezTo>
                <a:cubicBezTo>
                  <a:pt x="1716107" y="3462979"/>
                  <a:pt x="1631914" y="3405467"/>
                  <a:pt x="1468325" y="3419952"/>
                </a:cubicBezTo>
                <a:cubicBezTo>
                  <a:pt x="1304736" y="3434437"/>
                  <a:pt x="1107921" y="3400006"/>
                  <a:pt x="928500" y="3419952"/>
                </a:cubicBezTo>
                <a:cubicBezTo>
                  <a:pt x="749080" y="3439898"/>
                  <a:pt x="379691" y="3358144"/>
                  <a:pt x="0" y="3419952"/>
                </a:cubicBezTo>
                <a:cubicBezTo>
                  <a:pt x="-4821" y="3292973"/>
                  <a:pt x="12037" y="3046614"/>
                  <a:pt x="0" y="2918359"/>
                </a:cubicBezTo>
                <a:cubicBezTo>
                  <a:pt x="-12037" y="2790104"/>
                  <a:pt x="5914" y="2556963"/>
                  <a:pt x="0" y="2348367"/>
                </a:cubicBezTo>
                <a:cubicBezTo>
                  <a:pt x="-5914" y="2139771"/>
                  <a:pt x="51775" y="1999189"/>
                  <a:pt x="0" y="1744176"/>
                </a:cubicBezTo>
                <a:cubicBezTo>
                  <a:pt x="-51775" y="1489163"/>
                  <a:pt x="15935" y="1371648"/>
                  <a:pt x="0" y="1276782"/>
                </a:cubicBezTo>
                <a:cubicBezTo>
                  <a:pt x="-15935" y="1181916"/>
                  <a:pt x="700" y="914391"/>
                  <a:pt x="0" y="706790"/>
                </a:cubicBezTo>
                <a:cubicBezTo>
                  <a:pt x="-700" y="499189"/>
                  <a:pt x="30570" y="17447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83100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9D3EA-F9B1-EC19-F030-539CC896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2" y="322274"/>
            <a:ext cx="10018713" cy="1005348"/>
          </a:xfrm>
        </p:spPr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95C4C9-8308-6EBF-95DE-5E025641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5175"/>
            <a:ext cx="10018713" cy="4577878"/>
          </a:xfrm>
        </p:spPr>
        <p:txBody>
          <a:bodyPr>
            <a:normAutofit/>
          </a:bodyPr>
          <a:lstStyle/>
          <a:p>
            <a:r>
              <a:rPr lang="hu-HU" sz="2800" dirty="0">
                <a:hlinkClick r:id="rId2" action="ppaction://hlinksldjump" tooltip="Kétirányú listák "/>
              </a:rPr>
              <a:t>Általános megjegyzések</a:t>
            </a:r>
          </a:p>
          <a:p>
            <a:r>
              <a:rPr lang="hu-HU" sz="2800" dirty="0">
                <a:hlinkClick r:id="rId3" action="ppaction://hlinksldjump" tooltip="Kétirányú listák "/>
              </a:rPr>
              <a:t>Speciális bináris fák</a:t>
            </a:r>
            <a:endParaRPr lang="hu-HU" sz="2800" dirty="0">
              <a:hlinkClick r:id="rId2" action="ppaction://hlinksldjump" tooltip="Kétirányú listák "/>
            </a:endParaRPr>
          </a:p>
          <a:p>
            <a:r>
              <a:rPr lang="hu-HU" sz="2800" dirty="0">
                <a:hlinkClick r:id="rId4" action="ppaction://hlinksldjump"/>
              </a:rPr>
              <a:t>Bináris fa mérete, szintjei, magassága</a:t>
            </a:r>
            <a:endParaRPr lang="hu-HU" sz="2800" dirty="0">
              <a:hlinkClick r:id="rId2" action="ppaction://hlinksldjump" tooltip="Kétirányú listák 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hu-HU" sz="2800" dirty="0">
                <a:hlinkClick r:id="rId5" action="ppaction://hlinksldjump"/>
              </a:rPr>
              <a:t>Bináris fák reprezentációi</a:t>
            </a:r>
            <a:endParaRPr lang="hu-HU" sz="2800" dirty="0"/>
          </a:p>
          <a:p>
            <a:r>
              <a:rPr lang="hu-HU" sz="2800" dirty="0">
                <a:hlinkClick r:id="rId6" action="ppaction://hlinksldjump"/>
              </a:rPr>
              <a:t>Bináris fák bejárásai</a:t>
            </a:r>
            <a:endParaRPr lang="hu-HU" sz="2800" dirty="0"/>
          </a:p>
          <a:p>
            <a:r>
              <a:rPr lang="hu-HU" sz="2800" dirty="0">
                <a:hlinkClick r:id="rId7" action="ppaction://hlinksldjump"/>
              </a:rPr>
              <a:t>Bináris fa általánosítása: r-</a:t>
            </a:r>
            <a:r>
              <a:rPr lang="hu-HU" sz="2800" dirty="0" err="1">
                <a:hlinkClick r:id="rId7" action="ppaction://hlinksldjump"/>
              </a:rPr>
              <a:t>áris</a:t>
            </a:r>
            <a:r>
              <a:rPr lang="hu-HU" sz="2800" dirty="0">
                <a:hlinkClick r:id="rId7" action="ppaction://hlinksldjump"/>
              </a:rPr>
              <a:t> fa</a:t>
            </a:r>
            <a:endParaRPr lang="hu-HU" sz="2800" dirty="0">
              <a:hlinkClick r:id="rId2" action="ppaction://hlinksldjump" tooltip="Kétirányú listák 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24458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43B5B-AE95-9494-50A6-D361CE9A3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F3DCD1-D937-5BBE-D4E3-2327938A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77887"/>
            <a:ext cx="10018713" cy="1192876"/>
          </a:xfrm>
        </p:spPr>
        <p:txBody>
          <a:bodyPr/>
          <a:lstStyle/>
          <a:p>
            <a:r>
              <a:rPr lang="hu-HU" dirty="0"/>
              <a:t>Bináris fa C# kód*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D49FF0E3-AE76-4330-F8C9-5BEBCB5D11A5}"/>
              </a:ext>
            </a:extLst>
          </p:cNvPr>
          <p:cNvSpPr txBox="1">
            <a:spLocks/>
          </p:cNvSpPr>
          <p:nvPr/>
        </p:nvSpPr>
        <p:spPr>
          <a:xfrm>
            <a:off x="4213656" y="1141094"/>
            <a:ext cx="4234846" cy="76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Bináris fa rekurzív bejárások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1FE3098-09F0-2543-5677-BA295ACE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59421">
            <a:off x="74602" y="2759817"/>
            <a:ext cx="4620270" cy="1924319"/>
          </a:xfrm>
          <a:custGeom>
            <a:avLst/>
            <a:gdLst>
              <a:gd name="connsiteX0" fmla="*/ 0 w 4620270"/>
              <a:gd name="connsiteY0" fmla="*/ 0 h 1924319"/>
              <a:gd name="connsiteX1" fmla="*/ 577534 w 4620270"/>
              <a:gd name="connsiteY1" fmla="*/ 0 h 1924319"/>
              <a:gd name="connsiteX2" fmla="*/ 1016459 w 4620270"/>
              <a:gd name="connsiteY2" fmla="*/ 0 h 1924319"/>
              <a:gd name="connsiteX3" fmla="*/ 1501588 w 4620270"/>
              <a:gd name="connsiteY3" fmla="*/ 0 h 1924319"/>
              <a:gd name="connsiteX4" fmla="*/ 2125324 w 4620270"/>
              <a:gd name="connsiteY4" fmla="*/ 0 h 1924319"/>
              <a:gd name="connsiteX5" fmla="*/ 2564250 w 4620270"/>
              <a:gd name="connsiteY5" fmla="*/ 0 h 1924319"/>
              <a:gd name="connsiteX6" fmla="*/ 3187986 w 4620270"/>
              <a:gd name="connsiteY6" fmla="*/ 0 h 1924319"/>
              <a:gd name="connsiteX7" fmla="*/ 3626912 w 4620270"/>
              <a:gd name="connsiteY7" fmla="*/ 0 h 1924319"/>
              <a:gd name="connsiteX8" fmla="*/ 4620270 w 4620270"/>
              <a:gd name="connsiteY8" fmla="*/ 0 h 1924319"/>
              <a:gd name="connsiteX9" fmla="*/ 4620270 w 4620270"/>
              <a:gd name="connsiteY9" fmla="*/ 500323 h 1924319"/>
              <a:gd name="connsiteX10" fmla="*/ 4620270 w 4620270"/>
              <a:gd name="connsiteY10" fmla="*/ 1000646 h 1924319"/>
              <a:gd name="connsiteX11" fmla="*/ 4620270 w 4620270"/>
              <a:gd name="connsiteY11" fmla="*/ 1423996 h 1924319"/>
              <a:gd name="connsiteX12" fmla="*/ 4620270 w 4620270"/>
              <a:gd name="connsiteY12" fmla="*/ 1924319 h 1924319"/>
              <a:gd name="connsiteX13" fmla="*/ 4042736 w 4620270"/>
              <a:gd name="connsiteY13" fmla="*/ 1924319 h 1924319"/>
              <a:gd name="connsiteX14" fmla="*/ 3372797 w 4620270"/>
              <a:gd name="connsiteY14" fmla="*/ 1924319 h 1924319"/>
              <a:gd name="connsiteX15" fmla="*/ 2933871 w 4620270"/>
              <a:gd name="connsiteY15" fmla="*/ 1924319 h 1924319"/>
              <a:gd name="connsiteX16" fmla="*/ 2310135 w 4620270"/>
              <a:gd name="connsiteY16" fmla="*/ 1924319 h 1924319"/>
              <a:gd name="connsiteX17" fmla="*/ 1871209 w 4620270"/>
              <a:gd name="connsiteY17" fmla="*/ 1924319 h 1924319"/>
              <a:gd name="connsiteX18" fmla="*/ 1247473 w 4620270"/>
              <a:gd name="connsiteY18" fmla="*/ 1924319 h 1924319"/>
              <a:gd name="connsiteX19" fmla="*/ 716142 w 4620270"/>
              <a:gd name="connsiteY19" fmla="*/ 1924319 h 1924319"/>
              <a:gd name="connsiteX20" fmla="*/ 0 w 4620270"/>
              <a:gd name="connsiteY20" fmla="*/ 1924319 h 1924319"/>
              <a:gd name="connsiteX21" fmla="*/ 0 w 4620270"/>
              <a:gd name="connsiteY21" fmla="*/ 1481726 h 1924319"/>
              <a:gd name="connsiteX22" fmla="*/ 0 w 4620270"/>
              <a:gd name="connsiteY22" fmla="*/ 1019889 h 1924319"/>
              <a:gd name="connsiteX23" fmla="*/ 0 w 4620270"/>
              <a:gd name="connsiteY23" fmla="*/ 500323 h 1924319"/>
              <a:gd name="connsiteX24" fmla="*/ 0 w 4620270"/>
              <a:gd name="connsiteY24" fmla="*/ 0 h 192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620270" h="1924319" fill="none" extrusionOk="0">
                <a:moveTo>
                  <a:pt x="0" y="0"/>
                </a:moveTo>
                <a:cubicBezTo>
                  <a:pt x="179032" y="-62467"/>
                  <a:pt x="445709" y="1435"/>
                  <a:pt x="577534" y="0"/>
                </a:cubicBezTo>
                <a:cubicBezTo>
                  <a:pt x="709359" y="-1435"/>
                  <a:pt x="888420" y="48346"/>
                  <a:pt x="1016459" y="0"/>
                </a:cubicBezTo>
                <a:cubicBezTo>
                  <a:pt x="1144499" y="-48346"/>
                  <a:pt x="1286408" y="26281"/>
                  <a:pt x="1501588" y="0"/>
                </a:cubicBezTo>
                <a:cubicBezTo>
                  <a:pt x="1716768" y="-26281"/>
                  <a:pt x="1972757" y="74697"/>
                  <a:pt x="2125324" y="0"/>
                </a:cubicBezTo>
                <a:cubicBezTo>
                  <a:pt x="2277891" y="-74697"/>
                  <a:pt x="2425302" y="42988"/>
                  <a:pt x="2564250" y="0"/>
                </a:cubicBezTo>
                <a:cubicBezTo>
                  <a:pt x="2703198" y="-42988"/>
                  <a:pt x="2959098" y="40370"/>
                  <a:pt x="3187986" y="0"/>
                </a:cubicBezTo>
                <a:cubicBezTo>
                  <a:pt x="3416874" y="-40370"/>
                  <a:pt x="3503944" y="52035"/>
                  <a:pt x="3626912" y="0"/>
                </a:cubicBezTo>
                <a:cubicBezTo>
                  <a:pt x="3749880" y="-52035"/>
                  <a:pt x="4277339" y="27992"/>
                  <a:pt x="4620270" y="0"/>
                </a:cubicBezTo>
                <a:cubicBezTo>
                  <a:pt x="4641965" y="211610"/>
                  <a:pt x="4589044" y="303409"/>
                  <a:pt x="4620270" y="500323"/>
                </a:cubicBezTo>
                <a:cubicBezTo>
                  <a:pt x="4651496" y="697237"/>
                  <a:pt x="4605452" y="852764"/>
                  <a:pt x="4620270" y="1000646"/>
                </a:cubicBezTo>
                <a:cubicBezTo>
                  <a:pt x="4635088" y="1148528"/>
                  <a:pt x="4597220" y="1215957"/>
                  <a:pt x="4620270" y="1423996"/>
                </a:cubicBezTo>
                <a:cubicBezTo>
                  <a:pt x="4643320" y="1632035"/>
                  <a:pt x="4571693" y="1777365"/>
                  <a:pt x="4620270" y="1924319"/>
                </a:cubicBezTo>
                <a:cubicBezTo>
                  <a:pt x="4393842" y="1991216"/>
                  <a:pt x="4213963" y="1920778"/>
                  <a:pt x="4042736" y="1924319"/>
                </a:cubicBezTo>
                <a:cubicBezTo>
                  <a:pt x="3871509" y="1927860"/>
                  <a:pt x="3557541" y="1892453"/>
                  <a:pt x="3372797" y="1924319"/>
                </a:cubicBezTo>
                <a:cubicBezTo>
                  <a:pt x="3188053" y="1956185"/>
                  <a:pt x="3092387" y="1916682"/>
                  <a:pt x="2933871" y="1924319"/>
                </a:cubicBezTo>
                <a:cubicBezTo>
                  <a:pt x="2775355" y="1931956"/>
                  <a:pt x="2589792" y="1857858"/>
                  <a:pt x="2310135" y="1924319"/>
                </a:cubicBezTo>
                <a:cubicBezTo>
                  <a:pt x="2030478" y="1990780"/>
                  <a:pt x="1985069" y="1892279"/>
                  <a:pt x="1871209" y="1924319"/>
                </a:cubicBezTo>
                <a:cubicBezTo>
                  <a:pt x="1757349" y="1956359"/>
                  <a:pt x="1383546" y="1918066"/>
                  <a:pt x="1247473" y="1924319"/>
                </a:cubicBezTo>
                <a:cubicBezTo>
                  <a:pt x="1111400" y="1930572"/>
                  <a:pt x="973109" y="1891874"/>
                  <a:pt x="716142" y="1924319"/>
                </a:cubicBezTo>
                <a:cubicBezTo>
                  <a:pt x="459175" y="1956764"/>
                  <a:pt x="294450" y="1919708"/>
                  <a:pt x="0" y="1924319"/>
                </a:cubicBezTo>
                <a:cubicBezTo>
                  <a:pt x="-1201" y="1737708"/>
                  <a:pt x="12729" y="1636834"/>
                  <a:pt x="0" y="1481726"/>
                </a:cubicBezTo>
                <a:cubicBezTo>
                  <a:pt x="-12729" y="1326618"/>
                  <a:pt x="41292" y="1146122"/>
                  <a:pt x="0" y="1019889"/>
                </a:cubicBezTo>
                <a:cubicBezTo>
                  <a:pt x="-41292" y="893656"/>
                  <a:pt x="48284" y="657494"/>
                  <a:pt x="0" y="500323"/>
                </a:cubicBezTo>
                <a:cubicBezTo>
                  <a:pt x="-48284" y="343152"/>
                  <a:pt x="11613" y="132065"/>
                  <a:pt x="0" y="0"/>
                </a:cubicBezTo>
                <a:close/>
              </a:path>
              <a:path w="4620270" h="1924319" stroke="0" extrusionOk="0">
                <a:moveTo>
                  <a:pt x="0" y="0"/>
                </a:moveTo>
                <a:cubicBezTo>
                  <a:pt x="284806" y="-26649"/>
                  <a:pt x="523862" y="42837"/>
                  <a:pt x="669939" y="0"/>
                </a:cubicBezTo>
                <a:cubicBezTo>
                  <a:pt x="816016" y="-42837"/>
                  <a:pt x="964521" y="48762"/>
                  <a:pt x="1201270" y="0"/>
                </a:cubicBezTo>
                <a:cubicBezTo>
                  <a:pt x="1438019" y="-48762"/>
                  <a:pt x="1648539" y="54571"/>
                  <a:pt x="1778804" y="0"/>
                </a:cubicBezTo>
                <a:cubicBezTo>
                  <a:pt x="1909069" y="-54571"/>
                  <a:pt x="2231911" y="32424"/>
                  <a:pt x="2356338" y="0"/>
                </a:cubicBezTo>
                <a:cubicBezTo>
                  <a:pt x="2480765" y="-32424"/>
                  <a:pt x="2742207" y="34426"/>
                  <a:pt x="3026277" y="0"/>
                </a:cubicBezTo>
                <a:cubicBezTo>
                  <a:pt x="3310347" y="-34426"/>
                  <a:pt x="3537530" y="38826"/>
                  <a:pt x="3696216" y="0"/>
                </a:cubicBezTo>
                <a:cubicBezTo>
                  <a:pt x="3854902" y="-38826"/>
                  <a:pt x="4389845" y="41840"/>
                  <a:pt x="4620270" y="0"/>
                </a:cubicBezTo>
                <a:cubicBezTo>
                  <a:pt x="4624172" y="117154"/>
                  <a:pt x="4613167" y="307126"/>
                  <a:pt x="4620270" y="461837"/>
                </a:cubicBezTo>
                <a:cubicBezTo>
                  <a:pt x="4627373" y="616548"/>
                  <a:pt x="4575130" y="784485"/>
                  <a:pt x="4620270" y="904430"/>
                </a:cubicBezTo>
                <a:cubicBezTo>
                  <a:pt x="4665410" y="1024375"/>
                  <a:pt x="4595199" y="1142022"/>
                  <a:pt x="4620270" y="1347023"/>
                </a:cubicBezTo>
                <a:cubicBezTo>
                  <a:pt x="4645341" y="1552024"/>
                  <a:pt x="4610831" y="1686647"/>
                  <a:pt x="4620270" y="1924319"/>
                </a:cubicBezTo>
                <a:cubicBezTo>
                  <a:pt x="4453732" y="1977211"/>
                  <a:pt x="4267258" y="1886769"/>
                  <a:pt x="4135142" y="1924319"/>
                </a:cubicBezTo>
                <a:cubicBezTo>
                  <a:pt x="4003026" y="1961869"/>
                  <a:pt x="3803194" y="1919575"/>
                  <a:pt x="3603811" y="1924319"/>
                </a:cubicBezTo>
                <a:cubicBezTo>
                  <a:pt x="3404428" y="1929063"/>
                  <a:pt x="3362060" y="1903156"/>
                  <a:pt x="3164885" y="1924319"/>
                </a:cubicBezTo>
                <a:cubicBezTo>
                  <a:pt x="2967710" y="1945482"/>
                  <a:pt x="2819189" y="1883334"/>
                  <a:pt x="2541149" y="1924319"/>
                </a:cubicBezTo>
                <a:cubicBezTo>
                  <a:pt x="2263109" y="1965304"/>
                  <a:pt x="2149824" y="1903575"/>
                  <a:pt x="1917412" y="1924319"/>
                </a:cubicBezTo>
                <a:cubicBezTo>
                  <a:pt x="1685000" y="1945063"/>
                  <a:pt x="1453309" y="1860461"/>
                  <a:pt x="1293676" y="1924319"/>
                </a:cubicBezTo>
                <a:cubicBezTo>
                  <a:pt x="1134043" y="1988177"/>
                  <a:pt x="1012308" y="1877811"/>
                  <a:pt x="854750" y="1924319"/>
                </a:cubicBezTo>
                <a:cubicBezTo>
                  <a:pt x="697192" y="1970827"/>
                  <a:pt x="373933" y="1896630"/>
                  <a:pt x="0" y="1924319"/>
                </a:cubicBezTo>
                <a:cubicBezTo>
                  <a:pt x="-8030" y="1729735"/>
                  <a:pt x="14190" y="1695214"/>
                  <a:pt x="0" y="1500969"/>
                </a:cubicBezTo>
                <a:cubicBezTo>
                  <a:pt x="-14190" y="1306724"/>
                  <a:pt x="7421" y="1223410"/>
                  <a:pt x="0" y="1058375"/>
                </a:cubicBezTo>
                <a:cubicBezTo>
                  <a:pt x="-7421" y="893340"/>
                  <a:pt x="18538" y="813345"/>
                  <a:pt x="0" y="596539"/>
                </a:cubicBezTo>
                <a:cubicBezTo>
                  <a:pt x="-18538" y="379733"/>
                  <a:pt x="52462" y="27407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BF42C58-0041-7630-C41E-65FF3DC2D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217" y="4327582"/>
            <a:ext cx="4525006" cy="1962424"/>
          </a:xfrm>
          <a:custGeom>
            <a:avLst/>
            <a:gdLst>
              <a:gd name="connsiteX0" fmla="*/ 0 w 4525006"/>
              <a:gd name="connsiteY0" fmla="*/ 0 h 1962424"/>
              <a:gd name="connsiteX1" fmla="*/ 565626 w 4525006"/>
              <a:gd name="connsiteY1" fmla="*/ 0 h 1962424"/>
              <a:gd name="connsiteX2" fmla="*/ 995501 w 4525006"/>
              <a:gd name="connsiteY2" fmla="*/ 0 h 1962424"/>
              <a:gd name="connsiteX3" fmla="*/ 1470627 w 4525006"/>
              <a:gd name="connsiteY3" fmla="*/ 0 h 1962424"/>
              <a:gd name="connsiteX4" fmla="*/ 2081503 w 4525006"/>
              <a:gd name="connsiteY4" fmla="*/ 0 h 1962424"/>
              <a:gd name="connsiteX5" fmla="*/ 2511378 w 4525006"/>
              <a:gd name="connsiteY5" fmla="*/ 0 h 1962424"/>
              <a:gd name="connsiteX6" fmla="*/ 3122254 w 4525006"/>
              <a:gd name="connsiteY6" fmla="*/ 0 h 1962424"/>
              <a:gd name="connsiteX7" fmla="*/ 3552130 w 4525006"/>
              <a:gd name="connsiteY7" fmla="*/ 0 h 1962424"/>
              <a:gd name="connsiteX8" fmla="*/ 4525006 w 4525006"/>
              <a:gd name="connsiteY8" fmla="*/ 0 h 1962424"/>
              <a:gd name="connsiteX9" fmla="*/ 4525006 w 4525006"/>
              <a:gd name="connsiteY9" fmla="*/ 510230 h 1962424"/>
              <a:gd name="connsiteX10" fmla="*/ 4525006 w 4525006"/>
              <a:gd name="connsiteY10" fmla="*/ 1020460 h 1962424"/>
              <a:gd name="connsiteX11" fmla="*/ 4525006 w 4525006"/>
              <a:gd name="connsiteY11" fmla="*/ 1452194 h 1962424"/>
              <a:gd name="connsiteX12" fmla="*/ 4525006 w 4525006"/>
              <a:gd name="connsiteY12" fmla="*/ 1962424 h 1962424"/>
              <a:gd name="connsiteX13" fmla="*/ 3959380 w 4525006"/>
              <a:gd name="connsiteY13" fmla="*/ 1962424 h 1962424"/>
              <a:gd name="connsiteX14" fmla="*/ 3303254 w 4525006"/>
              <a:gd name="connsiteY14" fmla="*/ 1962424 h 1962424"/>
              <a:gd name="connsiteX15" fmla="*/ 2873379 w 4525006"/>
              <a:gd name="connsiteY15" fmla="*/ 1962424 h 1962424"/>
              <a:gd name="connsiteX16" fmla="*/ 2262503 w 4525006"/>
              <a:gd name="connsiteY16" fmla="*/ 1962424 h 1962424"/>
              <a:gd name="connsiteX17" fmla="*/ 1832627 w 4525006"/>
              <a:gd name="connsiteY17" fmla="*/ 1962424 h 1962424"/>
              <a:gd name="connsiteX18" fmla="*/ 1221752 w 4525006"/>
              <a:gd name="connsiteY18" fmla="*/ 1962424 h 1962424"/>
              <a:gd name="connsiteX19" fmla="*/ 701376 w 4525006"/>
              <a:gd name="connsiteY19" fmla="*/ 1962424 h 1962424"/>
              <a:gd name="connsiteX20" fmla="*/ 0 w 4525006"/>
              <a:gd name="connsiteY20" fmla="*/ 1962424 h 1962424"/>
              <a:gd name="connsiteX21" fmla="*/ 0 w 4525006"/>
              <a:gd name="connsiteY21" fmla="*/ 1511066 h 1962424"/>
              <a:gd name="connsiteX22" fmla="*/ 0 w 4525006"/>
              <a:gd name="connsiteY22" fmla="*/ 1040085 h 1962424"/>
              <a:gd name="connsiteX23" fmla="*/ 0 w 4525006"/>
              <a:gd name="connsiteY23" fmla="*/ 510230 h 1962424"/>
              <a:gd name="connsiteX24" fmla="*/ 0 w 4525006"/>
              <a:gd name="connsiteY24" fmla="*/ 0 h 196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25006" h="1962424" fill="none" extrusionOk="0">
                <a:moveTo>
                  <a:pt x="0" y="0"/>
                </a:moveTo>
                <a:cubicBezTo>
                  <a:pt x="203517" y="-12661"/>
                  <a:pt x="318328" y="5259"/>
                  <a:pt x="565626" y="0"/>
                </a:cubicBezTo>
                <a:cubicBezTo>
                  <a:pt x="812924" y="-5259"/>
                  <a:pt x="895936" y="38572"/>
                  <a:pt x="995501" y="0"/>
                </a:cubicBezTo>
                <a:cubicBezTo>
                  <a:pt x="1095067" y="-38572"/>
                  <a:pt x="1248816" y="29421"/>
                  <a:pt x="1470627" y="0"/>
                </a:cubicBezTo>
                <a:cubicBezTo>
                  <a:pt x="1692438" y="-29421"/>
                  <a:pt x="1837385" y="49115"/>
                  <a:pt x="2081503" y="0"/>
                </a:cubicBezTo>
                <a:cubicBezTo>
                  <a:pt x="2325621" y="-49115"/>
                  <a:pt x="2337896" y="16897"/>
                  <a:pt x="2511378" y="0"/>
                </a:cubicBezTo>
                <a:cubicBezTo>
                  <a:pt x="2684861" y="-16897"/>
                  <a:pt x="2920425" y="7139"/>
                  <a:pt x="3122254" y="0"/>
                </a:cubicBezTo>
                <a:cubicBezTo>
                  <a:pt x="3324083" y="-7139"/>
                  <a:pt x="3444380" y="24327"/>
                  <a:pt x="3552130" y="0"/>
                </a:cubicBezTo>
                <a:cubicBezTo>
                  <a:pt x="3659880" y="-24327"/>
                  <a:pt x="4174287" y="3682"/>
                  <a:pt x="4525006" y="0"/>
                </a:cubicBezTo>
                <a:cubicBezTo>
                  <a:pt x="4540593" y="173160"/>
                  <a:pt x="4510421" y="339618"/>
                  <a:pt x="4525006" y="510230"/>
                </a:cubicBezTo>
                <a:cubicBezTo>
                  <a:pt x="4539591" y="680842"/>
                  <a:pt x="4507080" y="911344"/>
                  <a:pt x="4525006" y="1020460"/>
                </a:cubicBezTo>
                <a:cubicBezTo>
                  <a:pt x="4542932" y="1129576"/>
                  <a:pt x="4500605" y="1314995"/>
                  <a:pt x="4525006" y="1452194"/>
                </a:cubicBezTo>
                <a:cubicBezTo>
                  <a:pt x="4549407" y="1589393"/>
                  <a:pt x="4518195" y="1785713"/>
                  <a:pt x="4525006" y="1962424"/>
                </a:cubicBezTo>
                <a:cubicBezTo>
                  <a:pt x="4277708" y="1965244"/>
                  <a:pt x="4079984" y="1926826"/>
                  <a:pt x="3959380" y="1962424"/>
                </a:cubicBezTo>
                <a:cubicBezTo>
                  <a:pt x="3838776" y="1998022"/>
                  <a:pt x="3608848" y="1910764"/>
                  <a:pt x="3303254" y="1962424"/>
                </a:cubicBezTo>
                <a:cubicBezTo>
                  <a:pt x="2997660" y="2014084"/>
                  <a:pt x="3047758" y="1924857"/>
                  <a:pt x="2873379" y="1962424"/>
                </a:cubicBezTo>
                <a:cubicBezTo>
                  <a:pt x="2699001" y="1999991"/>
                  <a:pt x="2391678" y="1953551"/>
                  <a:pt x="2262503" y="1962424"/>
                </a:cubicBezTo>
                <a:cubicBezTo>
                  <a:pt x="2133328" y="1971297"/>
                  <a:pt x="1953396" y="1925665"/>
                  <a:pt x="1832627" y="1962424"/>
                </a:cubicBezTo>
                <a:cubicBezTo>
                  <a:pt x="1711858" y="1999183"/>
                  <a:pt x="1484087" y="1907922"/>
                  <a:pt x="1221752" y="1962424"/>
                </a:cubicBezTo>
                <a:cubicBezTo>
                  <a:pt x="959418" y="2016926"/>
                  <a:pt x="813689" y="1932953"/>
                  <a:pt x="701376" y="1962424"/>
                </a:cubicBezTo>
                <a:cubicBezTo>
                  <a:pt x="589063" y="1991895"/>
                  <a:pt x="257680" y="1932069"/>
                  <a:pt x="0" y="1962424"/>
                </a:cubicBezTo>
                <a:cubicBezTo>
                  <a:pt x="-15541" y="1827648"/>
                  <a:pt x="2011" y="1713058"/>
                  <a:pt x="0" y="1511066"/>
                </a:cubicBezTo>
                <a:cubicBezTo>
                  <a:pt x="-2011" y="1309074"/>
                  <a:pt x="21327" y="1212321"/>
                  <a:pt x="0" y="1040085"/>
                </a:cubicBezTo>
                <a:cubicBezTo>
                  <a:pt x="-21327" y="867849"/>
                  <a:pt x="10557" y="647141"/>
                  <a:pt x="0" y="510230"/>
                </a:cubicBezTo>
                <a:cubicBezTo>
                  <a:pt x="-10557" y="373320"/>
                  <a:pt x="49670" y="197447"/>
                  <a:pt x="0" y="0"/>
                </a:cubicBezTo>
                <a:close/>
              </a:path>
              <a:path w="4525006" h="1962424" stroke="0" extrusionOk="0">
                <a:moveTo>
                  <a:pt x="0" y="0"/>
                </a:moveTo>
                <a:cubicBezTo>
                  <a:pt x="196096" y="-45930"/>
                  <a:pt x="404779" y="25189"/>
                  <a:pt x="656126" y="0"/>
                </a:cubicBezTo>
                <a:cubicBezTo>
                  <a:pt x="907473" y="-25189"/>
                  <a:pt x="1004481" y="10960"/>
                  <a:pt x="1176502" y="0"/>
                </a:cubicBezTo>
                <a:cubicBezTo>
                  <a:pt x="1348523" y="-10960"/>
                  <a:pt x="1495811" y="61517"/>
                  <a:pt x="1742127" y="0"/>
                </a:cubicBezTo>
                <a:cubicBezTo>
                  <a:pt x="1988444" y="-61517"/>
                  <a:pt x="2137544" y="46223"/>
                  <a:pt x="2307753" y="0"/>
                </a:cubicBezTo>
                <a:cubicBezTo>
                  <a:pt x="2477962" y="-46223"/>
                  <a:pt x="2695914" y="62733"/>
                  <a:pt x="2963879" y="0"/>
                </a:cubicBezTo>
                <a:cubicBezTo>
                  <a:pt x="3231844" y="-62733"/>
                  <a:pt x="3360477" y="41886"/>
                  <a:pt x="3620005" y="0"/>
                </a:cubicBezTo>
                <a:cubicBezTo>
                  <a:pt x="3879533" y="-41886"/>
                  <a:pt x="4316471" y="1961"/>
                  <a:pt x="4525006" y="0"/>
                </a:cubicBezTo>
                <a:cubicBezTo>
                  <a:pt x="4548102" y="145443"/>
                  <a:pt x="4498724" y="307803"/>
                  <a:pt x="4525006" y="470982"/>
                </a:cubicBezTo>
                <a:cubicBezTo>
                  <a:pt x="4551288" y="634161"/>
                  <a:pt x="4497806" y="706601"/>
                  <a:pt x="4525006" y="922339"/>
                </a:cubicBezTo>
                <a:cubicBezTo>
                  <a:pt x="4552206" y="1138077"/>
                  <a:pt x="4478663" y="1200282"/>
                  <a:pt x="4525006" y="1373697"/>
                </a:cubicBezTo>
                <a:cubicBezTo>
                  <a:pt x="4571349" y="1547112"/>
                  <a:pt x="4473458" y="1717616"/>
                  <a:pt x="4525006" y="1962424"/>
                </a:cubicBezTo>
                <a:cubicBezTo>
                  <a:pt x="4366971" y="1996958"/>
                  <a:pt x="4246950" y="1946274"/>
                  <a:pt x="4049880" y="1962424"/>
                </a:cubicBezTo>
                <a:cubicBezTo>
                  <a:pt x="3852810" y="1978574"/>
                  <a:pt x="3731352" y="1931550"/>
                  <a:pt x="3529505" y="1962424"/>
                </a:cubicBezTo>
                <a:cubicBezTo>
                  <a:pt x="3327659" y="1993298"/>
                  <a:pt x="3308577" y="1961905"/>
                  <a:pt x="3099629" y="1962424"/>
                </a:cubicBezTo>
                <a:cubicBezTo>
                  <a:pt x="2890681" y="1962943"/>
                  <a:pt x="2752485" y="1937238"/>
                  <a:pt x="2488753" y="1962424"/>
                </a:cubicBezTo>
                <a:cubicBezTo>
                  <a:pt x="2225021" y="1987610"/>
                  <a:pt x="2018191" y="1929288"/>
                  <a:pt x="1877877" y="1962424"/>
                </a:cubicBezTo>
                <a:cubicBezTo>
                  <a:pt x="1737563" y="1995560"/>
                  <a:pt x="1570655" y="1934019"/>
                  <a:pt x="1267002" y="1962424"/>
                </a:cubicBezTo>
                <a:cubicBezTo>
                  <a:pt x="963349" y="1990829"/>
                  <a:pt x="974511" y="1915514"/>
                  <a:pt x="837126" y="1962424"/>
                </a:cubicBezTo>
                <a:cubicBezTo>
                  <a:pt x="699741" y="2009334"/>
                  <a:pt x="173662" y="1950524"/>
                  <a:pt x="0" y="1962424"/>
                </a:cubicBezTo>
                <a:cubicBezTo>
                  <a:pt x="-32928" y="1838286"/>
                  <a:pt x="26531" y="1704551"/>
                  <a:pt x="0" y="1530691"/>
                </a:cubicBezTo>
                <a:cubicBezTo>
                  <a:pt x="-26531" y="1356831"/>
                  <a:pt x="32110" y="1273874"/>
                  <a:pt x="0" y="1079333"/>
                </a:cubicBezTo>
                <a:cubicBezTo>
                  <a:pt x="-32110" y="884792"/>
                  <a:pt x="24127" y="770732"/>
                  <a:pt x="0" y="608351"/>
                </a:cubicBezTo>
                <a:cubicBezTo>
                  <a:pt x="-24127" y="445970"/>
                  <a:pt x="46072" y="22958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CA411DDA-10B6-A1E0-1D27-D111FC355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43229">
            <a:off x="7259866" y="2879390"/>
            <a:ext cx="4635107" cy="2036344"/>
          </a:xfrm>
          <a:custGeom>
            <a:avLst/>
            <a:gdLst>
              <a:gd name="connsiteX0" fmla="*/ 0 w 4635107"/>
              <a:gd name="connsiteY0" fmla="*/ 0 h 2036344"/>
              <a:gd name="connsiteX1" fmla="*/ 579388 w 4635107"/>
              <a:gd name="connsiteY1" fmla="*/ 0 h 2036344"/>
              <a:gd name="connsiteX2" fmla="*/ 1019724 w 4635107"/>
              <a:gd name="connsiteY2" fmla="*/ 0 h 2036344"/>
              <a:gd name="connsiteX3" fmla="*/ 1506410 w 4635107"/>
              <a:gd name="connsiteY3" fmla="*/ 0 h 2036344"/>
              <a:gd name="connsiteX4" fmla="*/ 2132149 w 4635107"/>
              <a:gd name="connsiteY4" fmla="*/ 0 h 2036344"/>
              <a:gd name="connsiteX5" fmla="*/ 2572484 w 4635107"/>
              <a:gd name="connsiteY5" fmla="*/ 0 h 2036344"/>
              <a:gd name="connsiteX6" fmla="*/ 3198224 w 4635107"/>
              <a:gd name="connsiteY6" fmla="*/ 0 h 2036344"/>
              <a:gd name="connsiteX7" fmla="*/ 3638559 w 4635107"/>
              <a:gd name="connsiteY7" fmla="*/ 0 h 2036344"/>
              <a:gd name="connsiteX8" fmla="*/ 4635107 w 4635107"/>
              <a:gd name="connsiteY8" fmla="*/ 0 h 2036344"/>
              <a:gd name="connsiteX9" fmla="*/ 4635107 w 4635107"/>
              <a:gd name="connsiteY9" fmla="*/ 529449 h 2036344"/>
              <a:gd name="connsiteX10" fmla="*/ 4635107 w 4635107"/>
              <a:gd name="connsiteY10" fmla="*/ 1058899 h 2036344"/>
              <a:gd name="connsiteX11" fmla="*/ 4635107 w 4635107"/>
              <a:gd name="connsiteY11" fmla="*/ 1506895 h 2036344"/>
              <a:gd name="connsiteX12" fmla="*/ 4635107 w 4635107"/>
              <a:gd name="connsiteY12" fmla="*/ 2036344 h 2036344"/>
              <a:gd name="connsiteX13" fmla="*/ 4055719 w 4635107"/>
              <a:gd name="connsiteY13" fmla="*/ 2036344 h 2036344"/>
              <a:gd name="connsiteX14" fmla="*/ 3383628 w 4635107"/>
              <a:gd name="connsiteY14" fmla="*/ 2036344 h 2036344"/>
              <a:gd name="connsiteX15" fmla="*/ 2943293 w 4635107"/>
              <a:gd name="connsiteY15" fmla="*/ 2036344 h 2036344"/>
              <a:gd name="connsiteX16" fmla="*/ 2317554 w 4635107"/>
              <a:gd name="connsiteY16" fmla="*/ 2036344 h 2036344"/>
              <a:gd name="connsiteX17" fmla="*/ 1877218 w 4635107"/>
              <a:gd name="connsiteY17" fmla="*/ 2036344 h 2036344"/>
              <a:gd name="connsiteX18" fmla="*/ 1251479 w 4635107"/>
              <a:gd name="connsiteY18" fmla="*/ 2036344 h 2036344"/>
              <a:gd name="connsiteX19" fmla="*/ 718442 w 4635107"/>
              <a:gd name="connsiteY19" fmla="*/ 2036344 h 2036344"/>
              <a:gd name="connsiteX20" fmla="*/ 0 w 4635107"/>
              <a:gd name="connsiteY20" fmla="*/ 2036344 h 2036344"/>
              <a:gd name="connsiteX21" fmla="*/ 0 w 4635107"/>
              <a:gd name="connsiteY21" fmla="*/ 1567985 h 2036344"/>
              <a:gd name="connsiteX22" fmla="*/ 0 w 4635107"/>
              <a:gd name="connsiteY22" fmla="*/ 1079262 h 2036344"/>
              <a:gd name="connsiteX23" fmla="*/ 0 w 4635107"/>
              <a:gd name="connsiteY23" fmla="*/ 529449 h 2036344"/>
              <a:gd name="connsiteX24" fmla="*/ 0 w 4635107"/>
              <a:gd name="connsiteY24" fmla="*/ 0 h 203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635107" h="2036344" fill="none" extrusionOk="0">
                <a:moveTo>
                  <a:pt x="0" y="0"/>
                </a:moveTo>
                <a:cubicBezTo>
                  <a:pt x="213049" y="-25395"/>
                  <a:pt x="387806" y="36045"/>
                  <a:pt x="579388" y="0"/>
                </a:cubicBezTo>
                <a:cubicBezTo>
                  <a:pt x="770970" y="-36045"/>
                  <a:pt x="890822" y="220"/>
                  <a:pt x="1019724" y="0"/>
                </a:cubicBezTo>
                <a:cubicBezTo>
                  <a:pt x="1148626" y="-220"/>
                  <a:pt x="1396820" y="30637"/>
                  <a:pt x="1506410" y="0"/>
                </a:cubicBezTo>
                <a:cubicBezTo>
                  <a:pt x="1616000" y="-30637"/>
                  <a:pt x="1907955" y="203"/>
                  <a:pt x="2132149" y="0"/>
                </a:cubicBezTo>
                <a:cubicBezTo>
                  <a:pt x="2356343" y="-203"/>
                  <a:pt x="2419241" y="3205"/>
                  <a:pt x="2572484" y="0"/>
                </a:cubicBezTo>
                <a:cubicBezTo>
                  <a:pt x="2725727" y="-3205"/>
                  <a:pt x="2928938" y="1531"/>
                  <a:pt x="3198224" y="0"/>
                </a:cubicBezTo>
                <a:cubicBezTo>
                  <a:pt x="3467510" y="-1531"/>
                  <a:pt x="3453108" y="8210"/>
                  <a:pt x="3638559" y="0"/>
                </a:cubicBezTo>
                <a:cubicBezTo>
                  <a:pt x="3824010" y="-8210"/>
                  <a:pt x="4270657" y="38769"/>
                  <a:pt x="4635107" y="0"/>
                </a:cubicBezTo>
                <a:cubicBezTo>
                  <a:pt x="4659526" y="207495"/>
                  <a:pt x="4619228" y="307923"/>
                  <a:pt x="4635107" y="529449"/>
                </a:cubicBezTo>
                <a:cubicBezTo>
                  <a:pt x="4650986" y="750975"/>
                  <a:pt x="4610759" y="947171"/>
                  <a:pt x="4635107" y="1058899"/>
                </a:cubicBezTo>
                <a:cubicBezTo>
                  <a:pt x="4659455" y="1170627"/>
                  <a:pt x="4610546" y="1402760"/>
                  <a:pt x="4635107" y="1506895"/>
                </a:cubicBezTo>
                <a:cubicBezTo>
                  <a:pt x="4659668" y="1611030"/>
                  <a:pt x="4633870" y="1859862"/>
                  <a:pt x="4635107" y="2036344"/>
                </a:cubicBezTo>
                <a:cubicBezTo>
                  <a:pt x="4388167" y="2083977"/>
                  <a:pt x="4198619" y="1973427"/>
                  <a:pt x="4055719" y="2036344"/>
                </a:cubicBezTo>
                <a:cubicBezTo>
                  <a:pt x="3912819" y="2099261"/>
                  <a:pt x="3661726" y="2031506"/>
                  <a:pt x="3383628" y="2036344"/>
                </a:cubicBezTo>
                <a:cubicBezTo>
                  <a:pt x="3105530" y="2041182"/>
                  <a:pt x="3120603" y="2005732"/>
                  <a:pt x="2943293" y="2036344"/>
                </a:cubicBezTo>
                <a:cubicBezTo>
                  <a:pt x="2765984" y="2066956"/>
                  <a:pt x="2450923" y="1980037"/>
                  <a:pt x="2317554" y="2036344"/>
                </a:cubicBezTo>
                <a:cubicBezTo>
                  <a:pt x="2184185" y="2092651"/>
                  <a:pt x="2020155" y="2009914"/>
                  <a:pt x="1877218" y="2036344"/>
                </a:cubicBezTo>
                <a:cubicBezTo>
                  <a:pt x="1734281" y="2062774"/>
                  <a:pt x="1386494" y="2020693"/>
                  <a:pt x="1251479" y="2036344"/>
                </a:cubicBezTo>
                <a:cubicBezTo>
                  <a:pt x="1116464" y="2051995"/>
                  <a:pt x="846159" y="1982823"/>
                  <a:pt x="718442" y="2036344"/>
                </a:cubicBezTo>
                <a:cubicBezTo>
                  <a:pt x="590725" y="2089865"/>
                  <a:pt x="315280" y="1962201"/>
                  <a:pt x="0" y="2036344"/>
                </a:cubicBezTo>
                <a:cubicBezTo>
                  <a:pt x="-53180" y="1809688"/>
                  <a:pt x="27433" y="1704848"/>
                  <a:pt x="0" y="1567985"/>
                </a:cubicBezTo>
                <a:cubicBezTo>
                  <a:pt x="-27433" y="1431122"/>
                  <a:pt x="57587" y="1197931"/>
                  <a:pt x="0" y="1079262"/>
                </a:cubicBezTo>
                <a:cubicBezTo>
                  <a:pt x="-57587" y="960593"/>
                  <a:pt x="29050" y="683619"/>
                  <a:pt x="0" y="529449"/>
                </a:cubicBezTo>
                <a:cubicBezTo>
                  <a:pt x="-29050" y="375279"/>
                  <a:pt x="60007" y="137687"/>
                  <a:pt x="0" y="0"/>
                </a:cubicBezTo>
                <a:close/>
              </a:path>
              <a:path w="4635107" h="2036344" stroke="0" extrusionOk="0">
                <a:moveTo>
                  <a:pt x="0" y="0"/>
                </a:moveTo>
                <a:cubicBezTo>
                  <a:pt x="149714" y="-80125"/>
                  <a:pt x="447297" y="45314"/>
                  <a:pt x="672091" y="0"/>
                </a:cubicBezTo>
                <a:cubicBezTo>
                  <a:pt x="896885" y="-45314"/>
                  <a:pt x="1010603" y="59920"/>
                  <a:pt x="1205128" y="0"/>
                </a:cubicBezTo>
                <a:cubicBezTo>
                  <a:pt x="1399653" y="-59920"/>
                  <a:pt x="1618713" y="43992"/>
                  <a:pt x="1784516" y="0"/>
                </a:cubicBezTo>
                <a:cubicBezTo>
                  <a:pt x="1950319" y="-43992"/>
                  <a:pt x="2157503" y="50026"/>
                  <a:pt x="2363905" y="0"/>
                </a:cubicBezTo>
                <a:cubicBezTo>
                  <a:pt x="2570307" y="-50026"/>
                  <a:pt x="2807514" y="75142"/>
                  <a:pt x="3035995" y="0"/>
                </a:cubicBezTo>
                <a:cubicBezTo>
                  <a:pt x="3264476" y="-75142"/>
                  <a:pt x="3503778" y="64447"/>
                  <a:pt x="3708086" y="0"/>
                </a:cubicBezTo>
                <a:cubicBezTo>
                  <a:pt x="3912394" y="-64447"/>
                  <a:pt x="4435260" y="58753"/>
                  <a:pt x="4635107" y="0"/>
                </a:cubicBezTo>
                <a:cubicBezTo>
                  <a:pt x="4651367" y="183492"/>
                  <a:pt x="4633523" y="285210"/>
                  <a:pt x="4635107" y="488723"/>
                </a:cubicBezTo>
                <a:cubicBezTo>
                  <a:pt x="4636691" y="692236"/>
                  <a:pt x="4583283" y="791199"/>
                  <a:pt x="4635107" y="957082"/>
                </a:cubicBezTo>
                <a:cubicBezTo>
                  <a:pt x="4686931" y="1122965"/>
                  <a:pt x="4634468" y="1207182"/>
                  <a:pt x="4635107" y="1425441"/>
                </a:cubicBezTo>
                <a:cubicBezTo>
                  <a:pt x="4635746" y="1643700"/>
                  <a:pt x="4585149" y="1747507"/>
                  <a:pt x="4635107" y="2036344"/>
                </a:cubicBezTo>
                <a:cubicBezTo>
                  <a:pt x="4423946" y="2070950"/>
                  <a:pt x="4276310" y="2021176"/>
                  <a:pt x="4148421" y="2036344"/>
                </a:cubicBezTo>
                <a:cubicBezTo>
                  <a:pt x="4020532" y="2051512"/>
                  <a:pt x="3880107" y="2028848"/>
                  <a:pt x="3615383" y="2036344"/>
                </a:cubicBezTo>
                <a:cubicBezTo>
                  <a:pt x="3350659" y="2043840"/>
                  <a:pt x="3358760" y="2015738"/>
                  <a:pt x="3175048" y="2036344"/>
                </a:cubicBezTo>
                <a:cubicBezTo>
                  <a:pt x="2991337" y="2056950"/>
                  <a:pt x="2803856" y="2030440"/>
                  <a:pt x="2549309" y="2036344"/>
                </a:cubicBezTo>
                <a:cubicBezTo>
                  <a:pt x="2294762" y="2042248"/>
                  <a:pt x="2150452" y="2026466"/>
                  <a:pt x="1923569" y="2036344"/>
                </a:cubicBezTo>
                <a:cubicBezTo>
                  <a:pt x="1696686" y="2046222"/>
                  <a:pt x="1549200" y="1999454"/>
                  <a:pt x="1297830" y="2036344"/>
                </a:cubicBezTo>
                <a:cubicBezTo>
                  <a:pt x="1046460" y="2073234"/>
                  <a:pt x="1029337" y="1984365"/>
                  <a:pt x="857495" y="2036344"/>
                </a:cubicBezTo>
                <a:cubicBezTo>
                  <a:pt x="685654" y="2088323"/>
                  <a:pt x="204166" y="1958688"/>
                  <a:pt x="0" y="2036344"/>
                </a:cubicBezTo>
                <a:cubicBezTo>
                  <a:pt x="-26644" y="1912580"/>
                  <a:pt x="18833" y="1698659"/>
                  <a:pt x="0" y="1588348"/>
                </a:cubicBezTo>
                <a:cubicBezTo>
                  <a:pt x="-18833" y="1478037"/>
                  <a:pt x="10312" y="1318527"/>
                  <a:pt x="0" y="1119989"/>
                </a:cubicBezTo>
                <a:cubicBezTo>
                  <a:pt x="-10312" y="921451"/>
                  <a:pt x="57235" y="794674"/>
                  <a:pt x="0" y="631267"/>
                </a:cubicBezTo>
                <a:cubicBezTo>
                  <a:pt x="-57235" y="467860"/>
                  <a:pt x="46335" y="14325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814185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5C7FD89A-AB09-2CC9-C496-CC6AC50EAF98}"/>
              </a:ext>
            </a:extLst>
          </p:cNvPr>
          <p:cNvSpPr/>
          <p:nvPr/>
        </p:nvSpPr>
        <p:spPr>
          <a:xfrm>
            <a:off x="2916518" y="5077011"/>
            <a:ext cx="6989482" cy="1247887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>
              <a:noFill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B14F08-5D35-FF2E-31B6-BD99062F7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455852"/>
            <a:ext cx="9539287" cy="5311918"/>
          </a:xfrm>
        </p:spPr>
        <p:txBody>
          <a:bodyPr anchor="t">
            <a:noAutofit/>
          </a:bodyPr>
          <a:lstStyle/>
          <a:p>
            <a:r>
              <a:rPr lang="hu-HU" sz="2400" b="0" i="0" u="none" strike="noStrike" baseline="0" dirty="0">
                <a:cs typeface="Times New Roman" panose="02020603050405020304" pitchFamily="18" charset="0"/>
              </a:rPr>
              <a:t>Üres fára mindegyik bejárása</a:t>
            </a:r>
          </a:p>
          <a:p>
            <a:pPr lvl="1"/>
            <a:r>
              <a:rPr lang="hu-HU" sz="2200" b="0" i="0" u="none" strike="noStrike" baseline="0" dirty="0">
                <a:cs typeface="Times New Roman" panose="02020603050405020304" pitchFamily="18" charset="0"/>
              </a:rPr>
              <a:t>üres program</a:t>
            </a:r>
          </a:p>
          <a:p>
            <a:pPr algn="l"/>
            <a:r>
              <a:rPr lang="hu-HU" sz="2400" b="0" i="0" u="none" strike="noStrike" baseline="0" dirty="0" err="1">
                <a:cs typeface="Times New Roman" panose="02020603050405020304" pitchFamily="18" charset="0"/>
              </a:rPr>
              <a:t>BinTree</a:t>
            </a:r>
            <a:endParaRPr lang="hu-HU" sz="2400" b="0" i="0" u="none" strike="noStrike" baseline="0" dirty="0">
              <a:cs typeface="Times New Roman" panose="02020603050405020304" pitchFamily="18" charset="0"/>
            </a:endParaRPr>
          </a:p>
          <a:p>
            <a:pPr lvl="1"/>
            <a:r>
              <a:rPr lang="hu-HU" sz="2200" b="0" i="0" u="none" strike="noStrike" baseline="0" dirty="0">
                <a:cs typeface="Times New Roman" panose="02020603050405020304" pitchFamily="18" charset="0"/>
              </a:rPr>
              <a:t>a bináris fák absztrakt típusa</a:t>
            </a:r>
            <a:endParaRPr lang="hu-HU" sz="2200" dirty="0">
              <a:cs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/>
              <a:t>A </a:t>
            </a:r>
            <a:r>
              <a:rPr lang="en-US" sz="2400" b="0" i="0" u="none" strike="noStrike" baseline="0" dirty="0" err="1"/>
              <a:t>struktogramokban</a:t>
            </a:r>
            <a:r>
              <a:rPr lang="en-US" sz="2400" b="0" i="0" u="none" strike="noStrike" baseline="0" dirty="0"/>
              <a:t> a ∗</a:t>
            </a:r>
            <a:r>
              <a:rPr lang="en-US" sz="2400" b="0" i="1" u="none" strike="noStrike" baseline="0" dirty="0"/>
              <a:t>t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csúcs</a:t>
            </a:r>
            <a:r>
              <a:rPr lang="en-US" sz="2400" b="0" i="0" u="none" strike="noStrike" baseline="0" dirty="0"/>
              <a:t> </a:t>
            </a:r>
            <a:r>
              <a:rPr lang="en-US" sz="2400" b="0" i="0" u="none" strike="noStrike" baseline="0" dirty="0" err="1"/>
              <a:t>feldolgozás</a:t>
            </a:r>
            <a:r>
              <a:rPr lang="hu-HU" sz="2400" b="0" i="0" u="none" strike="noStrike" baseline="0" dirty="0"/>
              <a:t>a:</a:t>
            </a:r>
          </a:p>
          <a:p>
            <a:pPr lvl="1"/>
            <a:r>
              <a:rPr lang="en-US" sz="2200" b="0" i="0" u="none" strike="noStrike" baseline="0" dirty="0"/>
              <a:t>process(</a:t>
            </a:r>
            <a:r>
              <a:rPr lang="en-US" sz="2200" b="0" i="1" u="none" strike="noStrike" baseline="0" dirty="0"/>
              <a:t>t</a:t>
            </a:r>
            <a:r>
              <a:rPr lang="en-US" sz="2200" b="0" i="0" u="none" strike="noStrike" baseline="0" dirty="0"/>
              <a:t>) </a:t>
            </a:r>
            <a:endParaRPr lang="hu-HU" sz="2200" b="0" i="0" u="none" strike="noStrike" baseline="0" dirty="0"/>
          </a:p>
          <a:p>
            <a:pPr lvl="1"/>
            <a:r>
              <a:rPr lang="hu-HU" sz="2200" i="1" dirty="0">
                <a:cs typeface="Times New Roman" panose="02020603050405020304" pitchFamily="18" charset="0"/>
              </a:rPr>
              <a:t>T</a:t>
            </a:r>
            <a:r>
              <a:rPr lang="hu-HU" sz="2200" dirty="0">
                <a:cs typeface="Times New Roman" panose="02020603050405020304" pitchFamily="18" charset="0"/>
              </a:rPr>
              <a:t>(</a:t>
            </a:r>
            <a:r>
              <a:rPr lang="hu-HU" sz="2200" dirty="0" err="1">
                <a:cs typeface="Times New Roman" panose="02020603050405020304" pitchFamily="18" charset="0"/>
              </a:rPr>
              <a:t>process</a:t>
            </a:r>
            <a:r>
              <a:rPr lang="hu-HU" sz="2200" dirty="0">
                <a:cs typeface="Times New Roman" panose="02020603050405020304" pitchFamily="18" charset="0"/>
              </a:rPr>
              <a:t>(</a:t>
            </a:r>
            <a:r>
              <a:rPr lang="hu-HU" sz="2200" i="1" dirty="0">
                <a:cs typeface="Times New Roman" panose="02020603050405020304" pitchFamily="18" charset="0"/>
              </a:rPr>
              <a:t>t</a:t>
            </a:r>
            <a:r>
              <a:rPr lang="hu-HU" sz="2200" dirty="0">
                <a:cs typeface="Times New Roman" panose="02020603050405020304" pitchFamily="18" charset="0"/>
              </a:rPr>
              <a:t>)) </a:t>
            </a:r>
            <a:r>
              <a:rPr lang="pt-BR" sz="2200" b="0" i="0" u="none" strike="noStrike" baseline="0" dirty="0">
                <a:cs typeface="Times New Roman" panose="02020603050405020304" pitchFamily="18" charset="0"/>
              </a:rPr>
              <a:t>∈ </a:t>
            </a:r>
            <a:r>
              <a:rPr lang="el-GR" sz="2200" b="0" i="0" u="none" strike="noStrike" baseline="0" dirty="0">
                <a:cs typeface="Times New Roman" panose="02020603050405020304" pitchFamily="18" charset="0"/>
              </a:rPr>
              <a:t>Θ(1)</a:t>
            </a:r>
            <a:endParaRPr lang="hu-HU" sz="2200" b="0" i="0" u="none" strike="noStrike" baseline="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b="1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Állítás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hu-HU" sz="2400" i="1" dirty="0" err="1">
                <a:effectLst/>
                <a:ea typeface="CMMI12"/>
                <a:cs typeface="Times New Roman" panose="02020603050405020304" pitchFamily="18" charset="0"/>
              </a:rPr>
              <a:t>T</a:t>
            </a:r>
            <a:r>
              <a:rPr lang="hu-HU" sz="2400" baseline="-25000" dirty="0" err="1">
                <a:effectLst/>
                <a:ea typeface="CMR8"/>
                <a:cs typeface="Times New Roman" panose="02020603050405020304" pitchFamily="18" charset="0"/>
              </a:rPr>
              <a:t>preorder</a:t>
            </a:r>
            <a:r>
              <a:rPr lang="hu-HU" sz="2400" dirty="0">
                <a:effectLst/>
                <a:ea typeface="CMR12"/>
                <a:cs typeface="Times New Roman" panose="02020603050405020304" pitchFamily="18" charset="0"/>
              </a:rPr>
              <a:t>(</a:t>
            </a:r>
            <a:r>
              <a:rPr lang="hu-HU" sz="2400" i="1" dirty="0">
                <a:effectLst/>
                <a:ea typeface="CMMI12"/>
                <a:cs typeface="Times New Roman" panose="02020603050405020304" pitchFamily="18" charset="0"/>
              </a:rPr>
              <a:t>n</a:t>
            </a:r>
            <a:r>
              <a:rPr lang="hu-HU" sz="2400" dirty="0">
                <a:effectLst/>
                <a:ea typeface="CMR12"/>
                <a:cs typeface="Times New Roman" panose="02020603050405020304" pitchFamily="18" charset="0"/>
              </a:rPr>
              <a:t>)</a:t>
            </a:r>
            <a:r>
              <a:rPr lang="hu-HU" sz="2400" dirty="0">
                <a:effectLst/>
                <a:ea typeface="CMMI12"/>
                <a:cs typeface="Times New Roman" panose="02020603050405020304" pitchFamily="18" charset="0"/>
              </a:rPr>
              <a:t>, </a:t>
            </a:r>
            <a:r>
              <a:rPr lang="hu-HU" sz="2400" i="1" dirty="0" err="1">
                <a:effectLst/>
                <a:ea typeface="CMMI12"/>
                <a:cs typeface="Times New Roman" panose="02020603050405020304" pitchFamily="18" charset="0"/>
              </a:rPr>
              <a:t>T</a:t>
            </a:r>
            <a:r>
              <a:rPr lang="hu-HU" sz="2400" baseline="-25000" dirty="0" err="1">
                <a:effectLst/>
                <a:ea typeface="CMR8"/>
                <a:cs typeface="Times New Roman" panose="02020603050405020304" pitchFamily="18" charset="0"/>
              </a:rPr>
              <a:t>inorder</a:t>
            </a:r>
            <a:r>
              <a:rPr lang="hu-HU" sz="2400" dirty="0">
                <a:effectLst/>
                <a:ea typeface="CMR12"/>
                <a:cs typeface="Times New Roman" panose="02020603050405020304" pitchFamily="18" charset="0"/>
              </a:rPr>
              <a:t>(</a:t>
            </a:r>
            <a:r>
              <a:rPr lang="hu-HU" sz="2400" i="1" dirty="0">
                <a:effectLst/>
                <a:ea typeface="CMMI12"/>
                <a:cs typeface="Times New Roman" panose="02020603050405020304" pitchFamily="18" charset="0"/>
              </a:rPr>
              <a:t>n</a:t>
            </a:r>
            <a:r>
              <a:rPr lang="hu-HU" sz="2400" dirty="0">
                <a:effectLst/>
                <a:ea typeface="CMR12"/>
                <a:cs typeface="Times New Roman" panose="02020603050405020304" pitchFamily="18" charset="0"/>
              </a:rPr>
              <a:t>)</a:t>
            </a:r>
            <a:r>
              <a:rPr lang="hu-HU" sz="2400" dirty="0">
                <a:effectLst/>
                <a:ea typeface="CMMI12"/>
                <a:cs typeface="Times New Roman" panose="02020603050405020304" pitchFamily="18" charset="0"/>
              </a:rPr>
              <a:t>, </a:t>
            </a:r>
            <a:r>
              <a:rPr lang="hu-HU" sz="2400" i="1" dirty="0" err="1">
                <a:effectLst/>
                <a:ea typeface="CMMI12"/>
                <a:cs typeface="Times New Roman" panose="02020603050405020304" pitchFamily="18" charset="0"/>
              </a:rPr>
              <a:t>T</a:t>
            </a:r>
            <a:r>
              <a:rPr lang="hu-HU" sz="2400" baseline="-25000" dirty="0" err="1">
                <a:effectLst/>
                <a:ea typeface="CMR8"/>
                <a:cs typeface="Times New Roman" panose="02020603050405020304" pitchFamily="18" charset="0"/>
              </a:rPr>
              <a:t>postorder</a:t>
            </a:r>
            <a:r>
              <a:rPr lang="hu-HU" sz="2400" dirty="0">
                <a:effectLst/>
                <a:ea typeface="CMR12"/>
                <a:cs typeface="Times New Roman" panose="02020603050405020304" pitchFamily="18" charset="0"/>
              </a:rPr>
              <a:t>(</a:t>
            </a:r>
            <a:r>
              <a:rPr lang="hu-HU" sz="2400" i="1" dirty="0">
                <a:effectLst/>
                <a:ea typeface="CMMI12"/>
                <a:cs typeface="Times New Roman" panose="02020603050405020304" pitchFamily="18" charset="0"/>
              </a:rPr>
              <a:t>n</a:t>
            </a:r>
            <a:r>
              <a:rPr lang="hu-HU" sz="2400" dirty="0">
                <a:effectLst/>
                <a:ea typeface="CMR12"/>
                <a:cs typeface="Times New Roman" panose="02020603050405020304" pitchFamily="18" charset="0"/>
              </a:rPr>
              <a:t>)</a:t>
            </a:r>
            <a:r>
              <a:rPr lang="hu-HU" sz="2400" dirty="0">
                <a:effectLst/>
                <a:ea typeface="CMMI12"/>
                <a:cs typeface="Times New Roman" panose="02020603050405020304" pitchFamily="18" charset="0"/>
              </a:rPr>
              <a:t>, </a:t>
            </a:r>
            <a:r>
              <a:rPr lang="hu-HU" sz="2400" i="1" dirty="0" err="1">
                <a:effectLst/>
                <a:ea typeface="CMMI12"/>
                <a:cs typeface="Times New Roman" panose="02020603050405020304" pitchFamily="18" charset="0"/>
              </a:rPr>
              <a:t>T</a:t>
            </a:r>
            <a:r>
              <a:rPr lang="hu-HU" sz="2400" baseline="-25000" dirty="0" err="1">
                <a:effectLst/>
                <a:ea typeface="CMR8"/>
                <a:cs typeface="Times New Roman" panose="02020603050405020304" pitchFamily="18" charset="0"/>
              </a:rPr>
              <a:t>levelOrder</a:t>
            </a:r>
            <a:r>
              <a:rPr lang="hu-HU" sz="2400" dirty="0">
                <a:effectLst/>
                <a:ea typeface="CMR12"/>
                <a:cs typeface="Times New Roman" panose="02020603050405020304" pitchFamily="18" charset="0"/>
              </a:rPr>
              <a:t>(</a:t>
            </a:r>
            <a:r>
              <a:rPr lang="hu-HU" sz="2400" i="1" dirty="0">
                <a:effectLst/>
                <a:ea typeface="CMMI12"/>
                <a:cs typeface="Times New Roman" panose="02020603050405020304" pitchFamily="18" charset="0"/>
              </a:rPr>
              <a:t>n</a:t>
            </a:r>
            <a:r>
              <a:rPr lang="hu-HU" sz="2400" dirty="0">
                <a:effectLst/>
                <a:ea typeface="CMR12"/>
                <a:cs typeface="Times New Roman" panose="02020603050405020304" pitchFamily="18" charset="0"/>
              </a:rPr>
              <a:t>) </a:t>
            </a:r>
            <a:r>
              <a:rPr lang="hu-HU" sz="2400" dirty="0">
                <a:effectLst/>
                <a:ea typeface="CMSY10"/>
                <a:cs typeface="Cambria Math" panose="02040503050406030204" pitchFamily="18" charset="0"/>
              </a:rPr>
              <a:t>∈</a:t>
            </a:r>
            <a:r>
              <a:rPr lang="hu-HU" sz="2400" dirty="0">
                <a:effectLst/>
                <a:ea typeface="CMSY10"/>
                <a:cs typeface="Times New Roman" panose="02020603050405020304" pitchFamily="18" charset="0"/>
              </a:rPr>
              <a:t> </a:t>
            </a:r>
            <a:r>
              <a:rPr lang="hu-HU" sz="2400" dirty="0">
                <a:effectLst/>
                <a:ea typeface="CMR12"/>
                <a:cs typeface="Times New Roman" panose="02020603050405020304" pitchFamily="18" charset="0"/>
              </a:rPr>
              <a:t>Θ(</a:t>
            </a:r>
            <a:r>
              <a:rPr lang="hu-HU" sz="2400" i="1" dirty="0">
                <a:effectLst/>
                <a:ea typeface="CMMI12"/>
                <a:cs typeface="Times New Roman" panose="02020603050405020304" pitchFamily="18" charset="0"/>
              </a:rPr>
              <a:t>n</a:t>
            </a:r>
            <a:r>
              <a:rPr lang="hu-HU" sz="2400" dirty="0">
                <a:effectLst/>
                <a:ea typeface="CMR12"/>
                <a:cs typeface="Times New Roman" panose="02020603050405020304" pitchFamily="18" charset="0"/>
              </a:rPr>
              <a:t>)</a:t>
            </a:r>
            <a:endParaRPr lang="hu-H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hu-HU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ahol </a:t>
            </a:r>
            <a:r>
              <a:rPr lang="hu-HU" sz="2400" i="1" dirty="0">
                <a:effectLst/>
                <a:ea typeface="CMMI12"/>
                <a:cs typeface="Times New Roman" panose="02020603050405020304" pitchFamily="18" charset="0"/>
              </a:rPr>
              <a:t>n</a:t>
            </a:r>
            <a:r>
              <a:rPr lang="hu-HU" sz="2400" dirty="0">
                <a:effectLst/>
                <a:ea typeface="CMMI12"/>
                <a:cs typeface="Times New Roman" panose="02020603050405020304" pitchFamily="18" charset="0"/>
              </a:rPr>
              <a:t> 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fa mérete (csúcsainak száma)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ACFD07E-8310-FBE7-485C-A706C88D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65922"/>
            <a:ext cx="10018713" cy="863082"/>
          </a:xfrm>
        </p:spPr>
        <p:txBody>
          <a:bodyPr/>
          <a:lstStyle/>
          <a:p>
            <a:r>
              <a:rPr lang="hu-HU"/>
              <a:t>Bináris fák bejárásai</a:t>
            </a:r>
          </a:p>
        </p:txBody>
      </p:sp>
    </p:spTree>
    <p:extLst>
      <p:ext uri="{BB962C8B-B14F-4D97-AF65-F5344CB8AC3E}">
        <p14:creationId xmlns:p14="http://schemas.microsoft.com/office/powerpoint/2010/main" val="356642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0D11E-4839-EE5D-265C-682EF3A7F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F2A0CA-B3F9-D553-5B0A-E908D7FB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65922"/>
            <a:ext cx="10018713" cy="863082"/>
          </a:xfrm>
        </p:spPr>
        <p:txBody>
          <a:bodyPr/>
          <a:lstStyle/>
          <a:p>
            <a:r>
              <a:rPr lang="hu-HU" dirty="0"/>
              <a:t>Bináris fák bejárásai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58BC501-4748-F417-A467-8F40753F1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2" y="1129004"/>
            <a:ext cx="10514855" cy="549573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b="1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Igazolás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Rekurzív bejárások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Hívások száma= Bináris fa részfáinak száma (az üres részfák is)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szerinti teljes indukcióval belátható: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tetszőleges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csúcsú bináris fának 2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+ 1 részfája van.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egy-egy hívás végrehajtása: Θ(1)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szintenkénti</a:t>
            </a: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bejárás: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minden csúcsnál: a ciklus egy-egy végrehajtása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egy fa csúcsainak </a:t>
            </a:r>
            <a:r>
              <a:rPr lang="hu-HU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szintenkénti</a:t>
            </a: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felsorolásában a korábbi csúcs gyerekei megelőzik a későbbi csúcs gyerekeit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akár egy szinten, akár különböző szinten van a két csúcs a fában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3137131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8888D1-571F-032A-5547-B40C8C24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024" y="517590"/>
            <a:ext cx="7301513" cy="1256535"/>
          </a:xfrm>
        </p:spPr>
        <p:txBody>
          <a:bodyPr>
            <a:normAutofit fontScale="90000"/>
          </a:bodyPr>
          <a:lstStyle/>
          <a:p>
            <a:r>
              <a:rPr lang="hu-HU" dirty="0"/>
              <a:t>Bejárások hatékonyságának javítása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B8E4E7-4DE2-6AD1-5D27-B66911500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602890"/>
            <a:ext cx="5970847" cy="483523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effectLst/>
                <a:ea typeface="Calibri" panose="020F0502020204030204" pitchFamily="34" charset="0"/>
                <a:cs typeface="F29"/>
              </a:rPr>
              <a:t>A </a:t>
            </a:r>
            <a:r>
              <a:rPr lang="hu-HU" sz="2400" dirty="0" err="1">
                <a:effectLst/>
                <a:ea typeface="Calibri" panose="020F0502020204030204" pitchFamily="34" charset="0"/>
                <a:cs typeface="F29"/>
              </a:rPr>
              <a:t>preorder</a:t>
            </a:r>
            <a:r>
              <a:rPr lang="hu-HU" sz="2400" dirty="0">
                <a:effectLst/>
                <a:ea typeface="Calibri" panose="020F0502020204030204" pitchFamily="34" charset="0"/>
                <a:cs typeface="F29"/>
              </a:rPr>
              <a:t> és az </a:t>
            </a:r>
            <a:r>
              <a:rPr lang="hu-HU" sz="2400" dirty="0" err="1">
                <a:effectLst/>
                <a:ea typeface="Calibri" panose="020F0502020204030204" pitchFamily="34" charset="0"/>
                <a:cs typeface="F29"/>
              </a:rPr>
              <a:t>inorder</a:t>
            </a:r>
            <a:r>
              <a:rPr lang="hu-HU" sz="2400" dirty="0">
                <a:effectLst/>
                <a:ea typeface="Calibri" panose="020F0502020204030204" pitchFamily="34" charset="0"/>
                <a:cs typeface="F29"/>
              </a:rPr>
              <a:t> bejárások hatékonysága konstans szorzóval javítható</a:t>
            </a:r>
            <a:endParaRPr lang="hu-H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effectLst/>
                <a:ea typeface="Calibri" panose="020F0502020204030204" pitchFamily="34" charset="0"/>
                <a:cs typeface="F29"/>
              </a:rPr>
              <a:t>A végrekurziókat ciklussá alakítjuk</a:t>
            </a:r>
            <a:endParaRPr lang="hu-H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effectLst/>
                <a:ea typeface="Calibri" panose="020F0502020204030204" pitchFamily="34" charset="0"/>
                <a:cs typeface="F29"/>
              </a:rPr>
              <a:t>A 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t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400" dirty="0">
                <a:effectLst/>
                <a:ea typeface="Calibri" panose="020F0502020204030204" pitchFamily="34" charset="0"/>
                <a:cs typeface="F29"/>
              </a:rPr>
              <a:t>paramétert érték szerint adjuk át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200" dirty="0">
                <a:effectLst/>
                <a:ea typeface="Calibri" panose="020F0502020204030204" pitchFamily="34" charset="0"/>
                <a:cs typeface="F29"/>
              </a:rPr>
              <a:t>az aktuális paraméter nem változik meg </a:t>
            </a:r>
            <a:endParaRPr lang="hu-HU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2400" dirty="0">
                <a:effectLst/>
                <a:ea typeface="Calibri" panose="020F0502020204030204" pitchFamily="34" charset="0"/>
                <a:cs typeface="F29"/>
              </a:rPr>
              <a:t>Általában nem célszerű cím szerint átvett formális paramétereket ciklusváltozóként vagy segédváltozóként használni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]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855" y="2523969"/>
            <a:ext cx="2454471" cy="201089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358" y="4706959"/>
            <a:ext cx="2343477" cy="198147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857" y="358409"/>
            <a:ext cx="2886478" cy="18766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56167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89C841DB-C0BF-D7E9-C549-3E2B3FFD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15229"/>
            <a:ext cx="9958806" cy="1366935"/>
          </a:xfrm>
        </p:spPr>
        <p:txBody>
          <a:bodyPr/>
          <a:lstStyle/>
          <a:p>
            <a:r>
              <a:rPr lang="hu-HU" dirty="0"/>
              <a:t>Fabejárások alkalmazása: </a:t>
            </a:r>
            <a:br>
              <a:rPr lang="hu-HU" dirty="0"/>
            </a:br>
            <a:r>
              <a:rPr lang="hu-HU" dirty="0"/>
              <a:t>Bináris fa magassága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10C3823-F737-465D-531D-AA3553BDE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403" y="2318810"/>
            <a:ext cx="10018713" cy="2220379"/>
          </a:xfrm>
        </p:spPr>
        <p:txBody>
          <a:bodyPr>
            <a:normAutofit/>
          </a:bodyPr>
          <a:lstStyle/>
          <a:p>
            <a:r>
              <a:rPr lang="hu-HU" sz="2800" dirty="0"/>
              <a:t>Legegyszerűbb</a:t>
            </a:r>
          </a:p>
          <a:p>
            <a:pPr lvl="1"/>
            <a:r>
              <a:rPr lang="hu-HU" sz="2400" dirty="0"/>
              <a:t>definíció lekódolása</a:t>
            </a:r>
          </a:p>
          <a:p>
            <a:pPr lvl="1"/>
            <a:r>
              <a:rPr lang="hu-HU" sz="2400" dirty="0"/>
              <a:t>~</a:t>
            </a:r>
            <a:r>
              <a:rPr lang="hu-HU" sz="2400" dirty="0" err="1"/>
              <a:t>postorder</a:t>
            </a:r>
            <a:r>
              <a:rPr lang="hu-HU" sz="2400" dirty="0"/>
              <a:t> bejárás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427" y="5111650"/>
            <a:ext cx="5746171" cy="129127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598" y="2892160"/>
            <a:ext cx="2857519" cy="178367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00110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754F8-6A9F-7DBE-708B-2BC2F6044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6B41C61D-E22F-845E-8F5C-FC7F9886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0" y="248294"/>
            <a:ext cx="9624985" cy="1366935"/>
          </a:xfrm>
        </p:spPr>
        <p:txBody>
          <a:bodyPr/>
          <a:lstStyle/>
          <a:p>
            <a:pPr algn="l"/>
            <a:r>
              <a:rPr lang="hu-HU" dirty="0"/>
              <a:t>Fabejárások alkalmazása: </a:t>
            </a:r>
            <a:br>
              <a:rPr lang="hu-HU" dirty="0"/>
            </a:br>
            <a:r>
              <a:rPr lang="hu-HU" dirty="0"/>
              <a:t>bináris fa magassága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C648F36-6D19-4764-9515-812DA00A6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04865"/>
            <a:ext cx="10018713" cy="4982547"/>
          </a:xfrm>
        </p:spPr>
        <p:txBody>
          <a:bodyPr>
            <a:normAutofit/>
          </a:bodyPr>
          <a:lstStyle/>
          <a:p>
            <a:r>
              <a:rPr lang="hu-HU" sz="2800" dirty="0" err="1"/>
              <a:t>Preorder</a:t>
            </a:r>
            <a:r>
              <a:rPr lang="hu-HU" sz="2800" dirty="0"/>
              <a:t> bejárással</a:t>
            </a:r>
          </a:p>
          <a:p>
            <a:pPr lvl="1">
              <a:buFont typeface="Calibri" panose="020F0502020204030204" pitchFamily="34" charset="0"/>
              <a:buChar char="Ⴕ"/>
            </a:pPr>
            <a:r>
              <a:rPr lang="hu-HU" sz="2400" dirty="0"/>
              <a:t> egy nemrekurzív keret</a:t>
            </a:r>
          </a:p>
          <a:p>
            <a:pPr lvl="2"/>
            <a:r>
              <a:rPr lang="hu-HU" sz="2000" dirty="0"/>
              <a:t>a legtöbb rekurzív programnál</a:t>
            </a:r>
          </a:p>
          <a:p>
            <a:pPr lvl="2"/>
            <a:r>
              <a:rPr lang="hu-HU" sz="2000" dirty="0"/>
              <a:t>előkészíti a legkülső rekurzív hívást</a:t>
            </a:r>
          </a:p>
          <a:p>
            <a:pPr lvl="2"/>
            <a:r>
              <a:rPr lang="hu-HU" sz="2000" dirty="0"/>
              <a:t>a végén is biztosítja a megfelelő interfészt</a:t>
            </a:r>
          </a:p>
          <a:p>
            <a:pPr lvl="1">
              <a:buFont typeface="Calibri" panose="020F0502020204030204" pitchFamily="34" charset="0"/>
              <a:buChar char="Ⴕ"/>
            </a:pPr>
            <a:r>
              <a:rPr lang="hu-HU" sz="2400" dirty="0"/>
              <a:t>két extra paraméter</a:t>
            </a:r>
          </a:p>
          <a:p>
            <a:pPr lvl="2"/>
            <a:r>
              <a:rPr lang="hu-HU" sz="2000" i="1" dirty="0" err="1"/>
              <a:t>level</a:t>
            </a:r>
            <a:r>
              <a:rPr lang="hu-HU" sz="2000" dirty="0"/>
              <a:t>: tárolja, milyen mélyen (hányadik szinten) járunk a fában</a:t>
            </a:r>
          </a:p>
          <a:p>
            <a:pPr lvl="2"/>
            <a:r>
              <a:rPr lang="hu-HU" sz="2000" i="1" dirty="0" err="1"/>
              <a:t>max</a:t>
            </a:r>
            <a:r>
              <a:rPr lang="hu-HU" sz="2000" dirty="0"/>
              <a:t>: tárolja, mi a legmélyebb szint, ahol eddig jártunk</a:t>
            </a:r>
          </a:p>
          <a:p>
            <a:pPr lvl="1"/>
            <a:r>
              <a:rPr lang="hu-HU" sz="2400" dirty="0"/>
              <a:t>bejárás és a maximumkeresés összefésülése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41BE904-92D6-F847-E902-686D00A8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986" y="2270127"/>
            <a:ext cx="3841305" cy="244446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0445885E-1704-8460-64C9-D0CF2E03C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405" y="130342"/>
            <a:ext cx="3043447" cy="183249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2973E257-3621-9FEC-8193-44CF576D6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0013" y="5021882"/>
            <a:ext cx="1938079" cy="158782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66066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elhő 6">
            <a:extLst>
              <a:ext uri="{FF2B5EF4-FFF2-40B4-BE49-F238E27FC236}">
                <a16:creationId xmlns:a16="http://schemas.microsoft.com/office/drawing/2014/main" id="{AEBB5028-A204-44D7-19A3-F0ECA37FC4C8}"/>
              </a:ext>
            </a:extLst>
          </p:cNvPr>
          <p:cNvSpPr/>
          <p:nvPr/>
        </p:nvSpPr>
        <p:spPr>
          <a:xfrm>
            <a:off x="1360694" y="1300044"/>
            <a:ext cx="8098266" cy="164113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ED36F522-8484-4539-779E-AFF96D94C35C}"/>
              </a:ext>
            </a:extLst>
          </p:cNvPr>
          <p:cNvSpPr/>
          <p:nvPr/>
        </p:nvSpPr>
        <p:spPr>
          <a:xfrm>
            <a:off x="8425564" y="3313355"/>
            <a:ext cx="3666031" cy="3151992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F94FD4-16FB-A1FE-3C96-36381048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2725"/>
            <a:ext cx="10018713" cy="995516"/>
          </a:xfrm>
        </p:spPr>
        <p:txBody>
          <a:bodyPr/>
          <a:lstStyle/>
          <a:p>
            <a:r>
              <a:rPr lang="hu-HU" dirty="0"/>
              <a:t>Példa a </a:t>
            </a:r>
            <a:r>
              <a:rPr lang="hu-HU" i="1" dirty="0" err="1"/>
              <a:t>parent</a:t>
            </a:r>
            <a:r>
              <a:rPr lang="hu-HU" dirty="0"/>
              <a:t> pointer szükségességére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DA45064-D4D6-EC39-5FDE-6ADD540FB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076960"/>
                <a:ext cx="10018713" cy="2926081"/>
              </a:xfrm>
            </p:spPr>
            <p:txBody>
              <a:bodyPr>
                <a:normAutofit/>
              </a:bodyPr>
              <a:lstStyle/>
              <a:p>
                <a:pPr marL="0" indent="1798638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sz="2000" b="1" u="sng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48"/>
                  </a:rPr>
                  <a:t>Feladat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48"/>
                  </a:rPr>
                  <a:t>.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Írjuk meg az </a:t>
                </a:r>
                <a:r>
                  <a:rPr lang="hu-HU" sz="2000" dirty="0" err="1">
                    <a:effectLst/>
                    <a:ea typeface="Calibri" panose="020F0502020204030204" pitchFamily="34" charset="0"/>
                    <a:cs typeface="F78"/>
                  </a:rPr>
                  <a:t>inorder_next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p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) függvényt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a </a:t>
                </a:r>
                <a:r>
                  <a:rPr lang="hu-HU" sz="1800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p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csúcs </a:t>
                </a:r>
                <a:r>
                  <a:rPr lang="hu-HU" sz="1800" dirty="0" err="1">
                    <a:effectLst/>
                    <a:ea typeface="Calibri" panose="020F0502020204030204" pitchFamily="34" charset="0"/>
                    <a:cs typeface="F78"/>
                  </a:rPr>
                  <a:t>inorder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 bejárás szerinti rákövetkezőjének címét adja vissza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ha nincs ilyen, 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⊘</m:t>
                    </m:r>
                  </m:oMath>
                </a14:m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-t! 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b="1" dirty="0">
                    <a:effectLst/>
                    <a:ea typeface="Calibri" panose="020F0502020204030204" pitchFamily="34" charset="0"/>
                    <a:cs typeface="F78"/>
                  </a:rPr>
                  <a:t>Műveletidő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: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MT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))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O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))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, ahol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a </a:t>
                </a:r>
                <a:r>
                  <a:rPr lang="hu-HU" sz="2000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p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csúcsot tartalmazó bináris fa</a:t>
                </a:r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~ </a:t>
                </a:r>
                <a:r>
                  <a:rPr lang="hu-HU" sz="2000" dirty="0" err="1">
                    <a:effectLst/>
                    <a:ea typeface="Calibri" panose="020F0502020204030204" pitchFamily="34" charset="0"/>
                    <a:cs typeface="F78"/>
                  </a:rPr>
                  <a:t>inorder_megel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F78"/>
                  </a:rPr>
                  <a:t>p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): </a:t>
                </a:r>
                <a:r>
                  <a:rPr lang="hu-HU" sz="2000" dirty="0" err="1">
                    <a:effectLst/>
                    <a:ea typeface="Calibri" panose="020F0502020204030204" pitchFamily="34" charset="0"/>
                    <a:cs typeface="F78"/>
                  </a:rPr>
                  <a:t>inorder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 bejárás szerinti megelőzője </a:t>
                </a:r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DA45064-D4D6-EC39-5FDE-6ADD540FB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076960"/>
                <a:ext cx="10018713" cy="2926081"/>
              </a:xfrm>
              <a:blipFill>
                <a:blip r:embed="rId2"/>
                <a:stretch>
                  <a:fillRect l="-11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C3FF0E1D-86DB-450F-9BEC-91C769D2B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319" y="3834183"/>
            <a:ext cx="5033080" cy="249403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843E91E-1DB3-CFC8-D036-06B2D9390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569" y="3847775"/>
            <a:ext cx="2504454" cy="227082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03BC9481-4901-0492-2251-33DA79A2F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524" y="2338996"/>
            <a:ext cx="228632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54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AD02A-FC6F-C694-002B-537B02E3E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BCC8D6-B63D-9211-2BBA-AFC6D2D2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87044"/>
            <a:ext cx="10018713" cy="957053"/>
          </a:xfrm>
        </p:spPr>
        <p:txBody>
          <a:bodyPr/>
          <a:lstStyle/>
          <a:p>
            <a:r>
              <a:rPr lang="hu-HU" dirty="0"/>
              <a:t>Bináris fa C# kód*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15011B-D290-C2EA-DAFB-0D91DD6E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81325"/>
            <a:ext cx="4234846" cy="762001"/>
          </a:xfrm>
        </p:spPr>
        <p:txBody>
          <a:bodyPr/>
          <a:lstStyle/>
          <a:p>
            <a:r>
              <a:rPr lang="hu-HU" dirty="0"/>
              <a:t>Node3 osztály megvalósítása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586DE7E3-A600-48D8-C63F-535915D3A9A8}"/>
              </a:ext>
            </a:extLst>
          </p:cNvPr>
          <p:cNvSpPr txBox="1">
            <a:spLocks/>
          </p:cNvSpPr>
          <p:nvPr/>
        </p:nvSpPr>
        <p:spPr>
          <a:xfrm>
            <a:off x="5994427" y="853939"/>
            <a:ext cx="4234846" cy="76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InorderNext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0652209-57CE-0042-11F8-527F37A0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168835"/>
            <a:ext cx="2876951" cy="3267531"/>
          </a:xfrm>
          <a:custGeom>
            <a:avLst/>
            <a:gdLst>
              <a:gd name="connsiteX0" fmla="*/ 0 w 2876951"/>
              <a:gd name="connsiteY0" fmla="*/ 0 h 3267531"/>
              <a:gd name="connsiteX1" fmla="*/ 546621 w 2876951"/>
              <a:gd name="connsiteY1" fmla="*/ 0 h 3267531"/>
              <a:gd name="connsiteX2" fmla="*/ 1179550 w 2876951"/>
              <a:gd name="connsiteY2" fmla="*/ 0 h 3267531"/>
              <a:gd name="connsiteX3" fmla="*/ 1668632 w 2876951"/>
              <a:gd name="connsiteY3" fmla="*/ 0 h 3267531"/>
              <a:gd name="connsiteX4" fmla="*/ 2186483 w 2876951"/>
              <a:gd name="connsiteY4" fmla="*/ 0 h 3267531"/>
              <a:gd name="connsiteX5" fmla="*/ 2876951 w 2876951"/>
              <a:gd name="connsiteY5" fmla="*/ 0 h 3267531"/>
              <a:gd name="connsiteX6" fmla="*/ 2876951 w 2876951"/>
              <a:gd name="connsiteY6" fmla="*/ 446563 h 3267531"/>
              <a:gd name="connsiteX7" fmla="*/ 2876951 w 2876951"/>
              <a:gd name="connsiteY7" fmla="*/ 958476 h 3267531"/>
              <a:gd name="connsiteX8" fmla="*/ 2876951 w 2876951"/>
              <a:gd name="connsiteY8" fmla="*/ 1405038 h 3267531"/>
              <a:gd name="connsiteX9" fmla="*/ 2876951 w 2876951"/>
              <a:gd name="connsiteY9" fmla="*/ 1949627 h 3267531"/>
              <a:gd name="connsiteX10" fmla="*/ 2876951 w 2876951"/>
              <a:gd name="connsiteY10" fmla="*/ 2428865 h 3267531"/>
              <a:gd name="connsiteX11" fmla="*/ 2876951 w 2876951"/>
              <a:gd name="connsiteY11" fmla="*/ 3267531 h 3267531"/>
              <a:gd name="connsiteX12" fmla="*/ 2387869 w 2876951"/>
              <a:gd name="connsiteY12" fmla="*/ 3267531 h 3267531"/>
              <a:gd name="connsiteX13" fmla="*/ 1812479 w 2876951"/>
              <a:gd name="connsiteY13" fmla="*/ 3267531 h 3267531"/>
              <a:gd name="connsiteX14" fmla="*/ 1179550 w 2876951"/>
              <a:gd name="connsiteY14" fmla="*/ 3267531 h 3267531"/>
              <a:gd name="connsiteX15" fmla="*/ 546621 w 2876951"/>
              <a:gd name="connsiteY15" fmla="*/ 3267531 h 3267531"/>
              <a:gd name="connsiteX16" fmla="*/ 0 w 2876951"/>
              <a:gd name="connsiteY16" fmla="*/ 3267531 h 3267531"/>
              <a:gd name="connsiteX17" fmla="*/ 0 w 2876951"/>
              <a:gd name="connsiteY17" fmla="*/ 2690267 h 3267531"/>
              <a:gd name="connsiteX18" fmla="*/ 0 w 2876951"/>
              <a:gd name="connsiteY18" fmla="*/ 2243705 h 3267531"/>
              <a:gd name="connsiteX19" fmla="*/ 0 w 2876951"/>
              <a:gd name="connsiteY19" fmla="*/ 1764467 h 3267531"/>
              <a:gd name="connsiteX20" fmla="*/ 0 w 2876951"/>
              <a:gd name="connsiteY20" fmla="*/ 1187203 h 3267531"/>
              <a:gd name="connsiteX21" fmla="*/ 0 w 2876951"/>
              <a:gd name="connsiteY21" fmla="*/ 740640 h 3267531"/>
              <a:gd name="connsiteX22" fmla="*/ 0 w 2876951"/>
              <a:gd name="connsiteY22" fmla="*/ 0 h 326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76951" h="3267531" fill="none" extrusionOk="0">
                <a:moveTo>
                  <a:pt x="0" y="0"/>
                </a:moveTo>
                <a:cubicBezTo>
                  <a:pt x="188931" y="-7935"/>
                  <a:pt x="340151" y="61695"/>
                  <a:pt x="546621" y="0"/>
                </a:cubicBezTo>
                <a:cubicBezTo>
                  <a:pt x="753091" y="-61695"/>
                  <a:pt x="946538" y="41251"/>
                  <a:pt x="1179550" y="0"/>
                </a:cubicBezTo>
                <a:cubicBezTo>
                  <a:pt x="1412562" y="-41251"/>
                  <a:pt x="1464007" y="10250"/>
                  <a:pt x="1668632" y="0"/>
                </a:cubicBezTo>
                <a:cubicBezTo>
                  <a:pt x="1873257" y="-10250"/>
                  <a:pt x="1973566" y="59379"/>
                  <a:pt x="2186483" y="0"/>
                </a:cubicBezTo>
                <a:cubicBezTo>
                  <a:pt x="2399400" y="-59379"/>
                  <a:pt x="2614068" y="43641"/>
                  <a:pt x="2876951" y="0"/>
                </a:cubicBezTo>
                <a:cubicBezTo>
                  <a:pt x="2914518" y="156890"/>
                  <a:pt x="2839978" y="268038"/>
                  <a:pt x="2876951" y="446563"/>
                </a:cubicBezTo>
                <a:cubicBezTo>
                  <a:pt x="2913924" y="625088"/>
                  <a:pt x="2872388" y="778774"/>
                  <a:pt x="2876951" y="958476"/>
                </a:cubicBezTo>
                <a:cubicBezTo>
                  <a:pt x="2881514" y="1138178"/>
                  <a:pt x="2848564" y="1190654"/>
                  <a:pt x="2876951" y="1405038"/>
                </a:cubicBezTo>
                <a:cubicBezTo>
                  <a:pt x="2905338" y="1619422"/>
                  <a:pt x="2812994" y="1691454"/>
                  <a:pt x="2876951" y="1949627"/>
                </a:cubicBezTo>
                <a:cubicBezTo>
                  <a:pt x="2940908" y="2207800"/>
                  <a:pt x="2821133" y="2257600"/>
                  <a:pt x="2876951" y="2428865"/>
                </a:cubicBezTo>
                <a:cubicBezTo>
                  <a:pt x="2932769" y="2600130"/>
                  <a:pt x="2812408" y="2888029"/>
                  <a:pt x="2876951" y="3267531"/>
                </a:cubicBezTo>
                <a:cubicBezTo>
                  <a:pt x="2704564" y="3306005"/>
                  <a:pt x="2618845" y="3242268"/>
                  <a:pt x="2387869" y="3267531"/>
                </a:cubicBezTo>
                <a:cubicBezTo>
                  <a:pt x="2156893" y="3292794"/>
                  <a:pt x="2000951" y="3250624"/>
                  <a:pt x="1812479" y="3267531"/>
                </a:cubicBezTo>
                <a:cubicBezTo>
                  <a:pt x="1624007" y="3284438"/>
                  <a:pt x="1427706" y="3249977"/>
                  <a:pt x="1179550" y="3267531"/>
                </a:cubicBezTo>
                <a:cubicBezTo>
                  <a:pt x="931394" y="3285085"/>
                  <a:pt x="796909" y="3251701"/>
                  <a:pt x="546621" y="3267531"/>
                </a:cubicBezTo>
                <a:cubicBezTo>
                  <a:pt x="296333" y="3283361"/>
                  <a:pt x="148707" y="3239803"/>
                  <a:pt x="0" y="3267531"/>
                </a:cubicBezTo>
                <a:cubicBezTo>
                  <a:pt x="-43553" y="3120929"/>
                  <a:pt x="27447" y="2932200"/>
                  <a:pt x="0" y="2690267"/>
                </a:cubicBezTo>
                <a:cubicBezTo>
                  <a:pt x="-27447" y="2448334"/>
                  <a:pt x="51528" y="2355625"/>
                  <a:pt x="0" y="2243705"/>
                </a:cubicBezTo>
                <a:cubicBezTo>
                  <a:pt x="-51528" y="2131785"/>
                  <a:pt x="10541" y="1860562"/>
                  <a:pt x="0" y="1764467"/>
                </a:cubicBezTo>
                <a:cubicBezTo>
                  <a:pt x="-10541" y="1668372"/>
                  <a:pt x="41022" y="1461249"/>
                  <a:pt x="0" y="1187203"/>
                </a:cubicBezTo>
                <a:cubicBezTo>
                  <a:pt x="-41022" y="913157"/>
                  <a:pt x="9179" y="832586"/>
                  <a:pt x="0" y="740640"/>
                </a:cubicBezTo>
                <a:cubicBezTo>
                  <a:pt x="-9179" y="648694"/>
                  <a:pt x="11763" y="155074"/>
                  <a:pt x="0" y="0"/>
                </a:cubicBezTo>
                <a:close/>
              </a:path>
              <a:path w="2876951" h="3267531" stroke="0" extrusionOk="0">
                <a:moveTo>
                  <a:pt x="0" y="0"/>
                </a:moveTo>
                <a:cubicBezTo>
                  <a:pt x="140919" y="-65001"/>
                  <a:pt x="349069" y="70916"/>
                  <a:pt x="632929" y="0"/>
                </a:cubicBezTo>
                <a:cubicBezTo>
                  <a:pt x="916789" y="-70916"/>
                  <a:pt x="1031175" y="39698"/>
                  <a:pt x="1179550" y="0"/>
                </a:cubicBezTo>
                <a:cubicBezTo>
                  <a:pt x="1327925" y="-39698"/>
                  <a:pt x="1510081" y="34011"/>
                  <a:pt x="1754940" y="0"/>
                </a:cubicBezTo>
                <a:cubicBezTo>
                  <a:pt x="1999799" y="-34011"/>
                  <a:pt x="2104511" y="55703"/>
                  <a:pt x="2330330" y="0"/>
                </a:cubicBezTo>
                <a:cubicBezTo>
                  <a:pt x="2556149" y="-55703"/>
                  <a:pt x="2766580" y="25116"/>
                  <a:pt x="2876951" y="0"/>
                </a:cubicBezTo>
                <a:cubicBezTo>
                  <a:pt x="2895359" y="259393"/>
                  <a:pt x="2832837" y="378151"/>
                  <a:pt x="2876951" y="609939"/>
                </a:cubicBezTo>
                <a:cubicBezTo>
                  <a:pt x="2921065" y="841727"/>
                  <a:pt x="2843869" y="932127"/>
                  <a:pt x="2876951" y="1089177"/>
                </a:cubicBezTo>
                <a:cubicBezTo>
                  <a:pt x="2910033" y="1246227"/>
                  <a:pt x="2814323" y="1425428"/>
                  <a:pt x="2876951" y="1633766"/>
                </a:cubicBezTo>
                <a:cubicBezTo>
                  <a:pt x="2939579" y="1842104"/>
                  <a:pt x="2875970" y="1996623"/>
                  <a:pt x="2876951" y="2113003"/>
                </a:cubicBezTo>
                <a:cubicBezTo>
                  <a:pt x="2877932" y="2229383"/>
                  <a:pt x="2857405" y="2435228"/>
                  <a:pt x="2876951" y="2592241"/>
                </a:cubicBezTo>
                <a:cubicBezTo>
                  <a:pt x="2896497" y="2749254"/>
                  <a:pt x="2807675" y="3021547"/>
                  <a:pt x="2876951" y="3267531"/>
                </a:cubicBezTo>
                <a:cubicBezTo>
                  <a:pt x="2618204" y="3315001"/>
                  <a:pt x="2497476" y="3247179"/>
                  <a:pt x="2359100" y="3267531"/>
                </a:cubicBezTo>
                <a:cubicBezTo>
                  <a:pt x="2220724" y="3287883"/>
                  <a:pt x="1931127" y="3215038"/>
                  <a:pt x="1812479" y="3267531"/>
                </a:cubicBezTo>
                <a:cubicBezTo>
                  <a:pt x="1693831" y="3320024"/>
                  <a:pt x="1488665" y="3244820"/>
                  <a:pt x="1323397" y="3267531"/>
                </a:cubicBezTo>
                <a:cubicBezTo>
                  <a:pt x="1158129" y="3290242"/>
                  <a:pt x="888186" y="3263398"/>
                  <a:pt x="719238" y="3267531"/>
                </a:cubicBezTo>
                <a:cubicBezTo>
                  <a:pt x="550290" y="3271664"/>
                  <a:pt x="309864" y="3233735"/>
                  <a:pt x="0" y="3267531"/>
                </a:cubicBezTo>
                <a:cubicBezTo>
                  <a:pt x="-51731" y="3146004"/>
                  <a:pt x="473" y="2951335"/>
                  <a:pt x="0" y="2690267"/>
                </a:cubicBezTo>
                <a:cubicBezTo>
                  <a:pt x="-473" y="2429199"/>
                  <a:pt x="8817" y="2311288"/>
                  <a:pt x="0" y="2145679"/>
                </a:cubicBezTo>
                <a:cubicBezTo>
                  <a:pt x="-8817" y="1980070"/>
                  <a:pt x="63858" y="1734142"/>
                  <a:pt x="0" y="1535740"/>
                </a:cubicBezTo>
                <a:cubicBezTo>
                  <a:pt x="-63858" y="1337338"/>
                  <a:pt x="3007" y="1158314"/>
                  <a:pt x="0" y="958476"/>
                </a:cubicBezTo>
                <a:cubicBezTo>
                  <a:pt x="-3007" y="758638"/>
                  <a:pt x="26427" y="658404"/>
                  <a:pt x="0" y="479238"/>
                </a:cubicBezTo>
                <a:cubicBezTo>
                  <a:pt x="-26427" y="300072"/>
                  <a:pt x="9940" y="22051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E5D792EA-B589-95DA-A89D-58AD9011C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313" y="4575164"/>
            <a:ext cx="4620270" cy="2095792"/>
          </a:xfrm>
          <a:custGeom>
            <a:avLst/>
            <a:gdLst>
              <a:gd name="connsiteX0" fmla="*/ 0 w 4620270"/>
              <a:gd name="connsiteY0" fmla="*/ 0 h 2095792"/>
              <a:gd name="connsiteX1" fmla="*/ 577534 w 4620270"/>
              <a:gd name="connsiteY1" fmla="*/ 0 h 2095792"/>
              <a:gd name="connsiteX2" fmla="*/ 1016459 w 4620270"/>
              <a:gd name="connsiteY2" fmla="*/ 0 h 2095792"/>
              <a:gd name="connsiteX3" fmla="*/ 1501588 w 4620270"/>
              <a:gd name="connsiteY3" fmla="*/ 0 h 2095792"/>
              <a:gd name="connsiteX4" fmla="*/ 2125324 w 4620270"/>
              <a:gd name="connsiteY4" fmla="*/ 0 h 2095792"/>
              <a:gd name="connsiteX5" fmla="*/ 2564250 w 4620270"/>
              <a:gd name="connsiteY5" fmla="*/ 0 h 2095792"/>
              <a:gd name="connsiteX6" fmla="*/ 3187986 w 4620270"/>
              <a:gd name="connsiteY6" fmla="*/ 0 h 2095792"/>
              <a:gd name="connsiteX7" fmla="*/ 3626912 w 4620270"/>
              <a:gd name="connsiteY7" fmla="*/ 0 h 2095792"/>
              <a:gd name="connsiteX8" fmla="*/ 4620270 w 4620270"/>
              <a:gd name="connsiteY8" fmla="*/ 0 h 2095792"/>
              <a:gd name="connsiteX9" fmla="*/ 4620270 w 4620270"/>
              <a:gd name="connsiteY9" fmla="*/ 544906 h 2095792"/>
              <a:gd name="connsiteX10" fmla="*/ 4620270 w 4620270"/>
              <a:gd name="connsiteY10" fmla="*/ 1089812 h 2095792"/>
              <a:gd name="connsiteX11" fmla="*/ 4620270 w 4620270"/>
              <a:gd name="connsiteY11" fmla="*/ 1550886 h 2095792"/>
              <a:gd name="connsiteX12" fmla="*/ 4620270 w 4620270"/>
              <a:gd name="connsiteY12" fmla="*/ 2095792 h 2095792"/>
              <a:gd name="connsiteX13" fmla="*/ 4042736 w 4620270"/>
              <a:gd name="connsiteY13" fmla="*/ 2095792 h 2095792"/>
              <a:gd name="connsiteX14" fmla="*/ 3372797 w 4620270"/>
              <a:gd name="connsiteY14" fmla="*/ 2095792 h 2095792"/>
              <a:gd name="connsiteX15" fmla="*/ 2933871 w 4620270"/>
              <a:gd name="connsiteY15" fmla="*/ 2095792 h 2095792"/>
              <a:gd name="connsiteX16" fmla="*/ 2310135 w 4620270"/>
              <a:gd name="connsiteY16" fmla="*/ 2095792 h 2095792"/>
              <a:gd name="connsiteX17" fmla="*/ 1871209 w 4620270"/>
              <a:gd name="connsiteY17" fmla="*/ 2095792 h 2095792"/>
              <a:gd name="connsiteX18" fmla="*/ 1247473 w 4620270"/>
              <a:gd name="connsiteY18" fmla="*/ 2095792 h 2095792"/>
              <a:gd name="connsiteX19" fmla="*/ 716142 w 4620270"/>
              <a:gd name="connsiteY19" fmla="*/ 2095792 h 2095792"/>
              <a:gd name="connsiteX20" fmla="*/ 0 w 4620270"/>
              <a:gd name="connsiteY20" fmla="*/ 2095792 h 2095792"/>
              <a:gd name="connsiteX21" fmla="*/ 0 w 4620270"/>
              <a:gd name="connsiteY21" fmla="*/ 1613760 h 2095792"/>
              <a:gd name="connsiteX22" fmla="*/ 0 w 4620270"/>
              <a:gd name="connsiteY22" fmla="*/ 1110770 h 2095792"/>
              <a:gd name="connsiteX23" fmla="*/ 0 w 4620270"/>
              <a:gd name="connsiteY23" fmla="*/ 544906 h 2095792"/>
              <a:gd name="connsiteX24" fmla="*/ 0 w 4620270"/>
              <a:gd name="connsiteY24" fmla="*/ 0 h 2095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620270" h="2095792" fill="none" extrusionOk="0">
                <a:moveTo>
                  <a:pt x="0" y="0"/>
                </a:moveTo>
                <a:cubicBezTo>
                  <a:pt x="179032" y="-62467"/>
                  <a:pt x="445709" y="1435"/>
                  <a:pt x="577534" y="0"/>
                </a:cubicBezTo>
                <a:cubicBezTo>
                  <a:pt x="709359" y="-1435"/>
                  <a:pt x="888420" y="48346"/>
                  <a:pt x="1016459" y="0"/>
                </a:cubicBezTo>
                <a:cubicBezTo>
                  <a:pt x="1144499" y="-48346"/>
                  <a:pt x="1286408" y="26281"/>
                  <a:pt x="1501588" y="0"/>
                </a:cubicBezTo>
                <a:cubicBezTo>
                  <a:pt x="1716768" y="-26281"/>
                  <a:pt x="1972757" y="74697"/>
                  <a:pt x="2125324" y="0"/>
                </a:cubicBezTo>
                <a:cubicBezTo>
                  <a:pt x="2277891" y="-74697"/>
                  <a:pt x="2425302" y="42988"/>
                  <a:pt x="2564250" y="0"/>
                </a:cubicBezTo>
                <a:cubicBezTo>
                  <a:pt x="2703198" y="-42988"/>
                  <a:pt x="2959098" y="40370"/>
                  <a:pt x="3187986" y="0"/>
                </a:cubicBezTo>
                <a:cubicBezTo>
                  <a:pt x="3416874" y="-40370"/>
                  <a:pt x="3503944" y="52035"/>
                  <a:pt x="3626912" y="0"/>
                </a:cubicBezTo>
                <a:cubicBezTo>
                  <a:pt x="3749880" y="-52035"/>
                  <a:pt x="4277339" y="27992"/>
                  <a:pt x="4620270" y="0"/>
                </a:cubicBezTo>
                <a:cubicBezTo>
                  <a:pt x="4677537" y="239666"/>
                  <a:pt x="4566705" y="321454"/>
                  <a:pt x="4620270" y="544906"/>
                </a:cubicBezTo>
                <a:cubicBezTo>
                  <a:pt x="4673835" y="768358"/>
                  <a:pt x="4571743" y="914702"/>
                  <a:pt x="4620270" y="1089812"/>
                </a:cubicBezTo>
                <a:cubicBezTo>
                  <a:pt x="4668797" y="1264922"/>
                  <a:pt x="4571004" y="1396797"/>
                  <a:pt x="4620270" y="1550886"/>
                </a:cubicBezTo>
                <a:cubicBezTo>
                  <a:pt x="4669536" y="1704975"/>
                  <a:pt x="4561929" y="1861827"/>
                  <a:pt x="4620270" y="2095792"/>
                </a:cubicBezTo>
                <a:cubicBezTo>
                  <a:pt x="4393842" y="2162689"/>
                  <a:pt x="4213963" y="2092251"/>
                  <a:pt x="4042736" y="2095792"/>
                </a:cubicBezTo>
                <a:cubicBezTo>
                  <a:pt x="3871509" y="2099333"/>
                  <a:pt x="3557541" y="2063926"/>
                  <a:pt x="3372797" y="2095792"/>
                </a:cubicBezTo>
                <a:cubicBezTo>
                  <a:pt x="3188053" y="2127658"/>
                  <a:pt x="3092387" y="2088155"/>
                  <a:pt x="2933871" y="2095792"/>
                </a:cubicBezTo>
                <a:cubicBezTo>
                  <a:pt x="2775355" y="2103429"/>
                  <a:pt x="2589792" y="2029331"/>
                  <a:pt x="2310135" y="2095792"/>
                </a:cubicBezTo>
                <a:cubicBezTo>
                  <a:pt x="2030478" y="2162253"/>
                  <a:pt x="1985069" y="2063752"/>
                  <a:pt x="1871209" y="2095792"/>
                </a:cubicBezTo>
                <a:cubicBezTo>
                  <a:pt x="1757349" y="2127832"/>
                  <a:pt x="1383546" y="2089539"/>
                  <a:pt x="1247473" y="2095792"/>
                </a:cubicBezTo>
                <a:cubicBezTo>
                  <a:pt x="1111400" y="2102045"/>
                  <a:pt x="973109" y="2063347"/>
                  <a:pt x="716142" y="2095792"/>
                </a:cubicBezTo>
                <a:cubicBezTo>
                  <a:pt x="459175" y="2128237"/>
                  <a:pt x="294450" y="2091181"/>
                  <a:pt x="0" y="2095792"/>
                </a:cubicBezTo>
                <a:cubicBezTo>
                  <a:pt x="-41832" y="1942998"/>
                  <a:pt x="41559" y="1711228"/>
                  <a:pt x="0" y="1613760"/>
                </a:cubicBezTo>
                <a:cubicBezTo>
                  <a:pt x="-41559" y="1516292"/>
                  <a:pt x="48471" y="1247490"/>
                  <a:pt x="0" y="1110770"/>
                </a:cubicBezTo>
                <a:cubicBezTo>
                  <a:pt x="-48471" y="974050"/>
                  <a:pt x="12809" y="740308"/>
                  <a:pt x="0" y="544906"/>
                </a:cubicBezTo>
                <a:cubicBezTo>
                  <a:pt x="-12809" y="349504"/>
                  <a:pt x="33615" y="198384"/>
                  <a:pt x="0" y="0"/>
                </a:cubicBezTo>
                <a:close/>
              </a:path>
              <a:path w="4620270" h="2095792" stroke="0" extrusionOk="0">
                <a:moveTo>
                  <a:pt x="0" y="0"/>
                </a:moveTo>
                <a:cubicBezTo>
                  <a:pt x="284806" y="-26649"/>
                  <a:pt x="523862" y="42837"/>
                  <a:pt x="669939" y="0"/>
                </a:cubicBezTo>
                <a:cubicBezTo>
                  <a:pt x="816016" y="-42837"/>
                  <a:pt x="964521" y="48762"/>
                  <a:pt x="1201270" y="0"/>
                </a:cubicBezTo>
                <a:cubicBezTo>
                  <a:pt x="1438019" y="-48762"/>
                  <a:pt x="1648539" y="54571"/>
                  <a:pt x="1778804" y="0"/>
                </a:cubicBezTo>
                <a:cubicBezTo>
                  <a:pt x="1909069" y="-54571"/>
                  <a:pt x="2231911" y="32424"/>
                  <a:pt x="2356338" y="0"/>
                </a:cubicBezTo>
                <a:cubicBezTo>
                  <a:pt x="2480765" y="-32424"/>
                  <a:pt x="2742207" y="34426"/>
                  <a:pt x="3026277" y="0"/>
                </a:cubicBezTo>
                <a:cubicBezTo>
                  <a:pt x="3310347" y="-34426"/>
                  <a:pt x="3537530" y="38826"/>
                  <a:pt x="3696216" y="0"/>
                </a:cubicBezTo>
                <a:cubicBezTo>
                  <a:pt x="3854902" y="-38826"/>
                  <a:pt x="4389845" y="41840"/>
                  <a:pt x="4620270" y="0"/>
                </a:cubicBezTo>
                <a:cubicBezTo>
                  <a:pt x="4676409" y="178349"/>
                  <a:pt x="4615795" y="346170"/>
                  <a:pt x="4620270" y="502990"/>
                </a:cubicBezTo>
                <a:cubicBezTo>
                  <a:pt x="4624745" y="659810"/>
                  <a:pt x="4615705" y="816997"/>
                  <a:pt x="4620270" y="985022"/>
                </a:cubicBezTo>
                <a:cubicBezTo>
                  <a:pt x="4624835" y="1153047"/>
                  <a:pt x="4617892" y="1340398"/>
                  <a:pt x="4620270" y="1467054"/>
                </a:cubicBezTo>
                <a:cubicBezTo>
                  <a:pt x="4622648" y="1593710"/>
                  <a:pt x="4573238" y="1788027"/>
                  <a:pt x="4620270" y="2095792"/>
                </a:cubicBezTo>
                <a:cubicBezTo>
                  <a:pt x="4453732" y="2148684"/>
                  <a:pt x="4267258" y="2058242"/>
                  <a:pt x="4135142" y="2095792"/>
                </a:cubicBezTo>
                <a:cubicBezTo>
                  <a:pt x="4003026" y="2133342"/>
                  <a:pt x="3803194" y="2091048"/>
                  <a:pt x="3603811" y="2095792"/>
                </a:cubicBezTo>
                <a:cubicBezTo>
                  <a:pt x="3404428" y="2100536"/>
                  <a:pt x="3362060" y="2074629"/>
                  <a:pt x="3164885" y="2095792"/>
                </a:cubicBezTo>
                <a:cubicBezTo>
                  <a:pt x="2967710" y="2116955"/>
                  <a:pt x="2819189" y="2054807"/>
                  <a:pt x="2541149" y="2095792"/>
                </a:cubicBezTo>
                <a:cubicBezTo>
                  <a:pt x="2263109" y="2136777"/>
                  <a:pt x="2149824" y="2075048"/>
                  <a:pt x="1917412" y="2095792"/>
                </a:cubicBezTo>
                <a:cubicBezTo>
                  <a:pt x="1685000" y="2116536"/>
                  <a:pt x="1453309" y="2031934"/>
                  <a:pt x="1293676" y="2095792"/>
                </a:cubicBezTo>
                <a:cubicBezTo>
                  <a:pt x="1134043" y="2159650"/>
                  <a:pt x="1012308" y="2049284"/>
                  <a:pt x="854750" y="2095792"/>
                </a:cubicBezTo>
                <a:cubicBezTo>
                  <a:pt x="697192" y="2142300"/>
                  <a:pt x="373933" y="2068103"/>
                  <a:pt x="0" y="2095792"/>
                </a:cubicBezTo>
                <a:cubicBezTo>
                  <a:pt x="-40867" y="1903183"/>
                  <a:pt x="7968" y="1770859"/>
                  <a:pt x="0" y="1634718"/>
                </a:cubicBezTo>
                <a:cubicBezTo>
                  <a:pt x="-7968" y="1498577"/>
                  <a:pt x="44044" y="1344345"/>
                  <a:pt x="0" y="1152686"/>
                </a:cubicBezTo>
                <a:cubicBezTo>
                  <a:pt x="-44044" y="961027"/>
                  <a:pt x="38859" y="895310"/>
                  <a:pt x="0" y="649696"/>
                </a:cubicBezTo>
                <a:cubicBezTo>
                  <a:pt x="-38859" y="404082"/>
                  <a:pt x="29662" y="15156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E49E63D-FD27-67D1-B342-69C1016C4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379" y="1450528"/>
            <a:ext cx="3791479" cy="4172532"/>
          </a:xfrm>
          <a:custGeom>
            <a:avLst/>
            <a:gdLst>
              <a:gd name="connsiteX0" fmla="*/ 0 w 3791479"/>
              <a:gd name="connsiteY0" fmla="*/ 0 h 4172532"/>
              <a:gd name="connsiteX1" fmla="*/ 541640 w 3791479"/>
              <a:gd name="connsiteY1" fmla="*/ 0 h 4172532"/>
              <a:gd name="connsiteX2" fmla="*/ 1121195 w 3791479"/>
              <a:gd name="connsiteY2" fmla="*/ 0 h 4172532"/>
              <a:gd name="connsiteX3" fmla="*/ 1549090 w 3791479"/>
              <a:gd name="connsiteY3" fmla="*/ 0 h 4172532"/>
              <a:gd name="connsiteX4" fmla="*/ 2052815 w 3791479"/>
              <a:gd name="connsiteY4" fmla="*/ 0 h 4172532"/>
              <a:gd name="connsiteX5" fmla="*/ 2632370 w 3791479"/>
              <a:gd name="connsiteY5" fmla="*/ 0 h 4172532"/>
              <a:gd name="connsiteX6" fmla="*/ 3174010 w 3791479"/>
              <a:gd name="connsiteY6" fmla="*/ 0 h 4172532"/>
              <a:gd name="connsiteX7" fmla="*/ 3791479 w 3791479"/>
              <a:gd name="connsiteY7" fmla="*/ 0 h 4172532"/>
              <a:gd name="connsiteX8" fmla="*/ 3791479 w 3791479"/>
              <a:gd name="connsiteY8" fmla="*/ 470900 h 4172532"/>
              <a:gd name="connsiteX9" fmla="*/ 3791479 w 3791479"/>
              <a:gd name="connsiteY9" fmla="*/ 1066976 h 4172532"/>
              <a:gd name="connsiteX10" fmla="*/ 3791479 w 3791479"/>
              <a:gd name="connsiteY10" fmla="*/ 1704777 h 4172532"/>
              <a:gd name="connsiteX11" fmla="*/ 3791479 w 3791479"/>
              <a:gd name="connsiteY11" fmla="*/ 2300853 h 4172532"/>
              <a:gd name="connsiteX12" fmla="*/ 3791479 w 3791479"/>
              <a:gd name="connsiteY12" fmla="*/ 2813479 h 4172532"/>
              <a:gd name="connsiteX13" fmla="*/ 3791479 w 3791479"/>
              <a:gd name="connsiteY13" fmla="*/ 3284379 h 4172532"/>
              <a:gd name="connsiteX14" fmla="*/ 3791479 w 3791479"/>
              <a:gd name="connsiteY14" fmla="*/ 4172532 h 4172532"/>
              <a:gd name="connsiteX15" fmla="*/ 3211924 w 3791479"/>
              <a:gd name="connsiteY15" fmla="*/ 4172532 h 4172532"/>
              <a:gd name="connsiteX16" fmla="*/ 2632370 w 3791479"/>
              <a:gd name="connsiteY16" fmla="*/ 4172532 h 4172532"/>
              <a:gd name="connsiteX17" fmla="*/ 2166559 w 3791479"/>
              <a:gd name="connsiteY17" fmla="*/ 4172532 h 4172532"/>
              <a:gd name="connsiteX18" fmla="*/ 1700749 w 3791479"/>
              <a:gd name="connsiteY18" fmla="*/ 4172532 h 4172532"/>
              <a:gd name="connsiteX19" fmla="*/ 1083280 w 3791479"/>
              <a:gd name="connsiteY19" fmla="*/ 4172532 h 4172532"/>
              <a:gd name="connsiteX20" fmla="*/ 465810 w 3791479"/>
              <a:gd name="connsiteY20" fmla="*/ 4172532 h 4172532"/>
              <a:gd name="connsiteX21" fmla="*/ 0 w 3791479"/>
              <a:gd name="connsiteY21" fmla="*/ 4172532 h 4172532"/>
              <a:gd name="connsiteX22" fmla="*/ 0 w 3791479"/>
              <a:gd name="connsiteY22" fmla="*/ 3534731 h 4172532"/>
              <a:gd name="connsiteX23" fmla="*/ 0 w 3791479"/>
              <a:gd name="connsiteY23" fmla="*/ 2938655 h 4172532"/>
              <a:gd name="connsiteX24" fmla="*/ 0 w 3791479"/>
              <a:gd name="connsiteY24" fmla="*/ 2342579 h 4172532"/>
              <a:gd name="connsiteX25" fmla="*/ 0 w 3791479"/>
              <a:gd name="connsiteY25" fmla="*/ 1663052 h 4172532"/>
              <a:gd name="connsiteX26" fmla="*/ 0 w 3791479"/>
              <a:gd name="connsiteY26" fmla="*/ 1066976 h 4172532"/>
              <a:gd name="connsiteX27" fmla="*/ 0 w 3791479"/>
              <a:gd name="connsiteY27" fmla="*/ 0 h 417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791479" h="4172532" fill="none" extrusionOk="0">
                <a:moveTo>
                  <a:pt x="0" y="0"/>
                </a:moveTo>
                <a:cubicBezTo>
                  <a:pt x="139303" y="-20498"/>
                  <a:pt x="332637" y="39608"/>
                  <a:pt x="541640" y="0"/>
                </a:cubicBezTo>
                <a:cubicBezTo>
                  <a:pt x="750643" y="-39608"/>
                  <a:pt x="919303" y="34726"/>
                  <a:pt x="1121195" y="0"/>
                </a:cubicBezTo>
                <a:cubicBezTo>
                  <a:pt x="1323087" y="-34726"/>
                  <a:pt x="1411407" y="39544"/>
                  <a:pt x="1549090" y="0"/>
                </a:cubicBezTo>
                <a:cubicBezTo>
                  <a:pt x="1686773" y="-39544"/>
                  <a:pt x="1921065" y="56802"/>
                  <a:pt x="2052815" y="0"/>
                </a:cubicBezTo>
                <a:cubicBezTo>
                  <a:pt x="2184566" y="-56802"/>
                  <a:pt x="2471524" y="36555"/>
                  <a:pt x="2632370" y="0"/>
                </a:cubicBezTo>
                <a:cubicBezTo>
                  <a:pt x="2793216" y="-36555"/>
                  <a:pt x="3035493" y="15443"/>
                  <a:pt x="3174010" y="0"/>
                </a:cubicBezTo>
                <a:cubicBezTo>
                  <a:pt x="3312527" y="-15443"/>
                  <a:pt x="3526749" y="68529"/>
                  <a:pt x="3791479" y="0"/>
                </a:cubicBezTo>
                <a:cubicBezTo>
                  <a:pt x="3836724" y="204303"/>
                  <a:pt x="3745408" y="257374"/>
                  <a:pt x="3791479" y="470900"/>
                </a:cubicBezTo>
                <a:cubicBezTo>
                  <a:pt x="3837550" y="684426"/>
                  <a:pt x="3720656" y="847734"/>
                  <a:pt x="3791479" y="1066976"/>
                </a:cubicBezTo>
                <a:cubicBezTo>
                  <a:pt x="3862302" y="1286218"/>
                  <a:pt x="3746523" y="1553408"/>
                  <a:pt x="3791479" y="1704777"/>
                </a:cubicBezTo>
                <a:cubicBezTo>
                  <a:pt x="3836435" y="1856146"/>
                  <a:pt x="3734663" y="2159223"/>
                  <a:pt x="3791479" y="2300853"/>
                </a:cubicBezTo>
                <a:cubicBezTo>
                  <a:pt x="3848295" y="2442483"/>
                  <a:pt x="3734849" y="2629953"/>
                  <a:pt x="3791479" y="2813479"/>
                </a:cubicBezTo>
                <a:cubicBezTo>
                  <a:pt x="3848109" y="2997005"/>
                  <a:pt x="3761581" y="3151236"/>
                  <a:pt x="3791479" y="3284379"/>
                </a:cubicBezTo>
                <a:cubicBezTo>
                  <a:pt x="3821377" y="3417522"/>
                  <a:pt x="3708433" y="3753457"/>
                  <a:pt x="3791479" y="4172532"/>
                </a:cubicBezTo>
                <a:cubicBezTo>
                  <a:pt x="3566911" y="4224669"/>
                  <a:pt x="3462205" y="4153053"/>
                  <a:pt x="3211924" y="4172532"/>
                </a:cubicBezTo>
                <a:cubicBezTo>
                  <a:pt x="2961644" y="4192011"/>
                  <a:pt x="2778926" y="4128420"/>
                  <a:pt x="2632370" y="4172532"/>
                </a:cubicBezTo>
                <a:cubicBezTo>
                  <a:pt x="2485814" y="4216644"/>
                  <a:pt x="2323346" y="4124675"/>
                  <a:pt x="2166559" y="4172532"/>
                </a:cubicBezTo>
                <a:cubicBezTo>
                  <a:pt x="2009772" y="4220389"/>
                  <a:pt x="1802448" y="4132880"/>
                  <a:pt x="1700749" y="4172532"/>
                </a:cubicBezTo>
                <a:cubicBezTo>
                  <a:pt x="1599050" y="4212184"/>
                  <a:pt x="1249761" y="4128930"/>
                  <a:pt x="1083280" y="4172532"/>
                </a:cubicBezTo>
                <a:cubicBezTo>
                  <a:pt x="916799" y="4216134"/>
                  <a:pt x="637439" y="4163619"/>
                  <a:pt x="465810" y="4172532"/>
                </a:cubicBezTo>
                <a:cubicBezTo>
                  <a:pt x="294181" y="4181445"/>
                  <a:pt x="220091" y="4125464"/>
                  <a:pt x="0" y="4172532"/>
                </a:cubicBezTo>
                <a:cubicBezTo>
                  <a:pt x="-7891" y="4039608"/>
                  <a:pt x="68959" y="3668444"/>
                  <a:pt x="0" y="3534731"/>
                </a:cubicBezTo>
                <a:cubicBezTo>
                  <a:pt x="-68959" y="3401018"/>
                  <a:pt x="3001" y="3208385"/>
                  <a:pt x="0" y="2938655"/>
                </a:cubicBezTo>
                <a:cubicBezTo>
                  <a:pt x="-3001" y="2668925"/>
                  <a:pt x="30050" y="2640291"/>
                  <a:pt x="0" y="2342579"/>
                </a:cubicBezTo>
                <a:cubicBezTo>
                  <a:pt x="-30050" y="2044867"/>
                  <a:pt x="4919" y="1919018"/>
                  <a:pt x="0" y="1663052"/>
                </a:cubicBezTo>
                <a:cubicBezTo>
                  <a:pt x="-4919" y="1407086"/>
                  <a:pt x="63084" y="1291688"/>
                  <a:pt x="0" y="1066976"/>
                </a:cubicBezTo>
                <a:cubicBezTo>
                  <a:pt x="-63084" y="842264"/>
                  <a:pt x="96823" y="433843"/>
                  <a:pt x="0" y="0"/>
                </a:cubicBezTo>
                <a:close/>
              </a:path>
              <a:path w="3791479" h="4172532" stroke="0" extrusionOk="0">
                <a:moveTo>
                  <a:pt x="0" y="0"/>
                </a:moveTo>
                <a:cubicBezTo>
                  <a:pt x="175773" y="-38547"/>
                  <a:pt x="439296" y="72273"/>
                  <a:pt x="617469" y="0"/>
                </a:cubicBezTo>
                <a:cubicBezTo>
                  <a:pt x="795642" y="-72273"/>
                  <a:pt x="921390" y="50472"/>
                  <a:pt x="1121195" y="0"/>
                </a:cubicBezTo>
                <a:cubicBezTo>
                  <a:pt x="1321000" y="-50472"/>
                  <a:pt x="1410615" y="28739"/>
                  <a:pt x="1662834" y="0"/>
                </a:cubicBezTo>
                <a:cubicBezTo>
                  <a:pt x="1915053" y="-28739"/>
                  <a:pt x="1964034" y="55075"/>
                  <a:pt x="2204474" y="0"/>
                </a:cubicBezTo>
                <a:cubicBezTo>
                  <a:pt x="2444914" y="-55075"/>
                  <a:pt x="2576443" y="64554"/>
                  <a:pt x="2821944" y="0"/>
                </a:cubicBezTo>
                <a:cubicBezTo>
                  <a:pt x="3067445" y="-64554"/>
                  <a:pt x="3389450" y="101721"/>
                  <a:pt x="3791479" y="0"/>
                </a:cubicBezTo>
                <a:cubicBezTo>
                  <a:pt x="3806832" y="287056"/>
                  <a:pt x="3772043" y="439542"/>
                  <a:pt x="3791479" y="679527"/>
                </a:cubicBezTo>
                <a:cubicBezTo>
                  <a:pt x="3810915" y="919512"/>
                  <a:pt x="3731100" y="1079799"/>
                  <a:pt x="3791479" y="1275603"/>
                </a:cubicBezTo>
                <a:cubicBezTo>
                  <a:pt x="3851858" y="1471407"/>
                  <a:pt x="3758243" y="1658381"/>
                  <a:pt x="3791479" y="1788228"/>
                </a:cubicBezTo>
                <a:cubicBezTo>
                  <a:pt x="3824715" y="1918076"/>
                  <a:pt x="3748209" y="2044913"/>
                  <a:pt x="3791479" y="2300853"/>
                </a:cubicBezTo>
                <a:cubicBezTo>
                  <a:pt x="3834749" y="2556794"/>
                  <a:pt x="3730007" y="2739956"/>
                  <a:pt x="3791479" y="2980380"/>
                </a:cubicBezTo>
                <a:cubicBezTo>
                  <a:pt x="3852951" y="3220804"/>
                  <a:pt x="3736500" y="3272330"/>
                  <a:pt x="3791479" y="3493005"/>
                </a:cubicBezTo>
                <a:cubicBezTo>
                  <a:pt x="3846458" y="3713680"/>
                  <a:pt x="3785590" y="3999513"/>
                  <a:pt x="3791479" y="4172532"/>
                </a:cubicBezTo>
                <a:cubicBezTo>
                  <a:pt x="3661495" y="4195846"/>
                  <a:pt x="3483404" y="4155051"/>
                  <a:pt x="3249839" y="4172532"/>
                </a:cubicBezTo>
                <a:cubicBezTo>
                  <a:pt x="3016274" y="4190013"/>
                  <a:pt x="2915654" y="4134401"/>
                  <a:pt x="2670284" y="4172532"/>
                </a:cubicBezTo>
                <a:cubicBezTo>
                  <a:pt x="2424915" y="4210663"/>
                  <a:pt x="2278472" y="4157924"/>
                  <a:pt x="2090730" y="4172532"/>
                </a:cubicBezTo>
                <a:cubicBezTo>
                  <a:pt x="1902988" y="4187140"/>
                  <a:pt x="1733728" y="4165462"/>
                  <a:pt x="1511175" y="4172532"/>
                </a:cubicBezTo>
                <a:cubicBezTo>
                  <a:pt x="1288622" y="4179602"/>
                  <a:pt x="1226290" y="4162437"/>
                  <a:pt x="1083280" y="4172532"/>
                </a:cubicBezTo>
                <a:cubicBezTo>
                  <a:pt x="940271" y="4182627"/>
                  <a:pt x="777618" y="4142562"/>
                  <a:pt x="655384" y="4172532"/>
                </a:cubicBezTo>
                <a:cubicBezTo>
                  <a:pt x="533150" y="4202502"/>
                  <a:pt x="299737" y="4119184"/>
                  <a:pt x="0" y="4172532"/>
                </a:cubicBezTo>
                <a:cubicBezTo>
                  <a:pt x="-29399" y="3961529"/>
                  <a:pt x="19630" y="3866697"/>
                  <a:pt x="0" y="3701632"/>
                </a:cubicBezTo>
                <a:cubicBezTo>
                  <a:pt x="-19630" y="3536567"/>
                  <a:pt x="15124" y="3313094"/>
                  <a:pt x="0" y="3147281"/>
                </a:cubicBezTo>
                <a:cubicBezTo>
                  <a:pt x="-15124" y="2981468"/>
                  <a:pt x="40130" y="2824043"/>
                  <a:pt x="0" y="2592931"/>
                </a:cubicBezTo>
                <a:cubicBezTo>
                  <a:pt x="-40130" y="2361819"/>
                  <a:pt x="15409" y="2141789"/>
                  <a:pt x="0" y="1996855"/>
                </a:cubicBezTo>
                <a:cubicBezTo>
                  <a:pt x="-15409" y="1851921"/>
                  <a:pt x="14553" y="1553060"/>
                  <a:pt x="0" y="1400779"/>
                </a:cubicBezTo>
                <a:cubicBezTo>
                  <a:pt x="-14553" y="1248498"/>
                  <a:pt x="28112" y="1041863"/>
                  <a:pt x="0" y="762977"/>
                </a:cubicBezTo>
                <a:cubicBezTo>
                  <a:pt x="-28112" y="484091"/>
                  <a:pt x="13760" y="24364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405547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904656-8C3E-3312-A796-05872D3C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13734"/>
            <a:ext cx="10018713" cy="863082"/>
          </a:xfrm>
        </p:spPr>
        <p:txBody>
          <a:bodyPr/>
          <a:lstStyle/>
          <a:p>
            <a:r>
              <a:rPr lang="hu-HU" dirty="0">
                <a:latin typeface="F29"/>
                <a:ea typeface="Calibri" panose="020F0502020204030204" pitchFamily="34" charset="0"/>
                <a:cs typeface="F29"/>
              </a:rPr>
              <a:t>Bináris fa általánosítása: </a:t>
            </a:r>
            <a:r>
              <a:rPr lang="hu-HU" i="1" dirty="0">
                <a:latin typeface="F29"/>
                <a:ea typeface="Calibri" panose="020F0502020204030204" pitchFamily="34" charset="0"/>
                <a:cs typeface="F29"/>
              </a:rPr>
              <a:t>r</a:t>
            </a:r>
            <a:r>
              <a:rPr lang="hu-HU" dirty="0">
                <a:latin typeface="F29"/>
                <a:ea typeface="Calibri" panose="020F0502020204030204" pitchFamily="34" charset="0"/>
                <a:cs typeface="F29"/>
              </a:rPr>
              <a:t>-</a:t>
            </a:r>
            <a:r>
              <a:rPr lang="hu-HU" dirty="0" err="1">
                <a:latin typeface="F29"/>
                <a:ea typeface="Calibri" panose="020F0502020204030204" pitchFamily="34" charset="0"/>
                <a:cs typeface="F29"/>
              </a:rPr>
              <a:t>áris</a:t>
            </a:r>
            <a:r>
              <a:rPr lang="hu-HU" dirty="0">
                <a:latin typeface="F29"/>
                <a:ea typeface="Calibri" panose="020F0502020204030204" pitchFamily="34" charset="0"/>
                <a:cs typeface="F29"/>
              </a:rPr>
              <a:t> fa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D4EA09-26B3-996B-7BB6-A4AB9F6A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59280"/>
            <a:ext cx="10018713" cy="472346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2000" dirty="0">
                <a:ea typeface="Calibri"/>
                <a:cs typeface="F29"/>
              </a:rPr>
              <a:t> </a:t>
            </a:r>
            <a:r>
              <a:rPr lang="hu-HU" sz="2800" dirty="0">
                <a:effectLst/>
                <a:ea typeface="Calibri"/>
                <a:cs typeface="F29"/>
              </a:rPr>
              <a:t>A fában egy tetszőleges csúcsnak legfeljebb </a:t>
            </a:r>
            <a:r>
              <a:rPr lang="hu-HU" sz="2800" i="1" dirty="0">
                <a:effectLst/>
                <a:ea typeface="Calibri"/>
                <a:cs typeface="CMMI12"/>
              </a:rPr>
              <a:t>r</a:t>
            </a:r>
            <a:r>
              <a:rPr lang="hu-HU" sz="2800" dirty="0">
                <a:effectLst/>
                <a:ea typeface="Calibri"/>
                <a:cs typeface="CMMI12"/>
              </a:rPr>
              <a:t> </a:t>
            </a:r>
            <a:r>
              <a:rPr lang="hu-HU" sz="2800" dirty="0">
                <a:effectLst/>
                <a:ea typeface="Calibri"/>
                <a:cs typeface="F29"/>
              </a:rPr>
              <a:t>rákövetkezője van</a:t>
            </a:r>
            <a:endParaRPr lang="hu-H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2800" dirty="0">
                <a:effectLst/>
                <a:ea typeface="Calibri"/>
                <a:cs typeface="F29"/>
              </a:rPr>
              <a:t>A hozzájuk tartozó részfákat: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dirty="0">
                <a:effectLst/>
                <a:ea typeface="Calibri"/>
                <a:cs typeface="F29"/>
              </a:rPr>
              <a:t> </a:t>
            </a:r>
            <a:r>
              <a:rPr lang="hu-HU" dirty="0">
                <a:effectLst/>
                <a:ea typeface="Calibri"/>
                <a:cs typeface="CMR12"/>
              </a:rPr>
              <a:t>[0</a:t>
            </a:r>
            <a:r>
              <a:rPr lang="hu-HU" dirty="0">
                <a:effectLst/>
                <a:ea typeface="Calibri"/>
                <a:cs typeface="CMMI12"/>
              </a:rPr>
              <a:t>..r</a:t>
            </a:r>
            <a:r>
              <a:rPr lang="hu-HU" dirty="0">
                <a:effectLst/>
                <a:ea typeface="Calibri"/>
                <a:cs typeface="CMR12"/>
              </a:rPr>
              <a:t>)</a:t>
            </a:r>
            <a:r>
              <a:rPr lang="hu-HU" dirty="0">
                <a:effectLst/>
                <a:ea typeface="Calibri"/>
                <a:cs typeface="F29"/>
              </a:rPr>
              <a:t>-</a:t>
            </a:r>
            <a:r>
              <a:rPr lang="hu-HU" dirty="0" err="1">
                <a:effectLst/>
                <a:ea typeface="Calibri"/>
                <a:cs typeface="F29"/>
              </a:rPr>
              <a:t>beli</a:t>
            </a:r>
            <a:r>
              <a:rPr lang="hu-HU" dirty="0">
                <a:effectLst/>
                <a:ea typeface="Calibri"/>
                <a:cs typeface="F29"/>
              </a:rPr>
              <a:t> </a:t>
            </a:r>
            <a:r>
              <a:rPr lang="hu-HU" i="1" dirty="0">
                <a:effectLst/>
                <a:ea typeface="Calibri"/>
                <a:cs typeface="F78"/>
              </a:rPr>
              <a:t>szelektorokkal</a:t>
            </a:r>
            <a:r>
              <a:rPr lang="hu-HU" dirty="0">
                <a:effectLst/>
                <a:ea typeface="Calibri"/>
                <a:cs typeface="F78"/>
              </a:rPr>
              <a:t> </a:t>
            </a:r>
            <a:r>
              <a:rPr lang="hu-HU" dirty="0" err="1">
                <a:effectLst/>
                <a:ea typeface="Calibri"/>
                <a:cs typeface="F29"/>
              </a:rPr>
              <a:t>sorszámozzuk</a:t>
            </a:r>
            <a:r>
              <a:rPr lang="hu-HU" dirty="0">
                <a:ea typeface="Calibri"/>
                <a:cs typeface="F29"/>
              </a:rPr>
              <a:t> 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2800" dirty="0">
                <a:effectLst/>
                <a:ea typeface="Calibri"/>
                <a:cs typeface="F29"/>
              </a:rPr>
              <a:t>Ha egy csúcsnak nincs </a:t>
            </a:r>
            <a:r>
              <a:rPr lang="hu-HU" sz="2800" i="1" dirty="0">
                <a:effectLst/>
                <a:ea typeface="Calibri"/>
                <a:cs typeface="CMMI12"/>
              </a:rPr>
              <a:t>i</a:t>
            </a:r>
            <a:r>
              <a:rPr lang="hu-HU" sz="2800" dirty="0">
                <a:effectLst/>
                <a:ea typeface="Calibri"/>
                <a:cs typeface="F29"/>
              </a:rPr>
              <a:t>-</a:t>
            </a:r>
            <a:r>
              <a:rPr lang="hu-HU" sz="2800" dirty="0" err="1">
                <a:effectLst/>
                <a:ea typeface="Calibri"/>
                <a:cs typeface="F29"/>
              </a:rPr>
              <a:t>edik</a:t>
            </a:r>
            <a:r>
              <a:rPr lang="hu-HU" sz="2800" dirty="0">
                <a:effectLst/>
                <a:ea typeface="Calibri"/>
                <a:cs typeface="F29"/>
              </a:rPr>
              <a:t> gyereke (</a:t>
            </a:r>
            <a:r>
              <a:rPr lang="hu-HU" sz="2800" i="1" dirty="0">
                <a:effectLst/>
                <a:ea typeface="Calibri"/>
                <a:cs typeface="CMMI12"/>
              </a:rPr>
              <a:t>i</a:t>
            </a:r>
            <a:r>
              <a:rPr lang="hu-HU" sz="2800" dirty="0">
                <a:effectLst/>
                <a:ea typeface="Calibri"/>
                <a:cs typeface="CMMI12"/>
              </a:rPr>
              <a:t> </a:t>
            </a:r>
            <a:r>
              <a:rPr lang="en-US" sz="2800" dirty="0">
                <a:effectLst/>
                <a:ea typeface="Calibri"/>
                <a:cs typeface="CMSY10"/>
              </a:rPr>
              <a:t>∈ </a:t>
            </a:r>
            <a:r>
              <a:rPr lang="hu-HU" sz="2800" dirty="0">
                <a:effectLst/>
                <a:ea typeface="Calibri"/>
                <a:cs typeface="CMR12"/>
              </a:rPr>
              <a:t>[0</a:t>
            </a:r>
            <a:r>
              <a:rPr lang="hu-HU" sz="2800" dirty="0">
                <a:effectLst/>
                <a:ea typeface="Calibri"/>
                <a:cs typeface="CMMI12"/>
              </a:rPr>
              <a:t>..</a:t>
            </a:r>
            <a:r>
              <a:rPr lang="hu-HU" sz="2800" i="1" dirty="0">
                <a:effectLst/>
                <a:ea typeface="Calibri"/>
                <a:cs typeface="CMMI12"/>
              </a:rPr>
              <a:t>r</a:t>
            </a:r>
            <a:r>
              <a:rPr lang="hu-HU" sz="2800" dirty="0">
                <a:effectLst/>
                <a:ea typeface="Calibri"/>
                <a:cs typeface="CMR12"/>
              </a:rPr>
              <a:t>)</a:t>
            </a:r>
            <a:r>
              <a:rPr lang="hu-HU" sz="2800" dirty="0">
                <a:effectLst/>
                <a:ea typeface="Calibri"/>
                <a:cs typeface="F29"/>
              </a:rPr>
              <a:t>)</a:t>
            </a:r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hu-HU" dirty="0">
                <a:effectLst/>
                <a:ea typeface="Calibri"/>
                <a:cs typeface="F29"/>
              </a:rPr>
              <a:t>az </a:t>
            </a:r>
            <a:r>
              <a:rPr lang="hu-HU" i="1" dirty="0">
                <a:effectLst/>
                <a:ea typeface="Calibri"/>
                <a:cs typeface="CMMI12"/>
              </a:rPr>
              <a:t>i</a:t>
            </a:r>
            <a:r>
              <a:rPr lang="hu-HU" dirty="0">
                <a:effectLst/>
                <a:ea typeface="Calibri"/>
                <a:cs typeface="F29"/>
              </a:rPr>
              <a:t>-</a:t>
            </a:r>
            <a:r>
              <a:rPr lang="hu-HU" dirty="0" err="1">
                <a:effectLst/>
                <a:ea typeface="Calibri"/>
                <a:cs typeface="F29"/>
              </a:rPr>
              <a:t>edik</a:t>
            </a:r>
            <a:r>
              <a:rPr lang="hu-HU" dirty="0">
                <a:effectLst/>
                <a:ea typeface="Calibri"/>
                <a:cs typeface="F29"/>
              </a:rPr>
              <a:t> részfa üres.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800" dirty="0">
                <a:effectLst/>
                <a:ea typeface="Calibri"/>
                <a:cs typeface="F29"/>
              </a:rPr>
              <a:t>Bináris fa ~ </a:t>
            </a:r>
            <a:r>
              <a:rPr lang="hu-HU" sz="2800" dirty="0">
                <a:effectLst/>
                <a:ea typeface="Calibri"/>
                <a:cs typeface="F78"/>
              </a:rPr>
              <a:t>2-áris </a:t>
            </a:r>
            <a:r>
              <a:rPr lang="hu-HU" sz="2800" dirty="0">
                <a:effectLst/>
                <a:ea typeface="Calibri"/>
                <a:cs typeface="F29"/>
              </a:rPr>
              <a:t>fa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dirty="0">
                <a:effectLst/>
                <a:ea typeface="Calibri"/>
                <a:cs typeface="F29"/>
              </a:rPr>
              <a:t>(</a:t>
            </a:r>
            <a:r>
              <a:rPr lang="hu-HU" i="1" dirty="0" err="1">
                <a:effectLst/>
                <a:ea typeface="Calibri"/>
                <a:cs typeface="CMMI12"/>
              </a:rPr>
              <a:t>left</a:t>
            </a:r>
            <a:r>
              <a:rPr lang="hu-HU" dirty="0">
                <a:effectLst/>
                <a:ea typeface="Calibri"/>
                <a:cs typeface="CMMI12"/>
              </a:rPr>
              <a:t> </a:t>
            </a:r>
            <a:r>
              <a:rPr lang="en-US" dirty="0">
                <a:effectLst/>
                <a:ea typeface="Calibri"/>
                <a:cs typeface="CMSY10"/>
              </a:rPr>
              <a:t>∼ </a:t>
            </a:r>
            <a:r>
              <a:rPr lang="hu-HU" dirty="0">
                <a:effectLst/>
                <a:ea typeface="Calibri"/>
                <a:cs typeface="CMR12"/>
              </a:rPr>
              <a:t>0 </a:t>
            </a:r>
            <a:r>
              <a:rPr lang="hu-HU" dirty="0">
                <a:effectLst/>
                <a:ea typeface="Calibri"/>
                <a:cs typeface="F29"/>
              </a:rPr>
              <a:t>és a </a:t>
            </a:r>
            <a:r>
              <a:rPr lang="hu-HU" i="1" dirty="0" err="1">
                <a:effectLst/>
                <a:ea typeface="Calibri"/>
                <a:cs typeface="CMMI12"/>
              </a:rPr>
              <a:t>right</a:t>
            </a:r>
            <a:r>
              <a:rPr lang="hu-HU" dirty="0">
                <a:effectLst/>
                <a:ea typeface="Calibri"/>
                <a:cs typeface="CMMI12"/>
              </a:rPr>
              <a:t> </a:t>
            </a:r>
            <a:r>
              <a:rPr lang="en-US" dirty="0">
                <a:effectLst/>
                <a:ea typeface="Calibri"/>
                <a:cs typeface="CMSY10"/>
              </a:rPr>
              <a:t>∼ </a:t>
            </a:r>
            <a:r>
              <a:rPr lang="hu-HU" dirty="0">
                <a:effectLst/>
                <a:ea typeface="Calibri"/>
                <a:cs typeface="CMR12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3593316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F396-7992-4B46-B8C5-6D9CDF4AF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B53C8C-BCA1-A7FF-317D-FFEAEE11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75254"/>
            <a:ext cx="10018713" cy="863082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hu-HU" sz="4000" dirty="0">
                <a:effectLst/>
                <a:ea typeface="Calibri"/>
                <a:cs typeface="F48"/>
              </a:rPr>
              <a:t>Nemüres </a:t>
            </a:r>
            <a:r>
              <a:rPr lang="hu-HU" sz="4000" i="1" dirty="0">
                <a:effectLst/>
                <a:ea typeface="Calibri"/>
                <a:cs typeface="F48"/>
              </a:rPr>
              <a:t>r-</a:t>
            </a:r>
            <a:r>
              <a:rPr lang="hu-HU" sz="4000" i="1" dirty="0" err="1">
                <a:effectLst/>
                <a:ea typeface="Calibri"/>
                <a:cs typeface="F48"/>
              </a:rPr>
              <a:t>áris</a:t>
            </a:r>
            <a:r>
              <a:rPr lang="hu-HU" sz="4000" dirty="0">
                <a:effectLst/>
                <a:ea typeface="Calibri"/>
                <a:cs typeface="F48"/>
              </a:rPr>
              <a:t> fák bejárása</a:t>
            </a:r>
            <a:endParaRPr lang="hu-HU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54415C-A7CB-7621-16EF-74237B728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560"/>
            <a:ext cx="4682810" cy="492666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dirty="0" err="1">
                <a:effectLst/>
                <a:ea typeface="Calibri"/>
                <a:cs typeface="F48"/>
              </a:rPr>
              <a:t>Preorder</a:t>
            </a:r>
            <a:r>
              <a:rPr lang="hu-HU" dirty="0">
                <a:effectLst/>
                <a:ea typeface="Calibri"/>
                <a:cs typeface="F48"/>
              </a:rPr>
              <a:t> bejárás: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u-HU" dirty="0">
                <a:effectLst/>
                <a:ea typeface="Calibri"/>
                <a:cs typeface="F48"/>
              </a:rPr>
              <a:t>a fa gyökerét dolgozza fel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u-HU" dirty="0">
                <a:effectLst/>
                <a:ea typeface="Calibri"/>
                <a:cs typeface="F48"/>
              </a:rPr>
              <a:t>sorban bejárja a 0..</a:t>
            </a:r>
            <a:r>
              <a:rPr lang="hu-HU" i="1" dirty="0">
                <a:effectLst/>
                <a:ea typeface="Calibri"/>
                <a:cs typeface="F48"/>
              </a:rPr>
              <a:t>r</a:t>
            </a:r>
            <a:r>
              <a:rPr lang="hu-HU" dirty="0">
                <a:effectLst/>
                <a:ea typeface="Calibri"/>
                <a:cs typeface="F48"/>
              </a:rPr>
              <a:t> </a:t>
            </a:r>
            <a:r>
              <a:rPr lang="en-US" dirty="0">
                <a:effectLst/>
                <a:ea typeface="Calibri"/>
                <a:cs typeface="F48"/>
              </a:rPr>
              <a:t>− </a:t>
            </a:r>
            <a:r>
              <a:rPr lang="hu-HU" dirty="0">
                <a:effectLst/>
                <a:ea typeface="Calibri"/>
                <a:cs typeface="F48"/>
              </a:rPr>
              <a:t>1-edik részfákat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dirty="0" err="1">
                <a:effectLst/>
                <a:ea typeface="Calibri"/>
                <a:cs typeface="F48"/>
              </a:rPr>
              <a:t>Postorder</a:t>
            </a:r>
            <a:r>
              <a:rPr lang="hu-HU" dirty="0">
                <a:effectLst/>
                <a:ea typeface="Calibri"/>
                <a:cs typeface="F48"/>
              </a:rPr>
              <a:t> bejárás: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u-HU" dirty="0">
                <a:effectLst/>
                <a:ea typeface="Calibri"/>
                <a:cs typeface="F48"/>
              </a:rPr>
              <a:t>sorban bejárja a 0..</a:t>
            </a:r>
            <a:r>
              <a:rPr lang="hu-HU" i="1" dirty="0">
                <a:effectLst/>
                <a:ea typeface="Calibri"/>
                <a:cs typeface="F48"/>
              </a:rPr>
              <a:t>r</a:t>
            </a:r>
            <a:r>
              <a:rPr lang="hu-HU" dirty="0">
                <a:effectLst/>
                <a:ea typeface="Calibri"/>
                <a:cs typeface="F48"/>
              </a:rPr>
              <a:t> </a:t>
            </a:r>
            <a:r>
              <a:rPr lang="en-US" dirty="0">
                <a:effectLst/>
                <a:ea typeface="Calibri"/>
                <a:cs typeface="F48"/>
              </a:rPr>
              <a:t>− </a:t>
            </a:r>
            <a:r>
              <a:rPr lang="hu-HU" dirty="0">
                <a:effectLst/>
                <a:ea typeface="Calibri"/>
                <a:cs typeface="F48"/>
              </a:rPr>
              <a:t>1-edik részfákat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u-HU" dirty="0">
                <a:effectLst/>
                <a:ea typeface="Calibri"/>
                <a:cs typeface="F48"/>
              </a:rPr>
              <a:t>a fa gyökerét csak a részfák után dolgozza fel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D1B1D3C6-B41B-555A-86F5-B6E0145E2086}"/>
              </a:ext>
            </a:extLst>
          </p:cNvPr>
          <p:cNvSpPr txBox="1">
            <a:spLocks/>
          </p:cNvSpPr>
          <p:nvPr/>
        </p:nvSpPr>
        <p:spPr>
          <a:xfrm>
            <a:off x="6637334" y="1432560"/>
            <a:ext cx="4865689" cy="4926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dirty="0" err="1">
                <a:ea typeface="Calibri"/>
                <a:cs typeface="F48"/>
              </a:rPr>
              <a:t>Inorder</a:t>
            </a:r>
            <a:r>
              <a:rPr lang="hu-HU" dirty="0">
                <a:ea typeface="Calibri"/>
                <a:cs typeface="F48"/>
              </a:rPr>
              <a:t> bejárás: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u-HU" dirty="0">
                <a:ea typeface="Calibri"/>
                <a:cs typeface="F48"/>
              </a:rPr>
              <a:t>bejárja a nulladik részfát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u-HU" dirty="0">
                <a:ea typeface="Calibri"/>
                <a:cs typeface="F48"/>
              </a:rPr>
              <a:t>a fa gyökerét dolgozza fel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u-HU" dirty="0">
                <a:ea typeface="Calibri"/>
                <a:cs typeface="F48"/>
              </a:rPr>
              <a:t>sorban bejárja az 1..</a:t>
            </a:r>
            <a:r>
              <a:rPr lang="hu-HU" i="1" dirty="0">
                <a:ea typeface="Calibri"/>
                <a:cs typeface="F48"/>
              </a:rPr>
              <a:t>r</a:t>
            </a:r>
            <a:r>
              <a:rPr lang="hu-HU" dirty="0">
                <a:ea typeface="Calibri"/>
                <a:cs typeface="F48"/>
              </a:rPr>
              <a:t> </a:t>
            </a:r>
            <a:r>
              <a:rPr lang="en-US" dirty="0">
                <a:ea typeface="Calibri"/>
                <a:cs typeface="F48"/>
              </a:rPr>
              <a:t>− </a:t>
            </a:r>
            <a:r>
              <a:rPr lang="hu-HU" dirty="0">
                <a:ea typeface="Calibri"/>
                <a:cs typeface="F48"/>
              </a:rPr>
              <a:t>1-edik részfákat</a:t>
            </a:r>
            <a:endParaRPr lang="hu-H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err="1">
                <a:ea typeface="Calibri"/>
                <a:cs typeface="F48"/>
              </a:rPr>
              <a:t>Szintenkénti</a:t>
            </a:r>
            <a:r>
              <a:rPr lang="en-US" dirty="0">
                <a:ea typeface="Calibri"/>
                <a:cs typeface="F48"/>
              </a:rPr>
              <a:t> </a:t>
            </a:r>
            <a:r>
              <a:rPr lang="en-US" dirty="0" err="1">
                <a:ea typeface="Calibri"/>
                <a:cs typeface="F48"/>
              </a:rPr>
              <a:t>bejárás</a:t>
            </a:r>
            <a:r>
              <a:rPr lang="hu-HU" dirty="0">
                <a:ea typeface="Calibri"/>
                <a:cs typeface="F48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ea typeface="Calibri"/>
                <a:cs typeface="F48"/>
              </a:rPr>
              <a:t> a </a:t>
            </a:r>
            <a:r>
              <a:rPr lang="en-US" dirty="0" err="1">
                <a:ea typeface="Calibri"/>
                <a:cs typeface="F48"/>
              </a:rPr>
              <a:t>csúcsokat</a:t>
            </a:r>
            <a:r>
              <a:rPr lang="en-US" dirty="0">
                <a:ea typeface="Calibri"/>
                <a:cs typeface="F48"/>
              </a:rPr>
              <a:t> a </a:t>
            </a:r>
            <a:r>
              <a:rPr lang="hu-HU" dirty="0">
                <a:ea typeface="Calibri"/>
                <a:cs typeface="F48"/>
              </a:rPr>
              <a:t>gyökértől kezdve szintenként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hu-HU" dirty="0">
                <a:ea typeface="Calibri"/>
                <a:cs typeface="F48"/>
              </a:rPr>
              <a:t>minden szintet balról jobbra bejárva dolgozza fel</a:t>
            </a:r>
            <a:endParaRPr lang="hu-HU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53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855AC-36C6-7328-1D96-9348CECEF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6951475C-0278-9C65-18B4-BAC331F3D086}"/>
              </a:ext>
            </a:extLst>
          </p:cNvPr>
          <p:cNvSpPr/>
          <p:nvPr/>
        </p:nvSpPr>
        <p:spPr>
          <a:xfrm>
            <a:off x="7175351" y="1387736"/>
            <a:ext cx="5016649" cy="3991088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6DBF565-5F54-C707-4138-008CE36A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3285"/>
            <a:ext cx="10018713" cy="891074"/>
          </a:xfrm>
        </p:spPr>
        <p:txBody>
          <a:bodyPr>
            <a:normAutofit/>
          </a:bodyPr>
          <a:lstStyle/>
          <a:p>
            <a:r>
              <a:rPr lang="hu-HU"/>
              <a:t>Bináris fa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E31F87-D76A-B273-B17A-EE0BADC25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11" y="755780"/>
            <a:ext cx="5836106" cy="5728995"/>
          </a:xfrm>
        </p:spPr>
        <p:txBody>
          <a:bodyPr>
            <a:normAutofit/>
          </a:bodyPr>
          <a:lstStyle/>
          <a:p>
            <a:pPr algn="l"/>
            <a:r>
              <a:rPr lang="hu-HU" b="0" i="0" u="none" strike="noStrike" baseline="0" dirty="0"/>
              <a:t>Felhasználása</a:t>
            </a:r>
          </a:p>
          <a:p>
            <a:pPr lvl="1"/>
            <a:r>
              <a:rPr lang="hu-HU" b="0" i="0" u="none" strike="noStrike" baseline="0" dirty="0"/>
              <a:t>Nagy méretű adathalmazok és multihalmazok (zsákok) ábrázolására</a:t>
            </a:r>
          </a:p>
          <a:p>
            <a:pPr lvl="1"/>
            <a:r>
              <a:rPr lang="hu-HU" b="0" i="0" u="none" strike="noStrike" baseline="0" dirty="0"/>
              <a:t>egyéb adatreprezentációs célokra</a:t>
            </a:r>
          </a:p>
          <a:p>
            <a:r>
              <a:rPr lang="hu-HU" dirty="0"/>
              <a:t>Fogalmak:</a:t>
            </a:r>
          </a:p>
          <a:p>
            <a:pPr lvl="1"/>
            <a:r>
              <a:rPr lang="hu-HU" b="0" i="1" u="none" strike="noStrike" baseline="0" dirty="0"/>
              <a:t>Csúcs</a:t>
            </a:r>
            <a:r>
              <a:rPr lang="hu-HU" b="0" i="0" u="none" strike="noStrike" baseline="0" dirty="0"/>
              <a:t> ( </a:t>
            </a:r>
            <a:r>
              <a:rPr lang="hu-HU" b="0" i="0" u="none" strike="noStrike" baseline="0" dirty="0" err="1"/>
              <a:t>node</a:t>
            </a:r>
            <a:r>
              <a:rPr lang="hu-HU" b="0" i="0" u="none" strike="noStrike" baseline="0" dirty="0"/>
              <a:t>)</a:t>
            </a:r>
          </a:p>
          <a:p>
            <a:pPr lvl="1"/>
            <a:r>
              <a:rPr lang="hu-HU" b="0" i="0" u="none" strike="noStrike" baseline="0" dirty="0"/>
              <a:t>(</a:t>
            </a:r>
            <a:r>
              <a:rPr lang="hu-HU" b="0" i="0" u="none" strike="noStrike" baseline="0" dirty="0" err="1"/>
              <a:t>max</a:t>
            </a:r>
            <a:r>
              <a:rPr lang="hu-HU" b="0" i="0" u="none" strike="noStrike" baseline="0" dirty="0"/>
              <a:t> 2.) rákövetkező: </a:t>
            </a:r>
            <a:r>
              <a:rPr lang="hu-HU" b="0" i="1" u="none" strike="noStrike" baseline="0" dirty="0"/>
              <a:t>bal</a:t>
            </a:r>
            <a:r>
              <a:rPr lang="hu-HU" b="0" i="0" u="none" strike="noStrike" baseline="0" dirty="0"/>
              <a:t> (</a:t>
            </a:r>
            <a:r>
              <a:rPr lang="hu-HU" b="0" i="0" u="none" strike="noStrike" baseline="0" dirty="0" err="1"/>
              <a:t>left</a:t>
            </a:r>
            <a:r>
              <a:rPr lang="hu-HU" b="0" i="0" u="none" strike="noStrike" baseline="0" dirty="0"/>
              <a:t>) / </a:t>
            </a:r>
            <a:r>
              <a:rPr lang="hu-HU" b="0" i="1" u="none" strike="noStrike" baseline="0" dirty="0"/>
              <a:t>jobb</a:t>
            </a:r>
            <a:r>
              <a:rPr lang="hu-HU" b="0" i="0" u="none" strike="noStrike" baseline="0" dirty="0"/>
              <a:t> (</a:t>
            </a:r>
            <a:r>
              <a:rPr lang="hu-HU" b="0" i="0" u="none" strike="noStrike" baseline="0" dirty="0" err="1"/>
              <a:t>right</a:t>
            </a:r>
            <a:r>
              <a:rPr lang="hu-HU" b="0" i="0" u="none" strike="noStrike" baseline="0" dirty="0"/>
              <a:t>) </a:t>
            </a:r>
          </a:p>
          <a:p>
            <a:pPr lvl="1"/>
            <a:r>
              <a:rPr lang="hu-HU" b="0" i="1" u="none" strike="noStrike" baseline="0" dirty="0"/>
              <a:t>gyerek</a:t>
            </a:r>
            <a:r>
              <a:rPr lang="hu-HU" b="0" i="0" u="none" strike="noStrike" baseline="0" dirty="0"/>
              <a:t> (</a:t>
            </a:r>
            <a:r>
              <a:rPr lang="hu-HU" b="0" i="0" u="none" strike="noStrike" baseline="0" dirty="0" err="1"/>
              <a:t>child</a:t>
            </a:r>
            <a:r>
              <a:rPr lang="hu-HU" b="0" i="0" u="none" strike="noStrike" baseline="0" dirty="0"/>
              <a:t>) &lt;-&gt; </a:t>
            </a:r>
            <a:r>
              <a:rPr lang="hu-HU" b="0" i="1" u="none" strike="noStrike" baseline="0" dirty="0"/>
              <a:t>szülő</a:t>
            </a:r>
            <a:r>
              <a:rPr lang="hu-HU" b="0" i="0" u="none" strike="noStrike" baseline="0" dirty="0"/>
              <a:t> (</a:t>
            </a:r>
            <a:r>
              <a:rPr lang="hu-HU" b="0" i="0" u="none" strike="noStrike" baseline="0" dirty="0" err="1"/>
              <a:t>parent</a:t>
            </a:r>
            <a:r>
              <a:rPr lang="hu-HU" b="0" i="0" u="none" strike="noStrike" baseline="0" dirty="0"/>
              <a:t>)</a:t>
            </a:r>
          </a:p>
          <a:p>
            <a:pPr lvl="1"/>
            <a:r>
              <a:rPr lang="hu-HU" b="0" i="1" u="none" strike="noStrike" baseline="0" dirty="0"/>
              <a:t>testvér</a:t>
            </a:r>
            <a:r>
              <a:rPr lang="hu-HU" b="0" i="0" u="none" strike="noStrike" baseline="0" dirty="0"/>
              <a:t> (</a:t>
            </a:r>
            <a:r>
              <a:rPr lang="hu-HU" b="0" i="0" u="none" strike="noStrike" baseline="0" dirty="0" err="1"/>
              <a:t>sibling</a:t>
            </a:r>
            <a:r>
              <a:rPr lang="hu-HU" b="0" i="0" u="none" strike="noStrike" baseline="0" dirty="0"/>
              <a:t>)</a:t>
            </a:r>
          </a:p>
          <a:p>
            <a:pPr lvl="1"/>
            <a:r>
              <a:rPr lang="hu-HU" b="0" i="1" u="none" strike="noStrike" baseline="0" dirty="0"/>
              <a:t>levél</a:t>
            </a:r>
            <a:r>
              <a:rPr lang="hu-HU" b="0" i="0" u="none" strike="noStrike" baseline="0" dirty="0"/>
              <a:t> (</a:t>
            </a:r>
            <a:r>
              <a:rPr lang="hu-HU" b="0" i="0" u="none" strike="noStrike" baseline="0" dirty="0" err="1"/>
              <a:t>leaf</a:t>
            </a:r>
            <a:r>
              <a:rPr lang="hu-HU" b="0" i="0" u="none" strike="noStrike" baseline="0" dirty="0"/>
              <a:t>) : (1,4,8)</a:t>
            </a:r>
          </a:p>
          <a:p>
            <a:pPr lvl="2"/>
            <a:r>
              <a:rPr lang="hu-HU" b="0" i="0" u="none" strike="noStrike" baseline="0" dirty="0"/>
              <a:t>nincs gyereke </a:t>
            </a:r>
            <a:endParaRPr lang="hu-HU" sz="24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63E1A2A-8F9B-7F68-DAAE-D405F2723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363" y="2147346"/>
            <a:ext cx="3655428" cy="24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23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3E27B-C0D2-687C-91E9-AA51A45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08370"/>
          </a:xfrm>
        </p:spPr>
        <p:txBody>
          <a:bodyPr/>
          <a:lstStyle/>
          <a:p>
            <a:r>
              <a:rPr lang="hu-HU" dirty="0"/>
              <a:t>Ellenőrző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53D2E-D2FA-577A-E1F7-B012A9D7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4171"/>
            <a:ext cx="10188881" cy="4178028"/>
          </a:xfrm>
        </p:spPr>
        <p:txBody>
          <a:bodyPr>
            <a:normAutofit/>
          </a:bodyPr>
          <a:lstStyle/>
          <a:p>
            <a:r>
              <a:rPr lang="hu-HU" sz="2200" dirty="0"/>
              <a:t>Milyen speciális bináris fákat ismer? </a:t>
            </a:r>
          </a:p>
          <a:p>
            <a:pPr lvl="1"/>
            <a:r>
              <a:rPr lang="hu-HU" sz="1800" dirty="0"/>
              <a:t>Adja meg a definícióikat!</a:t>
            </a:r>
          </a:p>
          <a:p>
            <a:r>
              <a:rPr lang="hu-HU" sz="2200" dirty="0"/>
              <a:t>Mennyi a bináris fa mérete, illetve magassága?</a:t>
            </a:r>
          </a:p>
          <a:p>
            <a:r>
              <a:rPr lang="hu-HU" sz="2200" dirty="0"/>
              <a:t>Mondja ki és bizonyítsa be a bináris fa magasságáról szóló tételt!</a:t>
            </a:r>
          </a:p>
          <a:p>
            <a:r>
              <a:rPr lang="hu-HU" sz="2200" dirty="0"/>
              <a:t>Milyen bináris fa reprezentációkat ismer?</a:t>
            </a:r>
          </a:p>
          <a:p>
            <a:pPr algn="l"/>
            <a:r>
              <a:rPr lang="hu-HU" sz="2200" b="0" i="0" u="none" strike="noStrike" baseline="0" dirty="0"/>
              <a:t>Milyen bináris fa bejárásokat ismer?</a:t>
            </a:r>
          </a:p>
          <a:p>
            <a:pPr lvl="1"/>
            <a:r>
              <a:rPr lang="nn-NO" sz="1800" b="0" i="0" u="none" strike="noStrike" baseline="0" dirty="0"/>
              <a:t>Adja meg a struktogramjaikat!</a:t>
            </a:r>
          </a:p>
          <a:p>
            <a:pPr lvl="1"/>
            <a:r>
              <a:rPr lang="hu-HU" sz="1800" b="0" i="0" u="none" strike="noStrike" baseline="0" dirty="0"/>
              <a:t>Számolja ki a </a:t>
            </a:r>
            <a:r>
              <a:rPr lang="hu-HU" sz="1800" b="0" i="0" u="none" strike="noStrike" baseline="0" dirty="0" err="1"/>
              <a:t>struktogramokhoz</a:t>
            </a:r>
            <a:r>
              <a:rPr lang="hu-HU" sz="1800" b="0" i="0" u="none" strike="noStrike" baseline="0" dirty="0"/>
              <a:t> tartozó műveletigényeket!</a:t>
            </a:r>
            <a:endParaRPr lang="hu-HU" sz="2200" dirty="0"/>
          </a:p>
          <a:p>
            <a:r>
              <a:rPr lang="hu-HU" sz="2200" dirty="0"/>
              <a:t>Mit jelent az </a:t>
            </a:r>
            <a:r>
              <a:rPr lang="hu-HU" sz="2200" i="1" dirty="0"/>
              <a:t>r</a:t>
            </a:r>
            <a:r>
              <a:rPr lang="hu-HU" sz="2200" dirty="0"/>
              <a:t>-</a:t>
            </a:r>
            <a:r>
              <a:rPr lang="hu-HU" sz="2200" dirty="0" err="1"/>
              <a:t>áris</a:t>
            </a:r>
            <a:r>
              <a:rPr lang="hu-HU" sz="2200" dirty="0"/>
              <a:t> fa?</a:t>
            </a:r>
            <a:endParaRPr lang="hu-HU" sz="22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48050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32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34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8F251FD5-D2E8-68E0-BD0A-F68C306E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790" y="943536"/>
            <a:ext cx="6698127" cy="3842570"/>
          </a:xfrm>
        </p:spPr>
        <p:txBody>
          <a:bodyPr anchor="ctr">
            <a:normAutofit/>
          </a:bodyPr>
          <a:lstStyle/>
          <a:p>
            <a:r>
              <a:rPr lang="hu-HU" b="1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745FFA0C-393D-A955-DE5F-405BE088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0990" y="4019759"/>
            <a:ext cx="2531516" cy="905288"/>
          </a:xfrm>
        </p:spPr>
        <p:txBody>
          <a:bodyPr anchor="ctr">
            <a:normAutofit fontScale="92500"/>
          </a:bodyPr>
          <a:lstStyle/>
          <a:p>
            <a:r>
              <a:rPr lang="hu-HU" sz="3200" b="1">
                <a:solidFill>
                  <a:srgbClr val="C00000"/>
                </a:solidFill>
              </a:rPr>
              <a:t>Pusztai Kinga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F61895-45AB-51B6-C9CB-6F5A07F2E42D}"/>
              </a:ext>
            </a:extLst>
          </p:cNvPr>
          <p:cNvSpPr txBox="1"/>
          <p:nvPr/>
        </p:nvSpPr>
        <p:spPr>
          <a:xfrm>
            <a:off x="5117105" y="5329238"/>
            <a:ext cx="6568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u-HU" sz="2000"/>
              <a:t>A bemutató Ásványi Tibor: </a:t>
            </a:r>
            <a:r>
              <a:rPr lang="hu-HU" sz="2000" b="0" i="0" u="none" strike="noStrike" baseline="0">
                <a:latin typeface="F30"/>
              </a:rPr>
              <a:t>Algoritmusok és adatszerkezetek I.</a:t>
            </a:r>
          </a:p>
          <a:p>
            <a:pPr algn="r"/>
            <a:r>
              <a:rPr lang="hu-HU" sz="2000" b="0" i="0" u="none" strike="noStrike" baseline="0">
                <a:latin typeface="F30"/>
              </a:rPr>
              <a:t>Előadásjegyzete alapján készült.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340592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0A0701BD-4D29-C52E-CB50-5C685F25A0A1}"/>
              </a:ext>
            </a:extLst>
          </p:cNvPr>
          <p:cNvSpPr/>
          <p:nvPr/>
        </p:nvSpPr>
        <p:spPr>
          <a:xfrm>
            <a:off x="7734748" y="1581374"/>
            <a:ext cx="4457252" cy="4077148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925A800-26DE-539C-FD96-C090C514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77503"/>
            <a:ext cx="10018713" cy="891074"/>
          </a:xfrm>
        </p:spPr>
        <p:txBody>
          <a:bodyPr>
            <a:normAutofit/>
          </a:bodyPr>
          <a:lstStyle/>
          <a:p>
            <a:r>
              <a:rPr lang="hu-HU" dirty="0"/>
              <a:t>Bináris fa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9A3DFA-2DC1-13D5-0325-3CDABB55B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10" y="755780"/>
            <a:ext cx="9823513" cy="5728995"/>
          </a:xfrm>
        </p:spPr>
        <p:txBody>
          <a:bodyPr>
            <a:normAutofit/>
          </a:bodyPr>
          <a:lstStyle/>
          <a:p>
            <a:r>
              <a:rPr lang="hu-HU" dirty="0"/>
              <a:t>Fogalmak:</a:t>
            </a:r>
          </a:p>
          <a:p>
            <a:pPr lvl="1"/>
            <a:r>
              <a:rPr lang="hu-HU" b="0" i="1" u="none" strike="noStrike" baseline="0" dirty="0"/>
              <a:t>Gyökér</a:t>
            </a:r>
            <a:r>
              <a:rPr lang="hu-HU" b="0" i="0" u="none" strike="noStrike" baseline="0" dirty="0"/>
              <a:t> (</a:t>
            </a:r>
            <a:r>
              <a:rPr lang="hu-HU" b="0" i="0" u="none" strike="noStrike" baseline="0" dirty="0" err="1"/>
              <a:t>root</a:t>
            </a:r>
            <a:r>
              <a:rPr lang="hu-HU" b="0" i="0" u="none" strike="noStrike" baseline="0" dirty="0"/>
              <a:t>): (6)</a:t>
            </a:r>
          </a:p>
          <a:p>
            <a:pPr lvl="2"/>
            <a:r>
              <a:rPr lang="hu-HU" sz="2000" b="0" i="0" u="none" strike="noStrike" baseline="0" dirty="0"/>
              <a:t>nincs szülője</a:t>
            </a:r>
            <a:endParaRPr lang="hu-HU" b="0" i="0" u="none" strike="noStrike" baseline="0" dirty="0"/>
          </a:p>
          <a:p>
            <a:pPr lvl="1"/>
            <a:r>
              <a:rPr lang="hu-HU" b="0" i="1" u="none" strike="noStrike" baseline="0" dirty="0"/>
              <a:t>Belső csúcs </a:t>
            </a:r>
            <a:r>
              <a:rPr lang="hu-HU" b="0" i="0" u="none" strike="noStrike" baseline="0" dirty="0"/>
              <a:t>(</a:t>
            </a:r>
            <a:r>
              <a:rPr lang="hu-HU" b="0" i="0" u="none" strike="noStrike" baseline="0" dirty="0" err="1"/>
              <a:t>internal</a:t>
            </a:r>
            <a:r>
              <a:rPr lang="hu-HU" b="0" i="0" u="none" strike="noStrike" baseline="0" dirty="0"/>
              <a:t> </a:t>
            </a:r>
            <a:r>
              <a:rPr lang="hu-HU" b="0" i="0" u="none" strike="noStrike" baseline="0" dirty="0" err="1"/>
              <a:t>node</a:t>
            </a:r>
            <a:r>
              <a:rPr lang="hu-HU" b="0" i="0" u="none" strike="noStrike" baseline="0" dirty="0"/>
              <a:t>): </a:t>
            </a:r>
          </a:p>
          <a:p>
            <a:pPr lvl="2"/>
            <a:r>
              <a:rPr lang="hu-HU" b="0" i="0" u="none" strike="noStrike" baseline="0" dirty="0"/>
              <a:t>nem-levél csúcs</a:t>
            </a:r>
          </a:p>
          <a:p>
            <a:pPr lvl="1"/>
            <a:r>
              <a:rPr lang="hu-HU" b="0" i="0" u="none" strike="noStrike" baseline="0" dirty="0"/>
              <a:t>csúcs </a:t>
            </a:r>
            <a:r>
              <a:rPr lang="hu-HU" b="0" i="1" u="none" strike="noStrike" baseline="0" dirty="0"/>
              <a:t>leszármazottai</a:t>
            </a:r>
            <a:r>
              <a:rPr lang="hu-HU" b="0" i="0" u="none" strike="noStrike" baseline="0" dirty="0"/>
              <a:t> (</a:t>
            </a:r>
            <a:r>
              <a:rPr lang="hu-HU" b="0" i="0" u="none" strike="noStrike" baseline="0" dirty="0" err="1"/>
              <a:t>descendants</a:t>
            </a:r>
            <a:r>
              <a:rPr lang="hu-HU" b="0" i="0" u="none" strike="noStrike" baseline="0" dirty="0"/>
              <a:t>): </a:t>
            </a:r>
          </a:p>
          <a:p>
            <a:pPr lvl="2"/>
            <a:r>
              <a:rPr lang="hu-HU" b="0" i="0" u="none" strike="noStrike" baseline="0" dirty="0"/>
              <a:t>a gyerekei és a gyerekei leszármazottai. </a:t>
            </a:r>
          </a:p>
          <a:p>
            <a:pPr lvl="1"/>
            <a:r>
              <a:rPr lang="hu-HU" b="0" i="0" u="none" strike="noStrike" baseline="0" dirty="0"/>
              <a:t>csúcs </a:t>
            </a:r>
            <a:r>
              <a:rPr lang="hu-HU" i="1" dirty="0"/>
              <a:t>ő</a:t>
            </a:r>
            <a:r>
              <a:rPr lang="hu-HU" b="0" i="1" u="none" strike="noStrike" baseline="0" dirty="0"/>
              <a:t>sei</a:t>
            </a:r>
            <a:r>
              <a:rPr lang="hu-HU" b="0" i="0" u="none" strike="noStrike" baseline="0" dirty="0"/>
              <a:t> (</a:t>
            </a:r>
            <a:r>
              <a:rPr lang="hu-HU" b="0" i="0" u="none" strike="noStrike" baseline="0" dirty="0" err="1"/>
              <a:t>ancestors</a:t>
            </a:r>
            <a:r>
              <a:rPr lang="hu-HU" b="0" i="0" u="none" strike="noStrike" baseline="0" dirty="0"/>
              <a:t>): </a:t>
            </a:r>
          </a:p>
          <a:p>
            <a:pPr lvl="2"/>
            <a:r>
              <a:rPr lang="hu-HU" b="0" i="0" u="none" strike="noStrike" baseline="0" dirty="0"/>
              <a:t>a szülője és a szülője </a:t>
            </a:r>
            <a:r>
              <a:rPr lang="hu-HU" dirty="0"/>
              <a:t>ő</a:t>
            </a:r>
            <a:r>
              <a:rPr lang="hu-HU" b="0" i="0" u="none" strike="noStrike" baseline="0" dirty="0"/>
              <a:t>sei. </a:t>
            </a:r>
          </a:p>
          <a:p>
            <a:r>
              <a:rPr lang="hu-HU" dirty="0"/>
              <a:t>F</a:t>
            </a:r>
            <a:r>
              <a:rPr lang="hu-HU" b="0" i="0" u="none" strike="noStrike" baseline="0" dirty="0"/>
              <a:t>ák ábrázolása:</a:t>
            </a:r>
          </a:p>
          <a:p>
            <a:pPr lvl="1"/>
            <a:r>
              <a:rPr lang="hu-HU" b="0" i="0" u="none" strike="noStrike" baseline="0" dirty="0" err="1"/>
              <a:t>felülről</a:t>
            </a:r>
            <a:r>
              <a:rPr lang="hu-HU" b="0" i="0" u="none" strike="noStrike" baseline="0" dirty="0"/>
              <a:t> lefelé:</a:t>
            </a:r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E8A6439-0FED-633A-2FBC-3AAF35B88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673" y="2608970"/>
            <a:ext cx="3299402" cy="243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2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111D58-3587-F620-D604-CA6BB37C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0" y="599178"/>
            <a:ext cx="8757920" cy="857250"/>
          </a:xfrm>
        </p:spPr>
        <p:txBody>
          <a:bodyPr/>
          <a:lstStyle/>
          <a:p>
            <a:r>
              <a:rPr lang="hu-HU" dirty="0"/>
              <a:t>Általános megjegyzések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EE03092-C79F-9C04-0FAD-4804C8D1ED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07575"/>
                <a:ext cx="9813610" cy="5382473"/>
              </a:xfrm>
            </p:spPr>
            <p:txBody>
              <a:bodyPr>
                <a:normAutofit/>
              </a:bodyPr>
              <a:lstStyle/>
              <a:p>
                <a:r>
                  <a:rPr lang="hu-HU" sz="2800" dirty="0"/>
                  <a:t>Jelölés</a:t>
                </a:r>
              </a:p>
              <a:p>
                <a:pPr lvl="1"/>
                <a:r>
                  <a:rPr lang="hu-HU" sz="2400" b="0" i="0" u="none" strike="noStrike" baseline="0" dirty="0"/>
                  <a:t>Konkrét elem: kör</a:t>
                </a:r>
              </a:p>
              <a:p>
                <a:pPr lvl="1"/>
                <a:r>
                  <a:rPr lang="hu-HU" sz="2400" b="0" i="0" u="none" strike="noStrike" baseline="0" dirty="0"/>
                  <a:t>Ha nem fontos az adott részfa szerkezete: háromszög</a:t>
                </a:r>
              </a:p>
              <a:p>
                <a14:m>
                  <m:oMath xmlns:m="http://schemas.openxmlformats.org/officeDocument/2006/math">
                    <m:r>
                      <a:rPr lang="hu-HU" sz="2800">
                        <a:latin typeface="Cambria Math" panose="02040503050406030204" pitchFamily="18" charset="0"/>
                      </a:rPr>
                      <m:t>⊘</m:t>
                    </m:r>
                  </m:oMath>
                </a14:m>
                <a:r>
                  <a:rPr lang="hu-HU" sz="2800" dirty="0"/>
                  <a:t> </a:t>
                </a:r>
                <a:r>
                  <a:rPr lang="hu-HU" sz="2800" i="1" dirty="0"/>
                  <a:t>üres fa</a:t>
                </a:r>
                <a:r>
                  <a:rPr lang="hu-HU" sz="2800" dirty="0"/>
                  <a:t> (</a:t>
                </a:r>
                <a:r>
                  <a:rPr lang="hu-HU" sz="2800" dirty="0" err="1"/>
                  <a:t>empty</a:t>
                </a:r>
                <a:r>
                  <a:rPr lang="hu-HU" sz="2800" dirty="0"/>
                  <a:t> </a:t>
                </a:r>
                <a:r>
                  <a:rPr lang="hu-HU" sz="2800" dirty="0" err="1"/>
                  <a:t>tree</a:t>
                </a:r>
                <a:r>
                  <a:rPr lang="hu-HU" sz="2800" dirty="0"/>
                  <a:t>): </a:t>
                </a:r>
              </a:p>
              <a:p>
                <a:pPr lvl="1"/>
                <a:r>
                  <a:rPr lang="hu-HU" sz="2400" dirty="0"/>
                  <a:t>nincs csúcsa</a:t>
                </a:r>
              </a:p>
              <a:p>
                <a: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  <a:t>Egy tetszőleges nemüres </a:t>
                </a:r>
                <a:r>
                  <a:rPr lang="hu-HU" sz="2800" i="1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  <a:t>fát a gyökércsúcsa (</a:t>
                </a:r>
                <a:r>
                  <a:rPr lang="hu-HU" sz="2800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sz="2800" i="1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  <a:t>) határoz meg</a:t>
                </a:r>
                <a:endParaRPr lang="hu-HU" sz="2800" dirty="0">
                  <a:ea typeface="Calibri" panose="020F0502020204030204" pitchFamily="34" charset="0"/>
                  <a:cs typeface="F29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A fa többi csúcsa: ennek a leszármazottja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EE03092-C79F-9C04-0FAD-4804C8D1ED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07575"/>
                <a:ext cx="9813610" cy="5382473"/>
              </a:xfrm>
              <a:blipFill>
                <a:blip r:embed="rId2"/>
                <a:stretch>
                  <a:fillRect l="-20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DE3B4904-46C4-8DC9-4556-1424261A5F71}"/>
              </a:ext>
            </a:extLst>
          </p:cNvPr>
          <p:cNvGrpSpPr/>
          <p:nvPr/>
        </p:nvGrpSpPr>
        <p:grpSpPr>
          <a:xfrm>
            <a:off x="9417668" y="1502148"/>
            <a:ext cx="2580043" cy="2651760"/>
            <a:chOff x="9154757" y="883921"/>
            <a:chExt cx="2580043" cy="2651760"/>
          </a:xfrm>
        </p:grpSpPr>
        <p:sp>
          <p:nvSpPr>
            <p:cNvPr id="4" name="Tekercs: függőleges 3">
              <a:extLst>
                <a:ext uri="{FF2B5EF4-FFF2-40B4-BE49-F238E27FC236}">
                  <a16:creationId xmlns:a16="http://schemas.microsoft.com/office/drawing/2014/main" id="{3D964994-8615-8764-E9E7-280BC4F32FDF}"/>
                </a:ext>
              </a:extLst>
            </p:cNvPr>
            <p:cNvSpPr/>
            <p:nvPr/>
          </p:nvSpPr>
          <p:spPr>
            <a:xfrm>
              <a:off x="9154757" y="883921"/>
              <a:ext cx="2580043" cy="265176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5BDC5D25-E131-0107-ED0C-8593409C6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8902" y="1307575"/>
              <a:ext cx="1791752" cy="2013451"/>
            </a:xfrm>
            <a:prstGeom prst="rect">
              <a:avLst/>
            </a:prstGeom>
          </p:spPr>
        </p:pic>
      </p:grpSp>
      <p:pic>
        <p:nvPicPr>
          <p:cNvPr id="9" name="Kép 8">
            <a:extLst>
              <a:ext uri="{FF2B5EF4-FFF2-40B4-BE49-F238E27FC236}">
                <a16:creationId xmlns:a16="http://schemas.microsoft.com/office/drawing/2014/main" id="{A3329D6C-96B6-1BAB-AF4C-040EA66D4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083" y="3789232"/>
            <a:ext cx="352474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9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C71302-F41D-FE2C-CB2C-02CE3803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915" y="270471"/>
            <a:ext cx="8243456" cy="1359196"/>
          </a:xfrm>
        </p:spPr>
        <p:txBody>
          <a:bodyPr>
            <a:normAutofit/>
          </a:bodyPr>
          <a:lstStyle/>
          <a:p>
            <a:r>
              <a:rPr lang="hu-HU" dirty="0"/>
              <a:t>Általános megjegyzések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F837648-62DD-9E17-10D0-B6780B2EDF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18253" y="1402080"/>
                <a:ext cx="10018713" cy="5317553"/>
              </a:xfrm>
            </p:spPr>
            <p:txBody>
              <a:bodyPr>
                <a:noAutofit/>
              </a:bodyPr>
              <a:lstStyle/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  <a:t>A </a:t>
                </a:r>
                <a:r>
                  <a:rPr lang="hu-HU" sz="2800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sz="2800" i="1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  <a:t>bal/jobb gyerekéhez tartozó fák:</a:t>
                </a:r>
              </a:p>
              <a:p>
                <a:pPr marL="800100" lvl="1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A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78"/>
                  </a:rPr>
                  <a:t>bal/jobb részfájának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nevezzük</a:t>
                </a:r>
                <a:endParaRPr lang="hu-HU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7000"/>
                  </a:lnSpc>
                  <a:buFont typeface="Symbol" panose="05050102010706020507" pitchFamily="18" charset="2"/>
                  <a:buChar char=""/>
                </a:pPr>
                <a:r>
                  <a:rPr lang="hu-HU" sz="2400" dirty="0"/>
                  <a:t>Jelölése: </a:t>
                </a:r>
                <a:r>
                  <a:rPr lang="hu-HU" sz="2400" i="1" dirty="0"/>
                  <a:t>t</a:t>
                </a:r>
                <a:r>
                  <a:rPr lang="hu-HU" sz="2400" dirty="0"/>
                  <a:t> </a:t>
                </a:r>
                <a:r>
                  <a:rPr lang="en-US" sz="2400" dirty="0"/>
                  <a:t>→ </a:t>
                </a:r>
                <a:r>
                  <a:rPr lang="hu-HU" sz="2400" i="1" dirty="0" err="1"/>
                  <a:t>left</a:t>
                </a:r>
                <a:r>
                  <a:rPr lang="hu-HU" sz="2400" dirty="0"/>
                  <a:t> / </a:t>
                </a:r>
                <a:r>
                  <a:rPr lang="hu-HU" sz="2400" i="1" dirty="0"/>
                  <a:t>t</a:t>
                </a:r>
                <a:r>
                  <a:rPr lang="hu-HU" sz="2400" dirty="0"/>
                  <a:t> </a:t>
                </a:r>
                <a:r>
                  <a:rPr lang="en-US" sz="2400" dirty="0"/>
                  <a:t>→ </a:t>
                </a:r>
                <a:r>
                  <a:rPr lang="hu-HU" sz="2400" i="1" dirty="0" err="1"/>
                  <a:t>right</a:t>
                </a:r>
                <a:r>
                  <a:rPr lang="hu-HU" sz="2400" dirty="0"/>
                  <a:t> ( </a:t>
                </a:r>
                <a:r>
                  <a:rPr lang="hu-HU" sz="2400" i="1" dirty="0" err="1"/>
                  <a:t>left</a:t>
                </a:r>
                <a:r>
                  <a:rPr lang="hu-HU" sz="2400" dirty="0"/>
                  <a:t>(</a:t>
                </a:r>
                <a:r>
                  <a:rPr lang="hu-HU" sz="2400" i="1" dirty="0"/>
                  <a:t>t</a:t>
                </a:r>
                <a:r>
                  <a:rPr lang="hu-HU" sz="2400" dirty="0"/>
                  <a:t>) és </a:t>
                </a:r>
                <a:r>
                  <a:rPr lang="hu-HU" sz="2400" i="1" dirty="0" err="1"/>
                  <a:t>right</a:t>
                </a:r>
                <a:r>
                  <a:rPr lang="hu-HU" sz="2400" dirty="0"/>
                  <a:t>(</a:t>
                </a:r>
                <a:r>
                  <a:rPr lang="hu-HU" sz="2400" i="1" dirty="0"/>
                  <a:t>t</a:t>
                </a:r>
                <a:r>
                  <a:rPr lang="hu-HU" sz="2400" dirty="0"/>
                  <a:t>) )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u-HU" dirty="0">
                    <a:ea typeface="Calibri" panose="020F0502020204030204" pitchFamily="34" charset="0"/>
                    <a:cs typeface="F29"/>
                  </a:rPr>
                  <a:t>Ha a gyerek létezik: </a:t>
                </a:r>
              </a:p>
              <a:p>
                <a:pPr marL="800100" lvl="1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u-HU" dirty="0"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i="1" dirty="0"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dirty="0">
                    <a:ea typeface="Calibri" panose="020F0502020204030204" pitchFamily="34" charset="0"/>
                    <a:cs typeface="CMSY10"/>
                  </a:rPr>
                  <a:t>→ </a:t>
                </a:r>
                <a:r>
                  <a:rPr lang="hu-HU" i="1" dirty="0" err="1">
                    <a:ea typeface="Calibri" panose="020F0502020204030204" pitchFamily="34" charset="0"/>
                    <a:cs typeface="CMMI12"/>
                  </a:rPr>
                  <a:t>left</a:t>
                </a:r>
                <a:r>
                  <a:rPr lang="hu-HU" dirty="0">
                    <a:ea typeface="Calibri" panose="020F0502020204030204" pitchFamily="34" charset="0"/>
                    <a:cs typeface="CMMI12"/>
                  </a:rPr>
                  <a:t> /</a:t>
                </a:r>
                <a:r>
                  <a:rPr lang="hu-HU" dirty="0"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dirty="0"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i="1" dirty="0"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dirty="0">
                    <a:ea typeface="Calibri" panose="020F0502020204030204" pitchFamily="34" charset="0"/>
                    <a:cs typeface="CMSY10"/>
                  </a:rPr>
                  <a:t>→ </a:t>
                </a:r>
                <a:r>
                  <a:rPr lang="hu-HU" i="1" dirty="0" err="1">
                    <a:ea typeface="Calibri" panose="020F0502020204030204" pitchFamily="34" charset="0"/>
                    <a:cs typeface="CMMI12"/>
                  </a:rPr>
                  <a:t>right</a:t>
                </a:r>
                <a:endParaRPr lang="hu-HU" dirty="0">
                  <a:ea typeface="Calibri" panose="020F0502020204030204" pitchFamily="34" charset="0"/>
                  <a:cs typeface="F29"/>
                </a:endParaRPr>
              </a:p>
              <a:p>
                <a:pPr marL="800100" lvl="1" indent="-342900">
                  <a:lnSpc>
                    <a:spcPct val="127000"/>
                  </a:lnSpc>
                  <a:buFont typeface="Symbol" panose="05050102010706020507" pitchFamily="18" charset="2"/>
                  <a:buChar char=""/>
                </a:pPr>
                <a:r>
                  <a:rPr lang="hu-HU" dirty="0"/>
                  <a:t>(Itt a „</a:t>
                </a:r>
                <a:r>
                  <a:rPr lang="en-US" dirty="0"/>
                  <a:t>→</a:t>
                </a:r>
                <a:r>
                  <a:rPr lang="hu-HU" dirty="0"/>
                  <a:t>” erősebben köt, mint a „∗”. Pl. ∗</a:t>
                </a:r>
                <a:r>
                  <a:rPr lang="hu-HU" i="1" dirty="0"/>
                  <a:t>t</a:t>
                </a:r>
                <a:r>
                  <a:rPr lang="hu-HU" dirty="0"/>
                  <a:t> </a:t>
                </a:r>
                <a:r>
                  <a:rPr lang="en-US" dirty="0"/>
                  <a:t>→ </a:t>
                </a:r>
                <a:r>
                  <a:rPr lang="hu-HU" i="1" dirty="0" err="1"/>
                  <a:t>left</a:t>
                </a:r>
                <a:r>
                  <a:rPr lang="hu-HU" dirty="0"/>
                  <a:t> = ∗(</a:t>
                </a:r>
                <a:r>
                  <a:rPr lang="hu-HU" i="1" dirty="0"/>
                  <a:t>t</a:t>
                </a:r>
                <a:r>
                  <a:rPr lang="hu-HU" dirty="0"/>
                  <a:t> </a:t>
                </a:r>
                <a:r>
                  <a:rPr lang="en-US" dirty="0"/>
                  <a:t>→ </a:t>
                </a:r>
                <a:r>
                  <a:rPr lang="hu-HU" i="1" dirty="0" err="1"/>
                  <a:t>left</a:t>
                </a:r>
                <a:r>
                  <a:rPr lang="hu-HU" dirty="0"/>
                  <a:t>))</a:t>
                </a:r>
              </a:p>
              <a:p>
                <a:pPr marL="800100" lvl="1" indent="-342900">
                  <a:lnSpc>
                    <a:spcPct val="127000"/>
                  </a:lnSpc>
                  <a:buFont typeface="Symbol" panose="05050102010706020507" pitchFamily="18" charset="2"/>
                  <a:buChar char=""/>
                </a:pPr>
                <a:r>
                  <a:rPr lang="hu-HU" dirty="0"/>
                  <a:t>Ha ∗</a:t>
                </a:r>
                <a:r>
                  <a:rPr lang="hu-HU" i="1" dirty="0"/>
                  <a:t>t</a:t>
                </a:r>
                <a:r>
                  <a:rPr lang="hu-HU" dirty="0"/>
                  <a:t>-</a:t>
                </a:r>
                <a:r>
                  <a:rPr lang="hu-HU" dirty="0" err="1"/>
                  <a:t>nek</a:t>
                </a:r>
                <a:r>
                  <a:rPr lang="hu-HU" dirty="0"/>
                  <a:t> nincs bal/jobb gyereke:</a:t>
                </a:r>
              </a:p>
              <a:p>
                <a:pPr marL="1257300" lvl="2" indent="-342900">
                  <a:lnSpc>
                    <a:spcPct val="127000"/>
                  </a:lnSpc>
                  <a:buFont typeface="Symbol" panose="05050102010706020507" pitchFamily="18" charset="2"/>
                  <a:buChar char=""/>
                </a:pPr>
                <a:r>
                  <a:rPr lang="hu-HU" i="1" dirty="0"/>
                  <a:t>t</a:t>
                </a:r>
                <a:r>
                  <a:rPr lang="hu-HU" dirty="0"/>
                  <a:t> </a:t>
                </a:r>
                <a:r>
                  <a:rPr lang="en-US" dirty="0"/>
                  <a:t>→ </a:t>
                </a:r>
                <a:r>
                  <a:rPr lang="hu-HU" i="1" dirty="0" err="1"/>
                  <a:t>left</a:t>
                </a:r>
                <a:r>
                  <a:rPr lang="hu-HU" dirty="0"/>
                  <a:t> = 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⊘</m:t>
                    </m:r>
                  </m:oMath>
                </a14:m>
                <a:r>
                  <a:rPr lang="hu-HU" dirty="0"/>
                  <a:t> / </a:t>
                </a:r>
                <a:r>
                  <a:rPr lang="hu-HU" i="1" dirty="0"/>
                  <a:t>t</a:t>
                </a:r>
                <a:r>
                  <a:rPr lang="hu-HU" dirty="0"/>
                  <a:t> </a:t>
                </a:r>
                <a:r>
                  <a:rPr lang="en-US" dirty="0"/>
                  <a:t>→ </a:t>
                </a:r>
                <a:r>
                  <a:rPr lang="hu-HU" i="1" dirty="0" err="1"/>
                  <a:t>right</a:t>
                </a:r>
                <a:r>
                  <a:rPr lang="hu-HU" dirty="0"/>
                  <a:t> =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F837648-62DD-9E17-10D0-B6780B2ED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8253" y="1402080"/>
                <a:ext cx="10018713" cy="5317553"/>
              </a:xfrm>
              <a:blipFill>
                <a:blip r:embed="rId2"/>
                <a:stretch>
                  <a:fillRect l="-231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4845844D-436B-9DFC-A4B0-D1AC5A660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809" y="5813083"/>
            <a:ext cx="266737" cy="352474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59396DE-2D19-0CCC-1964-217AB6C1D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471" y="5813083"/>
            <a:ext cx="266737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14354-9D12-003F-85B3-085155616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722A8A-EFF0-93B9-A52F-098BEF9C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35" y="433031"/>
            <a:ext cx="8243456" cy="1359196"/>
          </a:xfrm>
        </p:spPr>
        <p:txBody>
          <a:bodyPr>
            <a:normAutofit/>
          </a:bodyPr>
          <a:lstStyle/>
          <a:p>
            <a:r>
              <a:rPr lang="hu-HU" dirty="0"/>
              <a:t>Általános megjegyzések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C980E29-3B27-6603-35C3-564BB7992F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18253" y="1629667"/>
                <a:ext cx="10018713" cy="5089966"/>
              </a:xfrm>
            </p:spPr>
            <p:txBody>
              <a:bodyPr>
                <a:noAutofit/>
              </a:bodyPr>
              <a:lstStyle/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  <a:t>A </a:t>
                </a:r>
                <a:r>
                  <a:rPr lang="hu-HU" sz="2800" i="1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  <a:t>bináris fának (</a:t>
                </a:r>
                <a:r>
                  <a:rPr lang="hu-HU" sz="2800" i="1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CMR12"/>
                  </a:rPr>
                  <a:t>= </a:t>
                </a:r>
                <a14:m>
                  <m:oMath xmlns:m="http://schemas.openxmlformats.org/officeDocument/2006/math">
                    <m:r>
                      <a:rPr lang="hu-HU" sz="2800" i="1">
                        <a:effectLst/>
                        <a:ea typeface="CMR12"/>
                        <a:cs typeface="CMR12"/>
                      </a:rPr>
                      <m:t>⊘</m:t>
                    </m:r>
                  </m:oMath>
                </a14:m>
                <a:r>
                  <a:rPr lang="hu-HU" sz="2800" dirty="0">
                    <a:effectLst/>
                    <a:ea typeface="Calibri" panose="020F0502020204030204" pitchFamily="34" charset="0"/>
                    <a:cs typeface="stmary10"/>
                  </a:rPr>
                  <a:t> 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F29"/>
                  </a:rPr>
                  <a:t>esetén is) </a:t>
                </a:r>
                <a:r>
                  <a:rPr lang="hu-HU" sz="2800" i="1" dirty="0">
                    <a:effectLst/>
                    <a:ea typeface="Calibri" panose="020F0502020204030204" pitchFamily="34" charset="0"/>
                    <a:cs typeface="F78"/>
                  </a:rPr>
                  <a:t>részfái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F78"/>
                  </a:rPr>
                  <a:t> (</a:t>
                </a:r>
                <a:r>
                  <a:rPr lang="hu-HU" sz="2800" dirty="0" err="1">
                    <a:effectLst/>
                    <a:ea typeface="Calibri" panose="020F0502020204030204" pitchFamily="34" charset="0"/>
                    <a:cs typeface="F78"/>
                  </a:rPr>
                  <a:t>subtree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F78"/>
                  </a:rPr>
                  <a:t>) </a:t>
                </a:r>
              </a:p>
              <a:p>
                <a:pPr marL="800100" lvl="1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Önmaga</a:t>
                </a:r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u-HU" sz="2400" dirty="0">
                    <a:ea typeface="Calibri" panose="020F0502020204030204" pitchFamily="34" charset="0"/>
                    <a:cs typeface="F29"/>
                  </a:rPr>
                  <a:t>Ha </a:t>
                </a:r>
                <a:r>
                  <a:rPr lang="hu-HU" sz="2400" i="1" dirty="0">
                    <a:ea typeface="Calibri" panose="020F0502020204030204" pitchFamily="34" charset="0"/>
                    <a:cs typeface="F29"/>
                  </a:rPr>
                  <a:t>t</a:t>
                </a:r>
                <a:r>
                  <a:rPr lang="hu-HU" sz="2400" dirty="0">
                    <a:ea typeface="Calibri" panose="020F0502020204030204" pitchFamily="34" charset="0"/>
                    <a:cs typeface="F29"/>
                  </a:rPr>
                  <a:t> ≠</a:t>
                </a:r>
                <a14:m>
                  <m:oMath xmlns:m="http://schemas.openxmlformats.org/officeDocument/2006/math">
                    <m:r>
                      <a:rPr lang="hu-HU" sz="2400">
                        <a:ea typeface="Calibri" panose="020F0502020204030204" pitchFamily="34" charset="0"/>
                        <a:cs typeface="F29"/>
                      </a:rPr>
                      <m:t>⊘</m:t>
                    </m:r>
                  </m:oMath>
                </a14:m>
                <a:r>
                  <a:rPr lang="hu-HU" sz="2400" dirty="0">
                    <a:ea typeface="Calibri" panose="020F0502020204030204" pitchFamily="34" charset="0"/>
                    <a:cs typeface="F29"/>
                  </a:rPr>
                  <a:t> </a:t>
                </a:r>
              </a:p>
              <a:p>
                <a:pPr lvl="2">
                  <a:lnSpc>
                    <a:spcPct val="107000"/>
                  </a:lnSpc>
                  <a:buFont typeface="Wingdings" panose="05000000000000000000" pitchFamily="2" charset="2"/>
                  <a:buChar char="Ø"/>
                </a:pPr>
                <a:r>
                  <a:rPr lang="hu-HU" sz="2000" dirty="0"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2000" i="1" dirty="0">
                    <a:ea typeface="Calibri" panose="020F0502020204030204" pitchFamily="34" charset="0"/>
                    <a:cs typeface="F29"/>
                  </a:rPr>
                  <a:t>t</a:t>
                </a:r>
                <a:r>
                  <a:rPr lang="hu-HU" sz="2000" dirty="0"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en-US" sz="2000" dirty="0">
                    <a:ea typeface="Calibri" panose="020F0502020204030204" pitchFamily="34" charset="0"/>
                    <a:cs typeface="F29"/>
                  </a:rPr>
                  <a:t>→ </a:t>
                </a:r>
                <a:r>
                  <a:rPr lang="hu-HU" sz="2000" i="1" dirty="0" err="1">
                    <a:ea typeface="Calibri" panose="020F0502020204030204" pitchFamily="34" charset="0"/>
                    <a:cs typeface="F29"/>
                  </a:rPr>
                  <a:t>left</a:t>
                </a:r>
                <a:r>
                  <a:rPr lang="hu-HU" sz="2000" dirty="0">
                    <a:ea typeface="Calibri" panose="020F0502020204030204" pitchFamily="34" charset="0"/>
                    <a:cs typeface="F29"/>
                  </a:rPr>
                  <a:t> és  </a:t>
                </a:r>
                <a:r>
                  <a:rPr lang="hu-HU" sz="2000" i="1" dirty="0">
                    <a:ea typeface="Calibri" panose="020F0502020204030204" pitchFamily="34" charset="0"/>
                    <a:cs typeface="F29"/>
                  </a:rPr>
                  <a:t>t</a:t>
                </a:r>
                <a:r>
                  <a:rPr lang="hu-HU" sz="2000" dirty="0"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en-US" sz="2000" dirty="0">
                    <a:ea typeface="Calibri" panose="020F0502020204030204" pitchFamily="34" charset="0"/>
                    <a:cs typeface="F29"/>
                  </a:rPr>
                  <a:t>→ </a:t>
                </a:r>
                <a:r>
                  <a:rPr lang="hu-HU" sz="2000" i="1" dirty="0" err="1">
                    <a:ea typeface="Calibri" panose="020F0502020204030204" pitchFamily="34" charset="0"/>
                    <a:cs typeface="F29"/>
                  </a:rPr>
                  <a:t>right</a:t>
                </a:r>
                <a:r>
                  <a:rPr lang="hu-HU" sz="2000" dirty="0">
                    <a:ea typeface="Calibri" panose="020F0502020204030204" pitchFamily="34" charset="0"/>
                    <a:cs typeface="F29"/>
                  </a:rPr>
                  <a:t> </a:t>
                </a:r>
              </a:p>
              <a:p>
                <a:pPr lvl="2">
                  <a:lnSpc>
                    <a:spcPct val="107000"/>
                  </a:lnSpc>
                  <a:buFont typeface="Wingdings" panose="05000000000000000000" pitchFamily="2" charset="2"/>
                  <a:buChar char="Ø"/>
                </a:pPr>
                <a:r>
                  <a:rPr lang="hu-HU" sz="2000" dirty="0">
                    <a:ea typeface="Calibri" panose="020F0502020204030204" pitchFamily="34" charset="0"/>
                    <a:cs typeface="F29"/>
                  </a:rPr>
                  <a:t> ezek részfái</a:t>
                </a:r>
              </a:p>
              <a:p>
                <a:pPr marL="34290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u-HU" sz="2800" dirty="0">
                    <a:ea typeface="Calibri" panose="020F0502020204030204" pitchFamily="34" charset="0"/>
                    <a:cs typeface="F29"/>
                  </a:rPr>
                  <a:t>A </a:t>
                </a:r>
                <a:r>
                  <a:rPr lang="hu-HU" sz="2800" i="1" dirty="0">
                    <a:ea typeface="Calibri" panose="020F0502020204030204" pitchFamily="34" charset="0"/>
                    <a:cs typeface="F29"/>
                  </a:rPr>
                  <a:t>t</a:t>
                </a:r>
                <a:r>
                  <a:rPr lang="hu-HU" sz="2800" dirty="0"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2800" i="1" dirty="0">
                    <a:ea typeface="Calibri" panose="020F0502020204030204" pitchFamily="34" charset="0"/>
                    <a:cs typeface="F29"/>
                  </a:rPr>
                  <a:t>valódi részfája</a:t>
                </a:r>
                <a:r>
                  <a:rPr lang="hu-HU" sz="2800" dirty="0">
                    <a:ea typeface="Calibri" panose="020F0502020204030204" pitchFamily="34" charset="0"/>
                    <a:cs typeface="F29"/>
                  </a:rPr>
                  <a:t> (</a:t>
                </a:r>
                <a:r>
                  <a:rPr lang="hu-HU" sz="2800" dirty="0" err="1">
                    <a:ea typeface="Calibri" panose="020F0502020204030204" pitchFamily="34" charset="0"/>
                    <a:cs typeface="F29"/>
                  </a:rPr>
                  <a:t>proper</a:t>
                </a:r>
                <a:r>
                  <a:rPr lang="hu-HU" sz="2800" dirty="0"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2800" dirty="0" err="1">
                    <a:ea typeface="Calibri" panose="020F0502020204030204" pitchFamily="34" charset="0"/>
                    <a:cs typeface="F29"/>
                  </a:rPr>
                  <a:t>subtree</a:t>
                </a:r>
                <a:r>
                  <a:rPr lang="hu-HU" sz="2800" dirty="0">
                    <a:ea typeface="Calibri" panose="020F0502020204030204" pitchFamily="34" charset="0"/>
                    <a:cs typeface="F29"/>
                  </a:rPr>
                  <a:t>) </a:t>
                </a:r>
                <a:r>
                  <a:rPr lang="hu-HU" sz="2800" i="1" dirty="0">
                    <a:ea typeface="Calibri" panose="020F0502020204030204" pitchFamily="34" charset="0"/>
                    <a:cs typeface="F29"/>
                  </a:rPr>
                  <a:t>f</a:t>
                </a:r>
              </a:p>
              <a:p>
                <a:pPr marL="800100" lvl="1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u-HU" sz="2400" i="1" dirty="0">
                    <a:ea typeface="Calibri" panose="020F0502020204030204" pitchFamily="34" charset="0"/>
                    <a:cs typeface="F29"/>
                  </a:rPr>
                  <a:t>t</a:t>
                </a:r>
                <a:r>
                  <a:rPr lang="hu-HU" sz="2400" dirty="0">
                    <a:ea typeface="Calibri" panose="020F0502020204030204" pitchFamily="34" charset="0"/>
                    <a:cs typeface="F29"/>
                  </a:rPr>
                  <a:t> részfája </a:t>
                </a:r>
                <a:r>
                  <a:rPr lang="hu-HU" sz="2400" i="1" dirty="0">
                    <a:ea typeface="Calibri" panose="020F0502020204030204" pitchFamily="34" charset="0"/>
                    <a:cs typeface="F29"/>
                  </a:rPr>
                  <a:t>f</a:t>
                </a:r>
              </a:p>
              <a:p>
                <a:pPr marL="800100" lvl="1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u-HU" sz="2400" i="1" dirty="0">
                    <a:ea typeface="Calibri" panose="020F0502020204030204" pitchFamily="34" charset="0"/>
                    <a:cs typeface="F29"/>
                  </a:rPr>
                  <a:t>t</a:t>
                </a:r>
                <a:r>
                  <a:rPr lang="hu-HU" sz="2400" dirty="0">
                    <a:ea typeface="Calibri" panose="020F0502020204030204" pitchFamily="34" charset="0"/>
                    <a:cs typeface="F29"/>
                  </a:rPr>
                  <a:t>≠ </a:t>
                </a:r>
                <a:r>
                  <a:rPr lang="hu-HU" sz="2400" i="1" dirty="0">
                    <a:ea typeface="Calibri" panose="020F0502020204030204" pitchFamily="34" charset="0"/>
                    <a:cs typeface="F29"/>
                  </a:rPr>
                  <a:t>f</a:t>
                </a:r>
                <a:r>
                  <a:rPr lang="hu-HU" sz="2400" dirty="0">
                    <a:ea typeface="Calibri" panose="020F0502020204030204" pitchFamily="34" charset="0"/>
                    <a:cs typeface="F29"/>
                  </a:rPr>
                  <a:t>≠</a:t>
                </a:r>
                <a14:m>
                  <m:oMath xmlns:m="http://schemas.openxmlformats.org/officeDocument/2006/math">
                    <m:r>
                      <a:rPr lang="hu-HU" sz="2400">
                        <a:ea typeface="Calibri" panose="020F0502020204030204" pitchFamily="34" charset="0"/>
                        <a:cs typeface="F29"/>
                      </a:rPr>
                      <m:t>⊘</m:t>
                    </m:r>
                  </m:oMath>
                </a14:m>
                <a:endParaRPr lang="hu-HU" sz="2400" dirty="0">
                  <a:ea typeface="Calibri" panose="020F0502020204030204" pitchFamily="34" charset="0"/>
                  <a:cs typeface="F29"/>
                </a:endParaRP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C980E29-3B27-6603-35C3-564BB7992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8253" y="1629667"/>
                <a:ext cx="10018713" cy="5089966"/>
              </a:xfrm>
              <a:blipFill>
                <a:blip r:embed="rId2"/>
                <a:stretch>
                  <a:fillRect l="-231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730C89EB-6F6E-5494-316A-2CD90F07D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803" y="2136339"/>
            <a:ext cx="342948" cy="457264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C31A5770-0EF6-65FF-E054-61BC64509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665" y="3287372"/>
            <a:ext cx="285790" cy="323895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88533FAC-7381-6280-5038-E5AB45C6C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612" y="5900393"/>
            <a:ext cx="34294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066D6-0C78-4D2F-A499-D3235B58F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: szamárfül 8">
            <a:extLst>
              <a:ext uri="{FF2B5EF4-FFF2-40B4-BE49-F238E27FC236}">
                <a16:creationId xmlns:a16="http://schemas.microsoft.com/office/drawing/2014/main" id="{8490AFA6-4881-09C2-3386-DDA73364B173}"/>
              </a:ext>
            </a:extLst>
          </p:cNvPr>
          <p:cNvSpPr/>
          <p:nvPr/>
        </p:nvSpPr>
        <p:spPr>
          <a:xfrm>
            <a:off x="7734748" y="291986"/>
            <a:ext cx="4141694" cy="2063938"/>
          </a:xfrm>
          <a:custGeom>
            <a:avLst/>
            <a:gdLst>
              <a:gd name="connsiteX0" fmla="*/ 0 w 4141694"/>
              <a:gd name="connsiteY0" fmla="*/ 0 h 2063938"/>
              <a:gd name="connsiteX1" fmla="*/ 4141694 w 4141694"/>
              <a:gd name="connsiteY1" fmla="*/ 0 h 2063938"/>
              <a:gd name="connsiteX2" fmla="*/ 4141694 w 4141694"/>
              <a:gd name="connsiteY2" fmla="*/ 1547809 h 2063938"/>
              <a:gd name="connsiteX3" fmla="*/ 3625565 w 4141694"/>
              <a:gd name="connsiteY3" fmla="*/ 2063938 h 2063938"/>
              <a:gd name="connsiteX4" fmla="*/ 0 w 4141694"/>
              <a:gd name="connsiteY4" fmla="*/ 2063938 h 2063938"/>
              <a:gd name="connsiteX5" fmla="*/ 0 w 4141694"/>
              <a:gd name="connsiteY5" fmla="*/ 0 h 2063938"/>
              <a:gd name="connsiteX0" fmla="*/ 3625565 w 4141694"/>
              <a:gd name="connsiteY0" fmla="*/ 2063938 h 2063938"/>
              <a:gd name="connsiteX1" fmla="*/ 3728791 w 4141694"/>
              <a:gd name="connsiteY1" fmla="*/ 1651035 h 2063938"/>
              <a:gd name="connsiteX2" fmla="*/ 4141694 w 4141694"/>
              <a:gd name="connsiteY2" fmla="*/ 1547809 h 2063938"/>
              <a:gd name="connsiteX3" fmla="*/ 3625565 w 4141694"/>
              <a:gd name="connsiteY3" fmla="*/ 2063938 h 2063938"/>
              <a:gd name="connsiteX0" fmla="*/ 3625565 w 4141694"/>
              <a:gd name="connsiteY0" fmla="*/ 2063938 h 2063938"/>
              <a:gd name="connsiteX1" fmla="*/ 3728791 w 4141694"/>
              <a:gd name="connsiteY1" fmla="*/ 1651035 h 2063938"/>
              <a:gd name="connsiteX2" fmla="*/ 4141694 w 4141694"/>
              <a:gd name="connsiteY2" fmla="*/ 1547809 h 2063938"/>
              <a:gd name="connsiteX3" fmla="*/ 3625565 w 4141694"/>
              <a:gd name="connsiteY3" fmla="*/ 2063938 h 2063938"/>
              <a:gd name="connsiteX4" fmla="*/ 0 w 4141694"/>
              <a:gd name="connsiteY4" fmla="*/ 2063938 h 2063938"/>
              <a:gd name="connsiteX5" fmla="*/ 0 w 4141694"/>
              <a:gd name="connsiteY5" fmla="*/ 0 h 2063938"/>
              <a:gd name="connsiteX6" fmla="*/ 4141694 w 4141694"/>
              <a:gd name="connsiteY6" fmla="*/ 0 h 2063938"/>
              <a:gd name="connsiteX7" fmla="*/ 4141694 w 4141694"/>
              <a:gd name="connsiteY7" fmla="*/ 1547809 h 206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1694" h="2063938" stroke="0" extrusionOk="0">
                <a:moveTo>
                  <a:pt x="0" y="0"/>
                </a:moveTo>
                <a:cubicBezTo>
                  <a:pt x="1930083" y="108647"/>
                  <a:pt x="3286727" y="142260"/>
                  <a:pt x="4141694" y="0"/>
                </a:cubicBezTo>
                <a:cubicBezTo>
                  <a:pt x="4141933" y="447734"/>
                  <a:pt x="4169340" y="1077218"/>
                  <a:pt x="4141694" y="1547809"/>
                </a:cubicBezTo>
                <a:cubicBezTo>
                  <a:pt x="4052804" y="1586261"/>
                  <a:pt x="3803560" y="1938522"/>
                  <a:pt x="3625565" y="2063938"/>
                </a:cubicBezTo>
                <a:cubicBezTo>
                  <a:pt x="3113322" y="2082566"/>
                  <a:pt x="820473" y="1911183"/>
                  <a:pt x="0" y="2063938"/>
                </a:cubicBezTo>
                <a:cubicBezTo>
                  <a:pt x="-104266" y="1101385"/>
                  <a:pt x="152928" y="422398"/>
                  <a:pt x="0" y="0"/>
                </a:cubicBezTo>
                <a:close/>
              </a:path>
              <a:path w="4141694" h="2063938" fill="darkenLess" stroke="0" extrusionOk="0">
                <a:moveTo>
                  <a:pt x="3625565" y="2063938"/>
                </a:moveTo>
                <a:cubicBezTo>
                  <a:pt x="3607791" y="1996803"/>
                  <a:pt x="3668259" y="1845089"/>
                  <a:pt x="3728791" y="1651035"/>
                </a:cubicBezTo>
                <a:cubicBezTo>
                  <a:pt x="3787428" y="1658617"/>
                  <a:pt x="4066156" y="1573331"/>
                  <a:pt x="4141694" y="1547809"/>
                </a:cubicBezTo>
                <a:cubicBezTo>
                  <a:pt x="4011978" y="1760243"/>
                  <a:pt x="3804073" y="1968065"/>
                  <a:pt x="3625565" y="2063938"/>
                </a:cubicBezTo>
                <a:close/>
              </a:path>
              <a:path w="4141694" h="2063938" fill="none" extrusionOk="0">
                <a:moveTo>
                  <a:pt x="3625565" y="2063938"/>
                </a:moveTo>
                <a:cubicBezTo>
                  <a:pt x="3702852" y="1907614"/>
                  <a:pt x="3711444" y="1785202"/>
                  <a:pt x="3728791" y="1651035"/>
                </a:cubicBezTo>
                <a:cubicBezTo>
                  <a:pt x="3825231" y="1644989"/>
                  <a:pt x="4054913" y="1579238"/>
                  <a:pt x="4141694" y="1547809"/>
                </a:cubicBezTo>
                <a:cubicBezTo>
                  <a:pt x="4000296" y="1719165"/>
                  <a:pt x="3833259" y="1844790"/>
                  <a:pt x="3625565" y="2063938"/>
                </a:cubicBezTo>
                <a:cubicBezTo>
                  <a:pt x="1975487" y="2123628"/>
                  <a:pt x="506264" y="1998379"/>
                  <a:pt x="0" y="2063938"/>
                </a:cubicBezTo>
                <a:cubicBezTo>
                  <a:pt x="63883" y="1057648"/>
                  <a:pt x="-5740" y="788336"/>
                  <a:pt x="0" y="0"/>
                </a:cubicBezTo>
                <a:cubicBezTo>
                  <a:pt x="1905268" y="-71210"/>
                  <a:pt x="2074218" y="-24070"/>
                  <a:pt x="4141694" y="0"/>
                </a:cubicBezTo>
                <a:cubicBezTo>
                  <a:pt x="4026115" y="537702"/>
                  <a:pt x="4200285" y="859607"/>
                  <a:pt x="4141694" y="1547809"/>
                </a:cubicBezTo>
              </a:path>
              <a:path w="4141694" h="2063938" fill="none" stroke="0" extrusionOk="0">
                <a:moveTo>
                  <a:pt x="3625565" y="2063938"/>
                </a:moveTo>
                <a:cubicBezTo>
                  <a:pt x="3625318" y="1933184"/>
                  <a:pt x="3671069" y="1768142"/>
                  <a:pt x="3728791" y="1651035"/>
                </a:cubicBezTo>
                <a:cubicBezTo>
                  <a:pt x="3790854" y="1647633"/>
                  <a:pt x="4073184" y="1526276"/>
                  <a:pt x="4141694" y="1547809"/>
                </a:cubicBezTo>
                <a:cubicBezTo>
                  <a:pt x="3934746" y="1820828"/>
                  <a:pt x="3840348" y="1864523"/>
                  <a:pt x="3625565" y="2063938"/>
                </a:cubicBezTo>
                <a:cubicBezTo>
                  <a:pt x="2080739" y="2015488"/>
                  <a:pt x="1387399" y="1959174"/>
                  <a:pt x="0" y="2063938"/>
                </a:cubicBezTo>
                <a:cubicBezTo>
                  <a:pt x="-56529" y="1512449"/>
                  <a:pt x="23838" y="364598"/>
                  <a:pt x="0" y="0"/>
                </a:cubicBezTo>
                <a:cubicBezTo>
                  <a:pt x="1030452" y="-71444"/>
                  <a:pt x="3577482" y="-166713"/>
                  <a:pt x="4141694" y="0"/>
                </a:cubicBezTo>
                <a:cubicBezTo>
                  <a:pt x="4187985" y="447551"/>
                  <a:pt x="4224756" y="1122077"/>
                  <a:pt x="4141694" y="1547809"/>
                </a:cubicBezTo>
              </a:path>
            </a:pathLst>
          </a:custGeom>
          <a:blipFill>
            <a:blip r:embed="rId2"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2181750160">
                  <a:prstGeom prst="foldedCorner">
                    <a:avLst>
                      <a:gd name="adj" fmla="val 2500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5D83BA3-D6B0-1571-B5DC-71219960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34" y="491175"/>
            <a:ext cx="5226325" cy="1359196"/>
          </a:xfrm>
        </p:spPr>
        <p:txBody>
          <a:bodyPr>
            <a:normAutofit/>
          </a:bodyPr>
          <a:lstStyle/>
          <a:p>
            <a:r>
              <a:rPr lang="hu-HU" dirty="0"/>
              <a:t>Általános megjegyzések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95D4388-4172-B55B-549C-84AC14F1BE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18253" y="1699764"/>
                <a:ext cx="10018713" cy="5019869"/>
              </a:xfrm>
            </p:spPr>
            <p:txBody>
              <a:bodyPr>
                <a:noAutofit/>
              </a:bodyPr>
              <a:lstStyle/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A </a:t>
                </a:r>
                <a:r>
                  <a:rPr lang="hu-HU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-ben tárolt kulcs </a:t>
                </a:r>
              </a:p>
              <a:p>
                <a:pPr marL="800100" lvl="1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Jelölése: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→ </a:t>
                </a:r>
                <a:r>
                  <a:rPr lang="hu-HU" i="1" dirty="0" err="1">
                    <a:effectLst/>
                    <a:ea typeface="Calibri" panose="020F0502020204030204" pitchFamily="34" charset="0"/>
                    <a:cs typeface="CMMI12"/>
                  </a:rPr>
                  <a:t>key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(illetve </a:t>
                </a:r>
                <a:r>
                  <a:rPr lang="hu-HU" i="1" dirty="0" err="1">
                    <a:effectLst/>
                    <a:ea typeface="Calibri" panose="020F0502020204030204" pitchFamily="34" charset="0"/>
                    <a:cs typeface="CMMI12"/>
                  </a:rPr>
                  <a:t>key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).</a:t>
                </a:r>
              </a:p>
              <a:p>
                <a:pPr marL="800100" lvl="1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u-HU" dirty="0"/>
                  <a:t>Általában csak a csúcsban tárolt adat egy kis része,</a:t>
                </a:r>
                <a:br>
                  <a:rPr lang="hu-HU" dirty="0"/>
                </a:br>
                <a:r>
                  <a:rPr lang="hu-HU" dirty="0"/>
                  <a:t> vagy abból egy függvény segítségével számítható ki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Ha </a:t>
                </a:r>
                <a:r>
                  <a:rPr lang="hu-HU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egy fa egy csúcsa</a:t>
                </a:r>
              </a:p>
              <a:p>
                <a:pPr marL="800100" lvl="1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a szülője a </a:t>
                </a:r>
                <a:r>
                  <a:rPr lang="hu-HU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→ </a:t>
                </a:r>
                <a:r>
                  <a:rPr lang="hu-HU" i="1" dirty="0" err="1">
                    <a:effectLst/>
                    <a:ea typeface="Calibri" panose="020F0502020204030204" pitchFamily="34" charset="0"/>
                    <a:cs typeface="CMMI12"/>
                  </a:rPr>
                  <a:t>parent</a:t>
                </a:r>
                <a:endParaRPr lang="hu-HU" i="1" dirty="0">
                  <a:effectLst/>
                  <a:ea typeface="Calibri" panose="020F0502020204030204" pitchFamily="34" charset="0"/>
                  <a:cs typeface="CMMI12"/>
                </a:endParaRPr>
              </a:p>
              <a:p>
                <a:pPr marL="800100" lvl="1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u-HU" dirty="0"/>
                  <a:t>A szülőjéhez, mint gyökércsúcshoz tartozó fa a </a:t>
                </a:r>
                <a:r>
                  <a:rPr lang="hu-HU" i="1" dirty="0"/>
                  <a:t>g</a:t>
                </a:r>
                <a:r>
                  <a:rPr lang="hu-HU" dirty="0"/>
                  <a:t> </a:t>
                </a:r>
                <a:r>
                  <a:rPr lang="en-US" dirty="0"/>
                  <a:t>→ </a:t>
                </a:r>
                <a:r>
                  <a:rPr lang="hu-HU" i="1" dirty="0" err="1"/>
                  <a:t>parent</a:t>
                </a:r>
                <a:r>
                  <a:rPr lang="hu-HU" dirty="0"/>
                  <a:t> (illetve </a:t>
                </a:r>
                <a:r>
                  <a:rPr lang="hu-HU" i="1" dirty="0" err="1"/>
                  <a:t>parent</a:t>
                </a:r>
                <a:r>
                  <a:rPr lang="hu-HU" dirty="0"/>
                  <a:t>(</a:t>
                </a:r>
                <a:r>
                  <a:rPr lang="hu-HU" i="1" dirty="0"/>
                  <a:t>g</a:t>
                </a:r>
                <a:r>
                  <a:rPr lang="hu-HU" dirty="0"/>
                  <a:t>)). </a:t>
                </a:r>
              </a:p>
              <a:p>
                <a:pPr marL="34290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u-HU" dirty="0"/>
                  <a:t>Ha ∗</a:t>
                </a:r>
                <a:r>
                  <a:rPr lang="hu-HU" i="1" dirty="0"/>
                  <a:t>g</a:t>
                </a:r>
                <a:r>
                  <a:rPr lang="hu-HU" dirty="0"/>
                  <a:t> a teljes fa gyökere</a:t>
                </a:r>
              </a:p>
              <a:p>
                <a:pPr marL="800100" lvl="1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hu-HU" dirty="0"/>
                  <a:t> </a:t>
                </a:r>
                <a:r>
                  <a:rPr lang="hu-HU" i="1" dirty="0"/>
                  <a:t>g</a:t>
                </a:r>
                <a:r>
                  <a:rPr lang="hu-HU" dirty="0"/>
                  <a:t> </a:t>
                </a:r>
                <a:r>
                  <a:rPr lang="en-US" dirty="0"/>
                  <a:t>→ </a:t>
                </a:r>
                <a:r>
                  <a:rPr lang="hu-HU" i="1" dirty="0" err="1"/>
                  <a:t>parent</a:t>
                </a:r>
                <a:r>
                  <a:rPr lang="hu-HU" dirty="0"/>
                  <a:t> = 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⊘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95D4388-4172-B55B-549C-84AC14F1BE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8253" y="1699764"/>
                <a:ext cx="10018713" cy="5019869"/>
              </a:xfrm>
              <a:blipFill>
                <a:blip r:embed="rId3"/>
                <a:stretch>
                  <a:fillRect l="-182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F969805A-6A2E-0AA3-8890-993887F8B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462" y="5984485"/>
            <a:ext cx="295316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2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64A4B-B2D7-2FE1-F302-C294E8DEA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4AC237-FB58-E25C-E450-816C95A4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934" y="359716"/>
            <a:ext cx="7526055" cy="872412"/>
          </a:xfrm>
        </p:spPr>
        <p:txBody>
          <a:bodyPr/>
          <a:lstStyle/>
          <a:p>
            <a:r>
              <a:rPr lang="hu-HU" dirty="0"/>
              <a:t>Speciális bináris fák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5FF7F-CA43-C5E8-7E42-497D835E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697" y="1122720"/>
            <a:ext cx="8173307" cy="561702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hu-HU" b="1" dirty="0">
                <a:ea typeface="Calibri" panose="020F0502020204030204" pitchFamily="34" charset="0"/>
                <a:cs typeface="F78"/>
              </a:rPr>
              <a:t>Listává</a:t>
            </a:r>
            <a:r>
              <a:rPr lang="hu-HU" b="1" dirty="0">
                <a:effectLst/>
                <a:ea typeface="Calibri" panose="020F0502020204030204" pitchFamily="34" charset="0"/>
                <a:cs typeface="F78"/>
              </a:rPr>
              <a:t> torzult fa</a:t>
            </a:r>
            <a:r>
              <a:rPr lang="hu-HU" dirty="0">
                <a:effectLst/>
                <a:ea typeface="Calibri" panose="020F0502020204030204" pitchFamily="34" charset="0"/>
                <a:cs typeface="F78"/>
              </a:rPr>
              <a:t>: 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Azok a fákat, amelyekben minden</a:t>
            </a:r>
            <a:br>
              <a:rPr lang="hu-HU" dirty="0">
                <a:effectLst/>
                <a:ea typeface="Calibri" panose="020F0502020204030204" pitchFamily="34" charset="0"/>
                <a:cs typeface="F29"/>
              </a:rPr>
            </a:b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belső (azaz nem-levél) csúcsnak egy gyereke van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 b="1" dirty="0">
                <a:effectLst/>
                <a:ea typeface="Calibri" panose="020F0502020204030204" pitchFamily="34" charset="0"/>
                <a:cs typeface="F78"/>
              </a:rPr>
              <a:t>Szigorúan bináris fa </a:t>
            </a:r>
            <a:r>
              <a:rPr lang="hu-HU" dirty="0">
                <a:effectLst/>
                <a:ea typeface="Calibri" panose="020F0502020204030204" pitchFamily="34" charset="0"/>
                <a:cs typeface="F78"/>
              </a:rPr>
              <a:t>(</a:t>
            </a:r>
            <a:r>
              <a:rPr lang="de-DE" dirty="0" err="1">
                <a:ea typeface="Calibri" panose="020F0502020204030204" pitchFamily="34" charset="0"/>
                <a:cs typeface="F29"/>
              </a:rPr>
              <a:t>strictly</a:t>
            </a:r>
            <a:r>
              <a:rPr lang="de-DE" dirty="0">
                <a:ea typeface="Calibri" panose="020F0502020204030204" pitchFamily="34" charset="0"/>
                <a:cs typeface="F29"/>
              </a:rPr>
              <a:t> </a:t>
            </a:r>
            <a:r>
              <a:rPr lang="de-DE" dirty="0" err="1">
                <a:ea typeface="Calibri" panose="020F0502020204030204" pitchFamily="34" charset="0"/>
                <a:cs typeface="F29"/>
              </a:rPr>
              <a:t>binary</a:t>
            </a:r>
            <a:r>
              <a:rPr lang="hu-HU" dirty="0">
                <a:ea typeface="Calibri" panose="020F0502020204030204" pitchFamily="34" charset="0"/>
                <a:cs typeface="F29"/>
              </a:rPr>
              <a:t> </a:t>
            </a:r>
            <a:r>
              <a:rPr lang="en-US" dirty="0">
                <a:ea typeface="Calibri" panose="020F0502020204030204" pitchFamily="34" charset="0"/>
                <a:cs typeface="F29"/>
              </a:rPr>
              <a:t>tree </a:t>
            </a:r>
            <a:r>
              <a:rPr lang="en-US" dirty="0" err="1">
                <a:ea typeface="Calibri" panose="020F0502020204030204" pitchFamily="34" charset="0"/>
                <a:cs typeface="F29"/>
              </a:rPr>
              <a:t>vagy</a:t>
            </a:r>
            <a:r>
              <a:rPr lang="en-US" dirty="0">
                <a:ea typeface="Calibri" panose="020F0502020204030204" pitchFamily="34" charset="0"/>
                <a:cs typeface="F29"/>
              </a:rPr>
              <a:t> full binary tree</a:t>
            </a:r>
            <a:r>
              <a:rPr lang="hu-HU" dirty="0">
                <a:ea typeface="Calibri" panose="020F0502020204030204" pitchFamily="34" charset="0"/>
                <a:cs typeface="F29"/>
              </a:rPr>
              <a:t>)</a:t>
            </a:r>
            <a:r>
              <a:rPr lang="hu-HU" dirty="0">
                <a:effectLst/>
                <a:ea typeface="Calibri" panose="020F0502020204030204" pitchFamily="34" charset="0"/>
                <a:cs typeface="F78"/>
              </a:rPr>
              <a:t>: 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Azok a bináris fák, amelyekben minden belső (azaz nem-levél) csúcsnak két gyereke van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b="1" dirty="0">
                <a:effectLst/>
                <a:ea typeface="Calibri" panose="020F0502020204030204" pitchFamily="34" charset="0"/>
                <a:cs typeface="F29"/>
              </a:rPr>
              <a:t>Tökéletes bináris fa 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dirty="0" err="1">
                <a:effectLst/>
                <a:ea typeface="Calibri" panose="020F0502020204030204" pitchFamily="34" charset="0"/>
                <a:cs typeface="F29"/>
              </a:rPr>
              <a:t>perfect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dirty="0" err="1">
                <a:effectLst/>
                <a:ea typeface="Calibri" panose="020F0502020204030204" pitchFamily="34" charset="0"/>
                <a:cs typeface="F29"/>
              </a:rPr>
              <a:t>binary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dirty="0" err="1">
                <a:effectLst/>
                <a:ea typeface="Calibri" panose="020F0502020204030204" pitchFamily="34" charset="0"/>
                <a:cs typeface="F29"/>
              </a:rPr>
              <a:t>tree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): Ha a szigorúan bináris fának minden levele azonos szinten van</a:t>
            </a:r>
            <a:endParaRPr lang="hu-H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Tetszőleges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h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magasságú teljes bináris fa csúcsainak száma:  </a:t>
            </a:r>
            <a:br>
              <a:rPr lang="hu-HU" dirty="0">
                <a:effectLst/>
                <a:ea typeface="Calibri" panose="020F0502020204030204" pitchFamily="34" charset="0"/>
                <a:cs typeface="F29"/>
              </a:rPr>
            </a:b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1 + 2 + 4 + 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... 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+ 2</a:t>
            </a:r>
            <a:r>
              <a:rPr lang="hu-HU" i="1" baseline="30000" dirty="0">
                <a:effectLst/>
                <a:ea typeface="Calibri" panose="020F0502020204030204" pitchFamily="34" charset="0"/>
                <a:cs typeface="CMMI8"/>
              </a:rPr>
              <a:t>h</a:t>
            </a:r>
            <a:r>
              <a:rPr lang="hu-HU" dirty="0">
                <a:effectLst/>
                <a:ea typeface="Calibri" panose="020F0502020204030204" pitchFamily="34" charset="0"/>
                <a:cs typeface="CMMI8"/>
              </a:rPr>
              <a:t> 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= </a:t>
            </a:r>
            <a:r>
              <a:rPr lang="hu-HU" dirty="0"/>
              <a:t>2</a:t>
            </a:r>
            <a:r>
              <a:rPr lang="hu-HU" i="1" baseline="30000" dirty="0"/>
              <a:t>h</a:t>
            </a:r>
            <a:r>
              <a:rPr lang="hu-HU" baseline="30000" dirty="0"/>
              <a:t>+1</a:t>
            </a:r>
            <a:r>
              <a:rPr lang="hu-HU" dirty="0">
                <a:effectLst/>
                <a:ea typeface="Calibri" panose="020F0502020204030204" pitchFamily="34" charset="0"/>
                <a:cs typeface="CMR8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CMSY10"/>
              </a:rPr>
              <a:t>− 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1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.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hu-HU" dirty="0"/>
              <a:t>Az üres fa is tökéletes</a:t>
            </a:r>
          </a:p>
        </p:txBody>
      </p:sp>
      <p:sp>
        <p:nvSpPr>
          <p:cNvPr id="20" name="Téglalap: szamárfül 19">
            <a:extLst>
              <a:ext uri="{FF2B5EF4-FFF2-40B4-BE49-F238E27FC236}">
                <a16:creationId xmlns:a16="http://schemas.microsoft.com/office/drawing/2014/main" id="{8D512E77-8E2F-7408-4751-59E407AD8303}"/>
              </a:ext>
            </a:extLst>
          </p:cNvPr>
          <p:cNvSpPr/>
          <p:nvPr/>
        </p:nvSpPr>
        <p:spPr>
          <a:xfrm>
            <a:off x="9291113" y="452052"/>
            <a:ext cx="2459174" cy="1944454"/>
          </a:xfrm>
          <a:custGeom>
            <a:avLst/>
            <a:gdLst>
              <a:gd name="connsiteX0" fmla="*/ 0 w 2459174"/>
              <a:gd name="connsiteY0" fmla="*/ 0 h 1944454"/>
              <a:gd name="connsiteX1" fmla="*/ 516427 w 2459174"/>
              <a:gd name="connsiteY1" fmla="*/ 0 h 1944454"/>
              <a:gd name="connsiteX2" fmla="*/ 934486 w 2459174"/>
              <a:gd name="connsiteY2" fmla="*/ 0 h 1944454"/>
              <a:gd name="connsiteX3" fmla="*/ 1377137 w 2459174"/>
              <a:gd name="connsiteY3" fmla="*/ 0 h 1944454"/>
              <a:gd name="connsiteX4" fmla="*/ 1795197 w 2459174"/>
              <a:gd name="connsiteY4" fmla="*/ 0 h 1944454"/>
              <a:gd name="connsiteX5" fmla="*/ 2459174 w 2459174"/>
              <a:gd name="connsiteY5" fmla="*/ 0 h 1944454"/>
              <a:gd name="connsiteX6" fmla="*/ 2459174 w 2459174"/>
              <a:gd name="connsiteY6" fmla="*/ 493522 h 1944454"/>
              <a:gd name="connsiteX7" fmla="*/ 2459174 w 2459174"/>
              <a:gd name="connsiteY7" fmla="*/ 1007188 h 1944454"/>
              <a:gd name="connsiteX8" fmla="*/ 2165497 w 2459174"/>
              <a:gd name="connsiteY8" fmla="*/ 1300865 h 1944454"/>
              <a:gd name="connsiteX9" fmla="*/ 1853075 w 2459174"/>
              <a:gd name="connsiteY9" fmla="*/ 1613287 h 1944454"/>
              <a:gd name="connsiteX10" fmla="*/ 1521908 w 2459174"/>
              <a:gd name="connsiteY10" fmla="*/ 1944454 h 1944454"/>
              <a:gd name="connsiteX11" fmla="*/ 999386 w 2459174"/>
              <a:gd name="connsiteY11" fmla="*/ 1944454 h 1944454"/>
              <a:gd name="connsiteX12" fmla="*/ 507303 w 2459174"/>
              <a:gd name="connsiteY12" fmla="*/ 1944454 h 1944454"/>
              <a:gd name="connsiteX13" fmla="*/ 0 w 2459174"/>
              <a:gd name="connsiteY13" fmla="*/ 1944454 h 1944454"/>
              <a:gd name="connsiteX14" fmla="*/ 0 w 2459174"/>
              <a:gd name="connsiteY14" fmla="*/ 1458341 h 1944454"/>
              <a:gd name="connsiteX15" fmla="*/ 0 w 2459174"/>
              <a:gd name="connsiteY15" fmla="*/ 1030561 h 1944454"/>
              <a:gd name="connsiteX16" fmla="*/ 0 w 2459174"/>
              <a:gd name="connsiteY16" fmla="*/ 525003 h 1944454"/>
              <a:gd name="connsiteX17" fmla="*/ 0 w 2459174"/>
              <a:gd name="connsiteY17" fmla="*/ 0 h 1944454"/>
              <a:gd name="connsiteX0" fmla="*/ 1521908 w 2459174"/>
              <a:gd name="connsiteY0" fmla="*/ 1944454 h 1944454"/>
              <a:gd name="connsiteX1" fmla="*/ 1617509 w 2459174"/>
              <a:gd name="connsiteY1" fmla="*/ 1562049 h 1944454"/>
              <a:gd name="connsiteX2" fmla="*/ 1709361 w 2459174"/>
              <a:gd name="connsiteY2" fmla="*/ 1194641 h 1944454"/>
              <a:gd name="connsiteX3" fmla="*/ 2084268 w 2459174"/>
              <a:gd name="connsiteY3" fmla="*/ 1100915 h 1944454"/>
              <a:gd name="connsiteX4" fmla="*/ 2459174 w 2459174"/>
              <a:gd name="connsiteY4" fmla="*/ 1007188 h 1944454"/>
              <a:gd name="connsiteX5" fmla="*/ 2156125 w 2459174"/>
              <a:gd name="connsiteY5" fmla="*/ 1310237 h 1944454"/>
              <a:gd name="connsiteX6" fmla="*/ 1834330 w 2459174"/>
              <a:gd name="connsiteY6" fmla="*/ 1632032 h 1944454"/>
              <a:gd name="connsiteX7" fmla="*/ 1521908 w 2459174"/>
              <a:gd name="connsiteY7" fmla="*/ 1944454 h 1944454"/>
              <a:gd name="connsiteX0" fmla="*/ 1521908 w 2459174"/>
              <a:gd name="connsiteY0" fmla="*/ 1944454 h 1944454"/>
              <a:gd name="connsiteX1" fmla="*/ 1610011 w 2459174"/>
              <a:gd name="connsiteY1" fmla="*/ 1592042 h 1944454"/>
              <a:gd name="connsiteX2" fmla="*/ 1709361 w 2459174"/>
              <a:gd name="connsiteY2" fmla="*/ 1194641 h 1944454"/>
              <a:gd name="connsiteX3" fmla="*/ 2076769 w 2459174"/>
              <a:gd name="connsiteY3" fmla="*/ 1102789 h 1944454"/>
              <a:gd name="connsiteX4" fmla="*/ 2459174 w 2459174"/>
              <a:gd name="connsiteY4" fmla="*/ 1007188 h 1944454"/>
              <a:gd name="connsiteX5" fmla="*/ 2156125 w 2459174"/>
              <a:gd name="connsiteY5" fmla="*/ 1310237 h 1944454"/>
              <a:gd name="connsiteX6" fmla="*/ 1853075 w 2459174"/>
              <a:gd name="connsiteY6" fmla="*/ 1613287 h 1944454"/>
              <a:gd name="connsiteX7" fmla="*/ 1521908 w 2459174"/>
              <a:gd name="connsiteY7" fmla="*/ 1944454 h 1944454"/>
              <a:gd name="connsiteX8" fmla="*/ 999386 w 2459174"/>
              <a:gd name="connsiteY8" fmla="*/ 1944454 h 1944454"/>
              <a:gd name="connsiteX9" fmla="*/ 537741 w 2459174"/>
              <a:gd name="connsiteY9" fmla="*/ 1944454 h 1944454"/>
              <a:gd name="connsiteX10" fmla="*/ 0 w 2459174"/>
              <a:gd name="connsiteY10" fmla="*/ 1944454 h 1944454"/>
              <a:gd name="connsiteX11" fmla="*/ 0 w 2459174"/>
              <a:gd name="connsiteY11" fmla="*/ 1419451 h 1944454"/>
              <a:gd name="connsiteX12" fmla="*/ 0 w 2459174"/>
              <a:gd name="connsiteY12" fmla="*/ 894449 h 1944454"/>
              <a:gd name="connsiteX13" fmla="*/ 0 w 2459174"/>
              <a:gd name="connsiteY13" fmla="*/ 0 h 1944454"/>
              <a:gd name="connsiteX14" fmla="*/ 491835 w 2459174"/>
              <a:gd name="connsiteY14" fmla="*/ 0 h 1944454"/>
              <a:gd name="connsiteX15" fmla="*/ 1008261 w 2459174"/>
              <a:gd name="connsiteY15" fmla="*/ 0 h 1944454"/>
              <a:gd name="connsiteX16" fmla="*/ 1500096 w 2459174"/>
              <a:gd name="connsiteY16" fmla="*/ 0 h 1944454"/>
              <a:gd name="connsiteX17" fmla="*/ 1991931 w 2459174"/>
              <a:gd name="connsiteY17" fmla="*/ 0 h 1944454"/>
              <a:gd name="connsiteX18" fmla="*/ 2459174 w 2459174"/>
              <a:gd name="connsiteY18" fmla="*/ 0 h 1944454"/>
              <a:gd name="connsiteX19" fmla="*/ 2459174 w 2459174"/>
              <a:gd name="connsiteY19" fmla="*/ 493522 h 1944454"/>
              <a:gd name="connsiteX20" fmla="*/ 2459174 w 2459174"/>
              <a:gd name="connsiteY20" fmla="*/ 1007188 h 194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59174" h="1944454" stroke="0" extrusionOk="0">
                <a:moveTo>
                  <a:pt x="0" y="0"/>
                </a:moveTo>
                <a:cubicBezTo>
                  <a:pt x="175860" y="-34388"/>
                  <a:pt x="311424" y="2705"/>
                  <a:pt x="516427" y="0"/>
                </a:cubicBezTo>
                <a:cubicBezTo>
                  <a:pt x="721430" y="-2705"/>
                  <a:pt x="834736" y="30535"/>
                  <a:pt x="934486" y="0"/>
                </a:cubicBezTo>
                <a:cubicBezTo>
                  <a:pt x="1034236" y="-30535"/>
                  <a:pt x="1258976" y="27259"/>
                  <a:pt x="1377137" y="0"/>
                </a:cubicBezTo>
                <a:cubicBezTo>
                  <a:pt x="1495298" y="-27259"/>
                  <a:pt x="1632352" y="27968"/>
                  <a:pt x="1795197" y="0"/>
                </a:cubicBezTo>
                <a:cubicBezTo>
                  <a:pt x="1958042" y="-27968"/>
                  <a:pt x="2289144" y="58616"/>
                  <a:pt x="2459174" y="0"/>
                </a:cubicBezTo>
                <a:cubicBezTo>
                  <a:pt x="2480879" y="204469"/>
                  <a:pt x="2430006" y="333649"/>
                  <a:pt x="2459174" y="493522"/>
                </a:cubicBezTo>
                <a:cubicBezTo>
                  <a:pt x="2488342" y="653395"/>
                  <a:pt x="2456570" y="754854"/>
                  <a:pt x="2459174" y="1007188"/>
                </a:cubicBezTo>
                <a:cubicBezTo>
                  <a:pt x="2396256" y="1109955"/>
                  <a:pt x="2261916" y="1167970"/>
                  <a:pt x="2165497" y="1300865"/>
                </a:cubicBezTo>
                <a:cubicBezTo>
                  <a:pt x="2069078" y="1433760"/>
                  <a:pt x="1906902" y="1511206"/>
                  <a:pt x="1853075" y="1613287"/>
                </a:cubicBezTo>
                <a:cubicBezTo>
                  <a:pt x="1799248" y="1715368"/>
                  <a:pt x="1642150" y="1762512"/>
                  <a:pt x="1521908" y="1944454"/>
                </a:cubicBezTo>
                <a:cubicBezTo>
                  <a:pt x="1286134" y="1975348"/>
                  <a:pt x="1183189" y="1920511"/>
                  <a:pt x="999386" y="1944454"/>
                </a:cubicBezTo>
                <a:cubicBezTo>
                  <a:pt x="815583" y="1968397"/>
                  <a:pt x="652640" y="1897635"/>
                  <a:pt x="507303" y="1944454"/>
                </a:cubicBezTo>
                <a:cubicBezTo>
                  <a:pt x="361966" y="1991273"/>
                  <a:pt x="192462" y="1886891"/>
                  <a:pt x="0" y="1944454"/>
                </a:cubicBezTo>
                <a:cubicBezTo>
                  <a:pt x="-13843" y="1797445"/>
                  <a:pt x="49107" y="1570190"/>
                  <a:pt x="0" y="1458341"/>
                </a:cubicBezTo>
                <a:cubicBezTo>
                  <a:pt x="-49107" y="1346492"/>
                  <a:pt x="41883" y="1158418"/>
                  <a:pt x="0" y="1030561"/>
                </a:cubicBezTo>
                <a:cubicBezTo>
                  <a:pt x="-41883" y="902704"/>
                  <a:pt x="18535" y="745847"/>
                  <a:pt x="0" y="525003"/>
                </a:cubicBezTo>
                <a:cubicBezTo>
                  <a:pt x="-18535" y="304159"/>
                  <a:pt x="60813" y="251633"/>
                  <a:pt x="0" y="0"/>
                </a:cubicBezTo>
                <a:close/>
              </a:path>
              <a:path w="2459174" h="1944454" fill="darkenLess" stroke="0" extrusionOk="0">
                <a:moveTo>
                  <a:pt x="1521908" y="1944454"/>
                </a:moveTo>
                <a:cubicBezTo>
                  <a:pt x="1507347" y="1814383"/>
                  <a:pt x="1578232" y="1734783"/>
                  <a:pt x="1617509" y="1562049"/>
                </a:cubicBezTo>
                <a:cubicBezTo>
                  <a:pt x="1656786" y="1389315"/>
                  <a:pt x="1727470" y="1293333"/>
                  <a:pt x="1709361" y="1194641"/>
                </a:cubicBezTo>
                <a:cubicBezTo>
                  <a:pt x="1859606" y="1155256"/>
                  <a:pt x="2012766" y="1139368"/>
                  <a:pt x="2084268" y="1100915"/>
                </a:cubicBezTo>
                <a:cubicBezTo>
                  <a:pt x="2155770" y="1062462"/>
                  <a:pt x="2308607" y="1053276"/>
                  <a:pt x="2459174" y="1007188"/>
                </a:cubicBezTo>
                <a:cubicBezTo>
                  <a:pt x="2333163" y="1137761"/>
                  <a:pt x="2272059" y="1181583"/>
                  <a:pt x="2156125" y="1310237"/>
                </a:cubicBezTo>
                <a:cubicBezTo>
                  <a:pt x="2040191" y="1438891"/>
                  <a:pt x="1893408" y="1540191"/>
                  <a:pt x="1834330" y="1632032"/>
                </a:cubicBezTo>
                <a:cubicBezTo>
                  <a:pt x="1775252" y="1723873"/>
                  <a:pt x="1559413" y="1842111"/>
                  <a:pt x="1521908" y="1944454"/>
                </a:cubicBezTo>
                <a:close/>
              </a:path>
              <a:path w="2459174" h="1944454" fill="none" extrusionOk="0">
                <a:moveTo>
                  <a:pt x="1521908" y="1944454"/>
                </a:moveTo>
                <a:cubicBezTo>
                  <a:pt x="1512856" y="1806303"/>
                  <a:pt x="1585196" y="1709489"/>
                  <a:pt x="1610011" y="1592042"/>
                </a:cubicBezTo>
                <a:cubicBezTo>
                  <a:pt x="1634826" y="1474595"/>
                  <a:pt x="1707598" y="1310308"/>
                  <a:pt x="1709361" y="1194641"/>
                </a:cubicBezTo>
                <a:cubicBezTo>
                  <a:pt x="1782969" y="1155551"/>
                  <a:pt x="1923327" y="1155907"/>
                  <a:pt x="2076769" y="1102789"/>
                </a:cubicBezTo>
                <a:cubicBezTo>
                  <a:pt x="2230211" y="1049671"/>
                  <a:pt x="2310871" y="1065575"/>
                  <a:pt x="2459174" y="1007188"/>
                </a:cubicBezTo>
                <a:cubicBezTo>
                  <a:pt x="2326760" y="1150258"/>
                  <a:pt x="2201902" y="1229746"/>
                  <a:pt x="2156125" y="1310237"/>
                </a:cubicBezTo>
                <a:cubicBezTo>
                  <a:pt x="2110348" y="1390728"/>
                  <a:pt x="1929860" y="1488271"/>
                  <a:pt x="1853075" y="1613287"/>
                </a:cubicBezTo>
                <a:cubicBezTo>
                  <a:pt x="1776290" y="1738303"/>
                  <a:pt x="1596154" y="1791237"/>
                  <a:pt x="1521908" y="1944454"/>
                </a:cubicBezTo>
                <a:cubicBezTo>
                  <a:pt x="1270346" y="1946318"/>
                  <a:pt x="1137998" y="1910055"/>
                  <a:pt x="999386" y="1944454"/>
                </a:cubicBezTo>
                <a:cubicBezTo>
                  <a:pt x="860774" y="1978853"/>
                  <a:pt x="731364" y="1912743"/>
                  <a:pt x="537741" y="1944454"/>
                </a:cubicBezTo>
                <a:cubicBezTo>
                  <a:pt x="344119" y="1976165"/>
                  <a:pt x="254175" y="1942357"/>
                  <a:pt x="0" y="1944454"/>
                </a:cubicBezTo>
                <a:cubicBezTo>
                  <a:pt x="-52714" y="1727006"/>
                  <a:pt x="38284" y="1674154"/>
                  <a:pt x="0" y="1419451"/>
                </a:cubicBezTo>
                <a:cubicBezTo>
                  <a:pt x="-38284" y="1164748"/>
                  <a:pt x="34472" y="1068627"/>
                  <a:pt x="0" y="894449"/>
                </a:cubicBezTo>
                <a:cubicBezTo>
                  <a:pt x="-34472" y="720271"/>
                  <a:pt x="26819" y="407843"/>
                  <a:pt x="0" y="0"/>
                </a:cubicBezTo>
                <a:cubicBezTo>
                  <a:pt x="167468" y="-38447"/>
                  <a:pt x="389601" y="57419"/>
                  <a:pt x="491835" y="0"/>
                </a:cubicBezTo>
                <a:cubicBezTo>
                  <a:pt x="594070" y="-57419"/>
                  <a:pt x="820464" y="48164"/>
                  <a:pt x="1008261" y="0"/>
                </a:cubicBezTo>
                <a:cubicBezTo>
                  <a:pt x="1196058" y="-48164"/>
                  <a:pt x="1318782" y="49418"/>
                  <a:pt x="1500096" y="0"/>
                </a:cubicBezTo>
                <a:cubicBezTo>
                  <a:pt x="1681410" y="-49418"/>
                  <a:pt x="1884704" y="27171"/>
                  <a:pt x="1991931" y="0"/>
                </a:cubicBezTo>
                <a:cubicBezTo>
                  <a:pt x="2099159" y="-27171"/>
                  <a:pt x="2291485" y="35638"/>
                  <a:pt x="2459174" y="0"/>
                </a:cubicBezTo>
                <a:cubicBezTo>
                  <a:pt x="2505164" y="128779"/>
                  <a:pt x="2422651" y="340673"/>
                  <a:pt x="2459174" y="493522"/>
                </a:cubicBezTo>
                <a:cubicBezTo>
                  <a:pt x="2495697" y="646371"/>
                  <a:pt x="2421219" y="811083"/>
                  <a:pt x="2459174" y="1007188"/>
                </a:cubicBezTo>
              </a:path>
              <a:path w="2459174" h="1944454" fill="none" stroke="0" extrusionOk="0">
                <a:moveTo>
                  <a:pt x="1521908" y="1944454"/>
                </a:moveTo>
                <a:cubicBezTo>
                  <a:pt x="1535615" y="1753442"/>
                  <a:pt x="1585636" y="1743259"/>
                  <a:pt x="1617509" y="1562049"/>
                </a:cubicBezTo>
                <a:cubicBezTo>
                  <a:pt x="1649382" y="1380839"/>
                  <a:pt x="1694558" y="1355171"/>
                  <a:pt x="1709361" y="1194641"/>
                </a:cubicBezTo>
                <a:cubicBezTo>
                  <a:pt x="1891823" y="1146281"/>
                  <a:pt x="1972197" y="1155826"/>
                  <a:pt x="2091766" y="1099040"/>
                </a:cubicBezTo>
                <a:cubicBezTo>
                  <a:pt x="2211335" y="1042254"/>
                  <a:pt x="2387504" y="1045707"/>
                  <a:pt x="2459174" y="1007188"/>
                </a:cubicBezTo>
                <a:cubicBezTo>
                  <a:pt x="2370069" y="1118116"/>
                  <a:pt x="2237988" y="1149537"/>
                  <a:pt x="2128007" y="1338355"/>
                </a:cubicBezTo>
                <a:cubicBezTo>
                  <a:pt x="2018026" y="1527173"/>
                  <a:pt x="1870080" y="1547361"/>
                  <a:pt x="1796839" y="1669523"/>
                </a:cubicBezTo>
                <a:cubicBezTo>
                  <a:pt x="1723598" y="1791685"/>
                  <a:pt x="1584767" y="1877133"/>
                  <a:pt x="1521908" y="1944454"/>
                </a:cubicBezTo>
                <a:cubicBezTo>
                  <a:pt x="1339639" y="1987274"/>
                  <a:pt x="1214393" y="1937823"/>
                  <a:pt x="1060263" y="1944454"/>
                </a:cubicBezTo>
                <a:cubicBezTo>
                  <a:pt x="906133" y="1951085"/>
                  <a:pt x="777266" y="1895001"/>
                  <a:pt x="522522" y="1944454"/>
                </a:cubicBezTo>
                <a:cubicBezTo>
                  <a:pt x="267778" y="1993907"/>
                  <a:pt x="129683" y="1921168"/>
                  <a:pt x="0" y="1944454"/>
                </a:cubicBezTo>
                <a:cubicBezTo>
                  <a:pt x="-38309" y="1826069"/>
                  <a:pt x="7180" y="1635417"/>
                  <a:pt x="0" y="1438896"/>
                </a:cubicBezTo>
                <a:cubicBezTo>
                  <a:pt x="-7180" y="1242375"/>
                  <a:pt x="19837" y="1144417"/>
                  <a:pt x="0" y="991672"/>
                </a:cubicBezTo>
                <a:cubicBezTo>
                  <a:pt x="-19837" y="838927"/>
                  <a:pt x="52113" y="639948"/>
                  <a:pt x="0" y="466669"/>
                </a:cubicBezTo>
                <a:cubicBezTo>
                  <a:pt x="-52113" y="293390"/>
                  <a:pt x="21119" y="139727"/>
                  <a:pt x="0" y="0"/>
                </a:cubicBezTo>
                <a:cubicBezTo>
                  <a:pt x="114989" y="-29590"/>
                  <a:pt x="248106" y="35458"/>
                  <a:pt x="467243" y="0"/>
                </a:cubicBezTo>
                <a:cubicBezTo>
                  <a:pt x="686380" y="-35458"/>
                  <a:pt x="733090" y="30766"/>
                  <a:pt x="909894" y="0"/>
                </a:cubicBezTo>
                <a:cubicBezTo>
                  <a:pt x="1086698" y="-30766"/>
                  <a:pt x="1294074" y="30055"/>
                  <a:pt x="1426321" y="0"/>
                </a:cubicBezTo>
                <a:cubicBezTo>
                  <a:pt x="1558568" y="-30055"/>
                  <a:pt x="1740344" y="47591"/>
                  <a:pt x="1844381" y="0"/>
                </a:cubicBezTo>
                <a:cubicBezTo>
                  <a:pt x="1948418" y="-47591"/>
                  <a:pt x="2264965" y="62947"/>
                  <a:pt x="2459174" y="0"/>
                </a:cubicBezTo>
                <a:cubicBezTo>
                  <a:pt x="2511525" y="170665"/>
                  <a:pt x="2443881" y="364522"/>
                  <a:pt x="2459174" y="483450"/>
                </a:cubicBezTo>
                <a:cubicBezTo>
                  <a:pt x="2474467" y="602378"/>
                  <a:pt x="2447882" y="899948"/>
                  <a:pt x="2459174" y="1007188"/>
                </a:cubicBezTo>
              </a:path>
            </a:pathLst>
          </a:custGeom>
          <a:blipFill>
            <a:blip r:embed="rId2"/>
            <a:stretch>
              <a:fillRect/>
            </a:stretch>
          </a:blip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866853520">
                  <a:prstGeom prst="foldedCorner">
                    <a:avLst>
                      <a:gd name="adj" fmla="val 48202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: szamárfül 20">
            <a:extLst>
              <a:ext uri="{FF2B5EF4-FFF2-40B4-BE49-F238E27FC236}">
                <a16:creationId xmlns:a16="http://schemas.microsoft.com/office/drawing/2014/main" id="{80A34698-CF64-30CA-5129-65109668F970}"/>
              </a:ext>
            </a:extLst>
          </p:cNvPr>
          <p:cNvSpPr/>
          <p:nvPr/>
        </p:nvSpPr>
        <p:spPr>
          <a:xfrm>
            <a:off x="9432327" y="2808174"/>
            <a:ext cx="2605480" cy="1316778"/>
          </a:xfrm>
          <a:custGeom>
            <a:avLst/>
            <a:gdLst>
              <a:gd name="connsiteX0" fmla="*/ 0 w 2605480"/>
              <a:gd name="connsiteY0" fmla="*/ 0 h 1316778"/>
              <a:gd name="connsiteX1" fmla="*/ 547151 w 2605480"/>
              <a:gd name="connsiteY1" fmla="*/ 0 h 1316778"/>
              <a:gd name="connsiteX2" fmla="*/ 990082 w 2605480"/>
              <a:gd name="connsiteY2" fmla="*/ 0 h 1316778"/>
              <a:gd name="connsiteX3" fmla="*/ 1459069 w 2605480"/>
              <a:gd name="connsiteY3" fmla="*/ 0 h 1316778"/>
              <a:gd name="connsiteX4" fmla="*/ 1902000 w 2605480"/>
              <a:gd name="connsiteY4" fmla="*/ 0 h 1316778"/>
              <a:gd name="connsiteX5" fmla="*/ 2605480 w 2605480"/>
              <a:gd name="connsiteY5" fmla="*/ 0 h 1316778"/>
              <a:gd name="connsiteX6" fmla="*/ 2605480 w 2605480"/>
              <a:gd name="connsiteY6" fmla="*/ 485149 h 1316778"/>
              <a:gd name="connsiteX7" fmla="*/ 2605480 w 2605480"/>
              <a:gd name="connsiteY7" fmla="*/ 990099 h 1316778"/>
              <a:gd name="connsiteX8" fmla="*/ 2278801 w 2605480"/>
              <a:gd name="connsiteY8" fmla="*/ 1316778 h 1316778"/>
              <a:gd name="connsiteX9" fmla="*/ 1709101 w 2605480"/>
              <a:gd name="connsiteY9" fmla="*/ 1316778 h 1316778"/>
              <a:gd name="connsiteX10" fmla="*/ 1162189 w 2605480"/>
              <a:gd name="connsiteY10" fmla="*/ 1316778 h 1316778"/>
              <a:gd name="connsiteX11" fmla="*/ 592488 w 2605480"/>
              <a:gd name="connsiteY11" fmla="*/ 1316778 h 1316778"/>
              <a:gd name="connsiteX12" fmla="*/ 0 w 2605480"/>
              <a:gd name="connsiteY12" fmla="*/ 1316778 h 1316778"/>
              <a:gd name="connsiteX13" fmla="*/ 0 w 2605480"/>
              <a:gd name="connsiteY13" fmla="*/ 891020 h 1316778"/>
              <a:gd name="connsiteX14" fmla="*/ 0 w 2605480"/>
              <a:gd name="connsiteY14" fmla="*/ 452094 h 1316778"/>
              <a:gd name="connsiteX15" fmla="*/ 0 w 2605480"/>
              <a:gd name="connsiteY15" fmla="*/ 0 h 1316778"/>
              <a:gd name="connsiteX0" fmla="*/ 2278801 w 2605480"/>
              <a:gd name="connsiteY0" fmla="*/ 1316778 h 1316778"/>
              <a:gd name="connsiteX1" fmla="*/ 2344136 w 2605480"/>
              <a:gd name="connsiteY1" fmla="*/ 1055434 h 1316778"/>
              <a:gd name="connsiteX2" fmla="*/ 2605480 w 2605480"/>
              <a:gd name="connsiteY2" fmla="*/ 990099 h 1316778"/>
              <a:gd name="connsiteX3" fmla="*/ 2278801 w 2605480"/>
              <a:gd name="connsiteY3" fmla="*/ 1316778 h 1316778"/>
              <a:gd name="connsiteX0" fmla="*/ 2278801 w 2605480"/>
              <a:gd name="connsiteY0" fmla="*/ 1316778 h 1316778"/>
              <a:gd name="connsiteX1" fmla="*/ 2344136 w 2605480"/>
              <a:gd name="connsiteY1" fmla="*/ 1055434 h 1316778"/>
              <a:gd name="connsiteX2" fmla="*/ 2605480 w 2605480"/>
              <a:gd name="connsiteY2" fmla="*/ 990099 h 1316778"/>
              <a:gd name="connsiteX3" fmla="*/ 2278801 w 2605480"/>
              <a:gd name="connsiteY3" fmla="*/ 1316778 h 1316778"/>
              <a:gd name="connsiteX4" fmla="*/ 1754677 w 2605480"/>
              <a:gd name="connsiteY4" fmla="*/ 1316778 h 1316778"/>
              <a:gd name="connsiteX5" fmla="*/ 1184977 w 2605480"/>
              <a:gd name="connsiteY5" fmla="*/ 1316778 h 1316778"/>
              <a:gd name="connsiteX6" fmla="*/ 569700 w 2605480"/>
              <a:gd name="connsiteY6" fmla="*/ 1316778 h 1316778"/>
              <a:gd name="connsiteX7" fmla="*/ 0 w 2605480"/>
              <a:gd name="connsiteY7" fmla="*/ 1316778 h 1316778"/>
              <a:gd name="connsiteX8" fmla="*/ 0 w 2605480"/>
              <a:gd name="connsiteY8" fmla="*/ 877852 h 1316778"/>
              <a:gd name="connsiteX9" fmla="*/ 0 w 2605480"/>
              <a:gd name="connsiteY9" fmla="*/ 478429 h 1316778"/>
              <a:gd name="connsiteX10" fmla="*/ 0 w 2605480"/>
              <a:gd name="connsiteY10" fmla="*/ 0 h 1316778"/>
              <a:gd name="connsiteX11" fmla="*/ 521096 w 2605480"/>
              <a:gd name="connsiteY11" fmla="*/ 0 h 1316778"/>
              <a:gd name="connsiteX12" fmla="*/ 1042192 w 2605480"/>
              <a:gd name="connsiteY12" fmla="*/ 0 h 1316778"/>
              <a:gd name="connsiteX13" fmla="*/ 1563288 w 2605480"/>
              <a:gd name="connsiteY13" fmla="*/ 0 h 1316778"/>
              <a:gd name="connsiteX14" fmla="*/ 2058329 w 2605480"/>
              <a:gd name="connsiteY14" fmla="*/ 0 h 1316778"/>
              <a:gd name="connsiteX15" fmla="*/ 2605480 w 2605480"/>
              <a:gd name="connsiteY15" fmla="*/ 0 h 1316778"/>
              <a:gd name="connsiteX16" fmla="*/ 2605480 w 2605480"/>
              <a:gd name="connsiteY16" fmla="*/ 504950 h 1316778"/>
              <a:gd name="connsiteX17" fmla="*/ 2605480 w 2605480"/>
              <a:gd name="connsiteY17" fmla="*/ 990099 h 131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05480" h="1316778" stroke="0" extrusionOk="0">
                <a:moveTo>
                  <a:pt x="0" y="0"/>
                </a:moveTo>
                <a:cubicBezTo>
                  <a:pt x="256222" y="-5859"/>
                  <a:pt x="432338" y="13981"/>
                  <a:pt x="547151" y="0"/>
                </a:cubicBezTo>
                <a:cubicBezTo>
                  <a:pt x="661964" y="-13981"/>
                  <a:pt x="900051" y="1645"/>
                  <a:pt x="990082" y="0"/>
                </a:cubicBezTo>
                <a:cubicBezTo>
                  <a:pt x="1080113" y="-1645"/>
                  <a:pt x="1255896" y="26281"/>
                  <a:pt x="1459069" y="0"/>
                </a:cubicBezTo>
                <a:cubicBezTo>
                  <a:pt x="1662242" y="-26281"/>
                  <a:pt x="1812132" y="41542"/>
                  <a:pt x="1902000" y="0"/>
                </a:cubicBezTo>
                <a:cubicBezTo>
                  <a:pt x="1991868" y="-41542"/>
                  <a:pt x="2366361" y="80987"/>
                  <a:pt x="2605480" y="0"/>
                </a:cubicBezTo>
                <a:cubicBezTo>
                  <a:pt x="2609173" y="109357"/>
                  <a:pt x="2586176" y="373424"/>
                  <a:pt x="2605480" y="485149"/>
                </a:cubicBezTo>
                <a:cubicBezTo>
                  <a:pt x="2624784" y="596874"/>
                  <a:pt x="2602335" y="783413"/>
                  <a:pt x="2605480" y="990099"/>
                </a:cubicBezTo>
                <a:cubicBezTo>
                  <a:pt x="2558426" y="1095623"/>
                  <a:pt x="2355982" y="1185769"/>
                  <a:pt x="2278801" y="1316778"/>
                </a:cubicBezTo>
                <a:cubicBezTo>
                  <a:pt x="2084290" y="1359939"/>
                  <a:pt x="1965173" y="1266305"/>
                  <a:pt x="1709101" y="1316778"/>
                </a:cubicBezTo>
                <a:cubicBezTo>
                  <a:pt x="1453029" y="1367251"/>
                  <a:pt x="1361837" y="1309560"/>
                  <a:pt x="1162189" y="1316778"/>
                </a:cubicBezTo>
                <a:cubicBezTo>
                  <a:pt x="962541" y="1323996"/>
                  <a:pt x="838789" y="1284389"/>
                  <a:pt x="592488" y="1316778"/>
                </a:cubicBezTo>
                <a:cubicBezTo>
                  <a:pt x="346187" y="1349167"/>
                  <a:pt x="142066" y="1272052"/>
                  <a:pt x="0" y="1316778"/>
                </a:cubicBezTo>
                <a:cubicBezTo>
                  <a:pt x="-30366" y="1202807"/>
                  <a:pt x="21008" y="1059512"/>
                  <a:pt x="0" y="891020"/>
                </a:cubicBezTo>
                <a:cubicBezTo>
                  <a:pt x="-21008" y="722528"/>
                  <a:pt x="2048" y="596525"/>
                  <a:pt x="0" y="452094"/>
                </a:cubicBezTo>
                <a:cubicBezTo>
                  <a:pt x="-2048" y="307663"/>
                  <a:pt x="8167" y="178690"/>
                  <a:pt x="0" y="0"/>
                </a:cubicBezTo>
                <a:close/>
              </a:path>
              <a:path w="2605480" h="1316778" fill="darkenLess" stroke="0" extrusionOk="0">
                <a:moveTo>
                  <a:pt x="2278801" y="1316778"/>
                </a:moveTo>
                <a:cubicBezTo>
                  <a:pt x="2287304" y="1258522"/>
                  <a:pt x="2328907" y="1183669"/>
                  <a:pt x="2344136" y="1055434"/>
                </a:cubicBezTo>
                <a:cubicBezTo>
                  <a:pt x="2422072" y="1032259"/>
                  <a:pt x="2552188" y="1016285"/>
                  <a:pt x="2605480" y="990099"/>
                </a:cubicBezTo>
                <a:cubicBezTo>
                  <a:pt x="2578634" y="1094882"/>
                  <a:pt x="2387652" y="1145877"/>
                  <a:pt x="2278801" y="1316778"/>
                </a:cubicBezTo>
                <a:close/>
              </a:path>
              <a:path w="2605480" h="1316778" fill="none" extrusionOk="0">
                <a:moveTo>
                  <a:pt x="2278801" y="1316778"/>
                </a:moveTo>
                <a:cubicBezTo>
                  <a:pt x="2300566" y="1217258"/>
                  <a:pt x="2328524" y="1161285"/>
                  <a:pt x="2344136" y="1055434"/>
                </a:cubicBezTo>
                <a:cubicBezTo>
                  <a:pt x="2454438" y="1008616"/>
                  <a:pt x="2531875" y="1036551"/>
                  <a:pt x="2605480" y="990099"/>
                </a:cubicBezTo>
                <a:cubicBezTo>
                  <a:pt x="2460440" y="1147588"/>
                  <a:pt x="2384397" y="1210060"/>
                  <a:pt x="2278801" y="1316778"/>
                </a:cubicBezTo>
                <a:cubicBezTo>
                  <a:pt x="2040329" y="1330759"/>
                  <a:pt x="1889127" y="1291344"/>
                  <a:pt x="1754677" y="1316778"/>
                </a:cubicBezTo>
                <a:cubicBezTo>
                  <a:pt x="1620227" y="1342212"/>
                  <a:pt x="1436900" y="1310741"/>
                  <a:pt x="1184977" y="1316778"/>
                </a:cubicBezTo>
                <a:cubicBezTo>
                  <a:pt x="933054" y="1322815"/>
                  <a:pt x="722122" y="1274126"/>
                  <a:pt x="569700" y="1316778"/>
                </a:cubicBezTo>
                <a:cubicBezTo>
                  <a:pt x="417278" y="1359430"/>
                  <a:pt x="234246" y="1267327"/>
                  <a:pt x="0" y="1316778"/>
                </a:cubicBezTo>
                <a:cubicBezTo>
                  <a:pt x="-33096" y="1176678"/>
                  <a:pt x="44676" y="1016962"/>
                  <a:pt x="0" y="877852"/>
                </a:cubicBezTo>
                <a:cubicBezTo>
                  <a:pt x="-44676" y="738742"/>
                  <a:pt x="17614" y="652212"/>
                  <a:pt x="0" y="478429"/>
                </a:cubicBezTo>
                <a:cubicBezTo>
                  <a:pt x="-17614" y="304646"/>
                  <a:pt x="45864" y="207612"/>
                  <a:pt x="0" y="0"/>
                </a:cubicBezTo>
                <a:cubicBezTo>
                  <a:pt x="236508" y="-30233"/>
                  <a:pt x="361655" y="20917"/>
                  <a:pt x="521096" y="0"/>
                </a:cubicBezTo>
                <a:cubicBezTo>
                  <a:pt x="680537" y="-20917"/>
                  <a:pt x="932902" y="33460"/>
                  <a:pt x="1042192" y="0"/>
                </a:cubicBezTo>
                <a:cubicBezTo>
                  <a:pt x="1151482" y="-33460"/>
                  <a:pt x="1333678" y="14511"/>
                  <a:pt x="1563288" y="0"/>
                </a:cubicBezTo>
                <a:cubicBezTo>
                  <a:pt x="1792898" y="-14511"/>
                  <a:pt x="1817778" y="3494"/>
                  <a:pt x="2058329" y="0"/>
                </a:cubicBezTo>
                <a:cubicBezTo>
                  <a:pt x="2298880" y="-3494"/>
                  <a:pt x="2377033" y="61055"/>
                  <a:pt x="2605480" y="0"/>
                </a:cubicBezTo>
                <a:cubicBezTo>
                  <a:pt x="2644914" y="237052"/>
                  <a:pt x="2571314" y="280958"/>
                  <a:pt x="2605480" y="504950"/>
                </a:cubicBezTo>
                <a:cubicBezTo>
                  <a:pt x="2639646" y="728942"/>
                  <a:pt x="2590421" y="763407"/>
                  <a:pt x="2605480" y="990099"/>
                </a:cubicBezTo>
              </a:path>
              <a:path w="2605480" h="1316778" fill="none" stroke="0" extrusionOk="0">
                <a:moveTo>
                  <a:pt x="2278801" y="1316778"/>
                </a:moveTo>
                <a:cubicBezTo>
                  <a:pt x="2301516" y="1216672"/>
                  <a:pt x="2327415" y="1167587"/>
                  <a:pt x="2344136" y="1055434"/>
                </a:cubicBezTo>
                <a:cubicBezTo>
                  <a:pt x="2424300" y="1003893"/>
                  <a:pt x="2512408" y="1015720"/>
                  <a:pt x="2605480" y="990099"/>
                </a:cubicBezTo>
                <a:cubicBezTo>
                  <a:pt x="2490307" y="1135700"/>
                  <a:pt x="2398200" y="1160668"/>
                  <a:pt x="2278801" y="1316778"/>
                </a:cubicBezTo>
                <a:cubicBezTo>
                  <a:pt x="2024150" y="1377264"/>
                  <a:pt x="1937171" y="1274296"/>
                  <a:pt x="1686313" y="1316778"/>
                </a:cubicBezTo>
                <a:cubicBezTo>
                  <a:pt x="1435455" y="1359260"/>
                  <a:pt x="1282798" y="1276697"/>
                  <a:pt x="1093824" y="1316778"/>
                </a:cubicBezTo>
                <a:cubicBezTo>
                  <a:pt x="904850" y="1356859"/>
                  <a:pt x="641989" y="1269955"/>
                  <a:pt x="501336" y="1316778"/>
                </a:cubicBezTo>
                <a:cubicBezTo>
                  <a:pt x="360683" y="1363601"/>
                  <a:pt x="147653" y="1316130"/>
                  <a:pt x="0" y="1316778"/>
                </a:cubicBezTo>
                <a:cubicBezTo>
                  <a:pt x="-730" y="1168029"/>
                  <a:pt x="31985" y="1062338"/>
                  <a:pt x="0" y="891020"/>
                </a:cubicBezTo>
                <a:cubicBezTo>
                  <a:pt x="-31985" y="719702"/>
                  <a:pt x="15976" y="605044"/>
                  <a:pt x="0" y="425758"/>
                </a:cubicBezTo>
                <a:cubicBezTo>
                  <a:pt x="-15976" y="246472"/>
                  <a:pt x="18886" y="171160"/>
                  <a:pt x="0" y="0"/>
                </a:cubicBezTo>
                <a:cubicBezTo>
                  <a:pt x="238419" y="-27545"/>
                  <a:pt x="293229" y="36444"/>
                  <a:pt x="521096" y="0"/>
                </a:cubicBezTo>
                <a:cubicBezTo>
                  <a:pt x="748963" y="-36444"/>
                  <a:pt x="826574" y="48596"/>
                  <a:pt x="964028" y="0"/>
                </a:cubicBezTo>
                <a:cubicBezTo>
                  <a:pt x="1101482" y="-48596"/>
                  <a:pt x="1315521" y="32405"/>
                  <a:pt x="1406959" y="0"/>
                </a:cubicBezTo>
                <a:cubicBezTo>
                  <a:pt x="1498397" y="-32405"/>
                  <a:pt x="1746784" y="20603"/>
                  <a:pt x="1849891" y="0"/>
                </a:cubicBezTo>
                <a:cubicBezTo>
                  <a:pt x="1952998" y="-20603"/>
                  <a:pt x="2279913" y="4217"/>
                  <a:pt x="2605480" y="0"/>
                </a:cubicBezTo>
                <a:cubicBezTo>
                  <a:pt x="2650853" y="105691"/>
                  <a:pt x="2580039" y="323437"/>
                  <a:pt x="2605480" y="485149"/>
                </a:cubicBezTo>
                <a:cubicBezTo>
                  <a:pt x="2630921" y="646861"/>
                  <a:pt x="2567249" y="746048"/>
                  <a:pt x="2605480" y="990099"/>
                </a:cubicBezTo>
              </a:path>
            </a:pathLst>
          </a:custGeom>
          <a:blipFill>
            <a:blip r:embed="rId3"/>
            <a:stretch>
              <a:fillRect/>
            </a:stretch>
          </a:blip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866853520">
                  <a:prstGeom prst="foldedCorner">
                    <a:avLst>
                      <a:gd name="adj" fmla="val 2480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blipFill>
                <a:blip r:embed="rId3"/>
                <a:stretch>
                  <a:fillRect/>
                </a:stretch>
              </a:blipFill>
            </a:endParaRPr>
          </a:p>
        </p:txBody>
      </p:sp>
      <p:sp>
        <p:nvSpPr>
          <p:cNvPr id="22" name="Téglalap: szamárfül 21">
            <a:extLst>
              <a:ext uri="{FF2B5EF4-FFF2-40B4-BE49-F238E27FC236}">
                <a16:creationId xmlns:a16="http://schemas.microsoft.com/office/drawing/2014/main" id="{347F4515-0BF8-C885-8A68-BB1EB9C4AF22}"/>
              </a:ext>
            </a:extLst>
          </p:cNvPr>
          <p:cNvSpPr/>
          <p:nvPr/>
        </p:nvSpPr>
        <p:spPr>
          <a:xfrm>
            <a:off x="8326419" y="5000183"/>
            <a:ext cx="3606748" cy="1228495"/>
          </a:xfrm>
          <a:custGeom>
            <a:avLst/>
            <a:gdLst>
              <a:gd name="connsiteX0" fmla="*/ 0 w 3606748"/>
              <a:gd name="connsiteY0" fmla="*/ 0 h 1228495"/>
              <a:gd name="connsiteX1" fmla="*/ 551317 w 3606748"/>
              <a:gd name="connsiteY1" fmla="*/ 0 h 1228495"/>
              <a:gd name="connsiteX2" fmla="*/ 958364 w 3606748"/>
              <a:gd name="connsiteY2" fmla="*/ 0 h 1228495"/>
              <a:gd name="connsiteX3" fmla="*/ 1401479 w 3606748"/>
              <a:gd name="connsiteY3" fmla="*/ 0 h 1228495"/>
              <a:gd name="connsiteX4" fmla="*/ 1808526 w 3606748"/>
              <a:gd name="connsiteY4" fmla="*/ 0 h 1228495"/>
              <a:gd name="connsiteX5" fmla="*/ 2251641 w 3606748"/>
              <a:gd name="connsiteY5" fmla="*/ 0 h 1228495"/>
              <a:gd name="connsiteX6" fmla="*/ 2730823 w 3606748"/>
              <a:gd name="connsiteY6" fmla="*/ 0 h 1228495"/>
              <a:gd name="connsiteX7" fmla="*/ 3137871 w 3606748"/>
              <a:gd name="connsiteY7" fmla="*/ 0 h 1228495"/>
              <a:gd name="connsiteX8" fmla="*/ 3606748 w 3606748"/>
              <a:gd name="connsiteY8" fmla="*/ 0 h 1228495"/>
              <a:gd name="connsiteX9" fmla="*/ 3606748 w 3606748"/>
              <a:gd name="connsiteY9" fmla="*/ 457613 h 1228495"/>
              <a:gd name="connsiteX10" fmla="*/ 3606748 w 3606748"/>
              <a:gd name="connsiteY10" fmla="*/ 897280 h 1228495"/>
              <a:gd name="connsiteX11" fmla="*/ 3275533 w 3606748"/>
              <a:gd name="connsiteY11" fmla="*/ 1228495 h 1228495"/>
              <a:gd name="connsiteX12" fmla="*/ 2762366 w 3606748"/>
              <a:gd name="connsiteY12" fmla="*/ 1228495 h 1228495"/>
              <a:gd name="connsiteX13" fmla="*/ 2249199 w 3606748"/>
              <a:gd name="connsiteY13" fmla="*/ 1228495 h 1228495"/>
              <a:gd name="connsiteX14" fmla="*/ 1703277 w 3606748"/>
              <a:gd name="connsiteY14" fmla="*/ 1228495 h 1228495"/>
              <a:gd name="connsiteX15" fmla="*/ 1157355 w 3606748"/>
              <a:gd name="connsiteY15" fmla="*/ 1228495 h 1228495"/>
              <a:gd name="connsiteX16" fmla="*/ 644188 w 3606748"/>
              <a:gd name="connsiteY16" fmla="*/ 1228495 h 1228495"/>
              <a:gd name="connsiteX17" fmla="*/ 0 w 3606748"/>
              <a:gd name="connsiteY17" fmla="*/ 1228495 h 1228495"/>
              <a:gd name="connsiteX18" fmla="*/ 0 w 3606748"/>
              <a:gd name="connsiteY18" fmla="*/ 843567 h 1228495"/>
              <a:gd name="connsiteX19" fmla="*/ 0 w 3606748"/>
              <a:gd name="connsiteY19" fmla="*/ 446353 h 1228495"/>
              <a:gd name="connsiteX20" fmla="*/ 0 w 3606748"/>
              <a:gd name="connsiteY20" fmla="*/ 0 h 1228495"/>
              <a:gd name="connsiteX0" fmla="*/ 3275533 w 3606748"/>
              <a:gd name="connsiteY0" fmla="*/ 1228495 h 1228495"/>
              <a:gd name="connsiteX1" fmla="*/ 3341776 w 3606748"/>
              <a:gd name="connsiteY1" fmla="*/ 963523 h 1228495"/>
              <a:gd name="connsiteX2" fmla="*/ 3606748 w 3606748"/>
              <a:gd name="connsiteY2" fmla="*/ 897280 h 1228495"/>
              <a:gd name="connsiteX3" fmla="*/ 3275533 w 3606748"/>
              <a:gd name="connsiteY3" fmla="*/ 1228495 h 1228495"/>
              <a:gd name="connsiteX0" fmla="*/ 3275533 w 3606748"/>
              <a:gd name="connsiteY0" fmla="*/ 1228495 h 1228495"/>
              <a:gd name="connsiteX1" fmla="*/ 3341776 w 3606748"/>
              <a:gd name="connsiteY1" fmla="*/ 963523 h 1228495"/>
              <a:gd name="connsiteX2" fmla="*/ 3606748 w 3606748"/>
              <a:gd name="connsiteY2" fmla="*/ 897280 h 1228495"/>
              <a:gd name="connsiteX3" fmla="*/ 3275533 w 3606748"/>
              <a:gd name="connsiteY3" fmla="*/ 1228495 h 1228495"/>
              <a:gd name="connsiteX4" fmla="*/ 2696856 w 3606748"/>
              <a:gd name="connsiteY4" fmla="*/ 1228495 h 1228495"/>
              <a:gd name="connsiteX5" fmla="*/ 2183689 w 3606748"/>
              <a:gd name="connsiteY5" fmla="*/ 1228495 h 1228495"/>
              <a:gd name="connsiteX6" fmla="*/ 1703277 w 3606748"/>
              <a:gd name="connsiteY6" fmla="*/ 1228495 h 1228495"/>
              <a:gd name="connsiteX7" fmla="*/ 1190110 w 3606748"/>
              <a:gd name="connsiteY7" fmla="*/ 1228495 h 1228495"/>
              <a:gd name="connsiteX8" fmla="*/ 578677 w 3606748"/>
              <a:gd name="connsiteY8" fmla="*/ 1228495 h 1228495"/>
              <a:gd name="connsiteX9" fmla="*/ 0 w 3606748"/>
              <a:gd name="connsiteY9" fmla="*/ 1228495 h 1228495"/>
              <a:gd name="connsiteX10" fmla="*/ 0 w 3606748"/>
              <a:gd name="connsiteY10" fmla="*/ 855852 h 1228495"/>
              <a:gd name="connsiteX11" fmla="*/ 0 w 3606748"/>
              <a:gd name="connsiteY11" fmla="*/ 434068 h 1228495"/>
              <a:gd name="connsiteX12" fmla="*/ 0 w 3606748"/>
              <a:gd name="connsiteY12" fmla="*/ 0 h 1228495"/>
              <a:gd name="connsiteX13" fmla="*/ 587385 w 3606748"/>
              <a:gd name="connsiteY13" fmla="*/ 0 h 1228495"/>
              <a:gd name="connsiteX14" fmla="*/ 1066567 w 3606748"/>
              <a:gd name="connsiteY14" fmla="*/ 0 h 1228495"/>
              <a:gd name="connsiteX15" fmla="*/ 1473614 w 3606748"/>
              <a:gd name="connsiteY15" fmla="*/ 0 h 1228495"/>
              <a:gd name="connsiteX16" fmla="*/ 2024931 w 3606748"/>
              <a:gd name="connsiteY16" fmla="*/ 0 h 1228495"/>
              <a:gd name="connsiteX17" fmla="*/ 2540181 w 3606748"/>
              <a:gd name="connsiteY17" fmla="*/ 0 h 1228495"/>
              <a:gd name="connsiteX18" fmla="*/ 3055431 w 3606748"/>
              <a:gd name="connsiteY18" fmla="*/ 0 h 1228495"/>
              <a:gd name="connsiteX19" fmla="*/ 3606748 w 3606748"/>
              <a:gd name="connsiteY19" fmla="*/ 0 h 1228495"/>
              <a:gd name="connsiteX20" fmla="*/ 3606748 w 3606748"/>
              <a:gd name="connsiteY20" fmla="*/ 439667 h 1228495"/>
              <a:gd name="connsiteX21" fmla="*/ 3606748 w 3606748"/>
              <a:gd name="connsiteY21" fmla="*/ 897280 h 122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06748" h="1228495" stroke="0" extrusionOk="0">
                <a:moveTo>
                  <a:pt x="0" y="0"/>
                </a:moveTo>
                <a:cubicBezTo>
                  <a:pt x="232183" y="-16626"/>
                  <a:pt x="430621" y="49538"/>
                  <a:pt x="551317" y="0"/>
                </a:cubicBezTo>
                <a:cubicBezTo>
                  <a:pt x="672013" y="-49538"/>
                  <a:pt x="787444" y="22818"/>
                  <a:pt x="958364" y="0"/>
                </a:cubicBezTo>
                <a:cubicBezTo>
                  <a:pt x="1129284" y="-22818"/>
                  <a:pt x="1277644" y="15616"/>
                  <a:pt x="1401479" y="0"/>
                </a:cubicBezTo>
                <a:cubicBezTo>
                  <a:pt x="1525314" y="-15616"/>
                  <a:pt x="1622337" y="17584"/>
                  <a:pt x="1808526" y="0"/>
                </a:cubicBezTo>
                <a:cubicBezTo>
                  <a:pt x="1994715" y="-17584"/>
                  <a:pt x="2115741" y="20254"/>
                  <a:pt x="2251641" y="0"/>
                </a:cubicBezTo>
                <a:cubicBezTo>
                  <a:pt x="2387542" y="-20254"/>
                  <a:pt x="2606069" y="51902"/>
                  <a:pt x="2730823" y="0"/>
                </a:cubicBezTo>
                <a:cubicBezTo>
                  <a:pt x="2855577" y="-51902"/>
                  <a:pt x="3046480" y="30260"/>
                  <a:pt x="3137871" y="0"/>
                </a:cubicBezTo>
                <a:cubicBezTo>
                  <a:pt x="3229262" y="-30260"/>
                  <a:pt x="3482555" y="41999"/>
                  <a:pt x="3606748" y="0"/>
                </a:cubicBezTo>
                <a:cubicBezTo>
                  <a:pt x="3624942" y="100028"/>
                  <a:pt x="3602313" y="273244"/>
                  <a:pt x="3606748" y="457613"/>
                </a:cubicBezTo>
                <a:cubicBezTo>
                  <a:pt x="3611183" y="641982"/>
                  <a:pt x="3576056" y="750094"/>
                  <a:pt x="3606748" y="897280"/>
                </a:cubicBezTo>
                <a:cubicBezTo>
                  <a:pt x="3509942" y="1027325"/>
                  <a:pt x="3344978" y="1131966"/>
                  <a:pt x="3275533" y="1228495"/>
                </a:cubicBezTo>
                <a:cubicBezTo>
                  <a:pt x="3103307" y="1243029"/>
                  <a:pt x="2869934" y="1199195"/>
                  <a:pt x="2762366" y="1228495"/>
                </a:cubicBezTo>
                <a:cubicBezTo>
                  <a:pt x="2654798" y="1257795"/>
                  <a:pt x="2422950" y="1186528"/>
                  <a:pt x="2249199" y="1228495"/>
                </a:cubicBezTo>
                <a:cubicBezTo>
                  <a:pt x="2075448" y="1270462"/>
                  <a:pt x="1902132" y="1200694"/>
                  <a:pt x="1703277" y="1228495"/>
                </a:cubicBezTo>
                <a:cubicBezTo>
                  <a:pt x="1504422" y="1256296"/>
                  <a:pt x="1404388" y="1207093"/>
                  <a:pt x="1157355" y="1228495"/>
                </a:cubicBezTo>
                <a:cubicBezTo>
                  <a:pt x="910322" y="1249897"/>
                  <a:pt x="852932" y="1205321"/>
                  <a:pt x="644188" y="1228495"/>
                </a:cubicBezTo>
                <a:cubicBezTo>
                  <a:pt x="435444" y="1251669"/>
                  <a:pt x="299813" y="1214162"/>
                  <a:pt x="0" y="1228495"/>
                </a:cubicBezTo>
                <a:cubicBezTo>
                  <a:pt x="-17812" y="1105507"/>
                  <a:pt x="38254" y="924486"/>
                  <a:pt x="0" y="843567"/>
                </a:cubicBezTo>
                <a:cubicBezTo>
                  <a:pt x="-38254" y="762648"/>
                  <a:pt x="7374" y="577837"/>
                  <a:pt x="0" y="446353"/>
                </a:cubicBezTo>
                <a:cubicBezTo>
                  <a:pt x="-7374" y="314869"/>
                  <a:pt x="31735" y="100565"/>
                  <a:pt x="0" y="0"/>
                </a:cubicBezTo>
                <a:close/>
              </a:path>
              <a:path w="3606748" h="1228495" fill="darkenLess" stroke="0" extrusionOk="0">
                <a:moveTo>
                  <a:pt x="3275533" y="1228495"/>
                </a:moveTo>
                <a:cubicBezTo>
                  <a:pt x="3300916" y="1097955"/>
                  <a:pt x="3332710" y="1034362"/>
                  <a:pt x="3341776" y="963523"/>
                </a:cubicBezTo>
                <a:cubicBezTo>
                  <a:pt x="3439029" y="928351"/>
                  <a:pt x="3500740" y="945971"/>
                  <a:pt x="3606748" y="897280"/>
                </a:cubicBezTo>
                <a:cubicBezTo>
                  <a:pt x="3531343" y="1026059"/>
                  <a:pt x="3405196" y="1085124"/>
                  <a:pt x="3275533" y="1228495"/>
                </a:cubicBezTo>
                <a:close/>
              </a:path>
              <a:path w="3606748" h="1228495" fill="none" extrusionOk="0">
                <a:moveTo>
                  <a:pt x="3275533" y="1228495"/>
                </a:moveTo>
                <a:cubicBezTo>
                  <a:pt x="3279090" y="1133155"/>
                  <a:pt x="3325585" y="1080687"/>
                  <a:pt x="3341776" y="963523"/>
                </a:cubicBezTo>
                <a:cubicBezTo>
                  <a:pt x="3406095" y="926167"/>
                  <a:pt x="3497226" y="946264"/>
                  <a:pt x="3606748" y="897280"/>
                </a:cubicBezTo>
                <a:cubicBezTo>
                  <a:pt x="3573339" y="998688"/>
                  <a:pt x="3348047" y="1092247"/>
                  <a:pt x="3275533" y="1228495"/>
                </a:cubicBezTo>
                <a:cubicBezTo>
                  <a:pt x="3086985" y="1235079"/>
                  <a:pt x="2977760" y="1214213"/>
                  <a:pt x="2696856" y="1228495"/>
                </a:cubicBezTo>
                <a:cubicBezTo>
                  <a:pt x="2415952" y="1242777"/>
                  <a:pt x="2358633" y="1182587"/>
                  <a:pt x="2183689" y="1228495"/>
                </a:cubicBezTo>
                <a:cubicBezTo>
                  <a:pt x="2008745" y="1274403"/>
                  <a:pt x="1859840" y="1200200"/>
                  <a:pt x="1703277" y="1228495"/>
                </a:cubicBezTo>
                <a:cubicBezTo>
                  <a:pt x="1546714" y="1256790"/>
                  <a:pt x="1332009" y="1173688"/>
                  <a:pt x="1190110" y="1228495"/>
                </a:cubicBezTo>
                <a:cubicBezTo>
                  <a:pt x="1048211" y="1283302"/>
                  <a:pt x="842351" y="1208952"/>
                  <a:pt x="578677" y="1228495"/>
                </a:cubicBezTo>
                <a:cubicBezTo>
                  <a:pt x="315003" y="1248038"/>
                  <a:pt x="134878" y="1194042"/>
                  <a:pt x="0" y="1228495"/>
                </a:cubicBezTo>
                <a:cubicBezTo>
                  <a:pt x="-15001" y="1042596"/>
                  <a:pt x="26196" y="942287"/>
                  <a:pt x="0" y="855852"/>
                </a:cubicBezTo>
                <a:cubicBezTo>
                  <a:pt x="-26196" y="769417"/>
                  <a:pt x="34282" y="553406"/>
                  <a:pt x="0" y="434068"/>
                </a:cubicBezTo>
                <a:cubicBezTo>
                  <a:pt x="-34282" y="314730"/>
                  <a:pt x="702" y="213187"/>
                  <a:pt x="0" y="0"/>
                </a:cubicBezTo>
                <a:cubicBezTo>
                  <a:pt x="234245" y="-2283"/>
                  <a:pt x="390384" y="18381"/>
                  <a:pt x="587385" y="0"/>
                </a:cubicBezTo>
                <a:cubicBezTo>
                  <a:pt x="784387" y="-18381"/>
                  <a:pt x="917531" y="27282"/>
                  <a:pt x="1066567" y="0"/>
                </a:cubicBezTo>
                <a:cubicBezTo>
                  <a:pt x="1215603" y="-27282"/>
                  <a:pt x="1292773" y="19546"/>
                  <a:pt x="1473614" y="0"/>
                </a:cubicBezTo>
                <a:cubicBezTo>
                  <a:pt x="1654455" y="-19546"/>
                  <a:pt x="1810012" y="12453"/>
                  <a:pt x="2024931" y="0"/>
                </a:cubicBezTo>
                <a:cubicBezTo>
                  <a:pt x="2239850" y="-12453"/>
                  <a:pt x="2351283" y="60805"/>
                  <a:pt x="2540181" y="0"/>
                </a:cubicBezTo>
                <a:cubicBezTo>
                  <a:pt x="2729079" y="-60805"/>
                  <a:pt x="2913145" y="12433"/>
                  <a:pt x="3055431" y="0"/>
                </a:cubicBezTo>
                <a:cubicBezTo>
                  <a:pt x="3197717" y="-12433"/>
                  <a:pt x="3360276" y="14112"/>
                  <a:pt x="3606748" y="0"/>
                </a:cubicBezTo>
                <a:cubicBezTo>
                  <a:pt x="3622182" y="95921"/>
                  <a:pt x="3584964" y="333692"/>
                  <a:pt x="3606748" y="439667"/>
                </a:cubicBezTo>
                <a:cubicBezTo>
                  <a:pt x="3628532" y="545642"/>
                  <a:pt x="3568893" y="788305"/>
                  <a:pt x="3606748" y="897280"/>
                </a:cubicBezTo>
              </a:path>
              <a:path w="3606748" h="1228495" fill="none" stroke="0" extrusionOk="0">
                <a:moveTo>
                  <a:pt x="3275533" y="1228495"/>
                </a:moveTo>
                <a:cubicBezTo>
                  <a:pt x="3273284" y="1157837"/>
                  <a:pt x="3332103" y="1032358"/>
                  <a:pt x="3341776" y="963523"/>
                </a:cubicBezTo>
                <a:cubicBezTo>
                  <a:pt x="3418605" y="915058"/>
                  <a:pt x="3541790" y="919860"/>
                  <a:pt x="3606748" y="897280"/>
                </a:cubicBezTo>
                <a:cubicBezTo>
                  <a:pt x="3504867" y="1044884"/>
                  <a:pt x="3384324" y="1084168"/>
                  <a:pt x="3275533" y="1228495"/>
                </a:cubicBezTo>
                <a:cubicBezTo>
                  <a:pt x="3156679" y="1266825"/>
                  <a:pt x="3022798" y="1185352"/>
                  <a:pt x="2827877" y="1228495"/>
                </a:cubicBezTo>
                <a:cubicBezTo>
                  <a:pt x="2632956" y="1271638"/>
                  <a:pt x="2569162" y="1223708"/>
                  <a:pt x="2380221" y="1228495"/>
                </a:cubicBezTo>
                <a:cubicBezTo>
                  <a:pt x="2191280" y="1233282"/>
                  <a:pt x="2017042" y="1207646"/>
                  <a:pt x="1768788" y="1228495"/>
                </a:cubicBezTo>
                <a:cubicBezTo>
                  <a:pt x="1520534" y="1249344"/>
                  <a:pt x="1454979" y="1193179"/>
                  <a:pt x="1157355" y="1228495"/>
                </a:cubicBezTo>
                <a:cubicBezTo>
                  <a:pt x="859731" y="1263811"/>
                  <a:pt x="776538" y="1213905"/>
                  <a:pt x="676943" y="1228495"/>
                </a:cubicBezTo>
                <a:cubicBezTo>
                  <a:pt x="577348" y="1243085"/>
                  <a:pt x="265332" y="1216602"/>
                  <a:pt x="0" y="1228495"/>
                </a:cubicBezTo>
                <a:cubicBezTo>
                  <a:pt x="-7559" y="1086651"/>
                  <a:pt x="50473" y="915109"/>
                  <a:pt x="0" y="794427"/>
                </a:cubicBezTo>
                <a:cubicBezTo>
                  <a:pt x="-50473" y="673745"/>
                  <a:pt x="26584" y="579290"/>
                  <a:pt x="0" y="372643"/>
                </a:cubicBezTo>
                <a:cubicBezTo>
                  <a:pt x="-26584" y="165996"/>
                  <a:pt x="10695" y="167787"/>
                  <a:pt x="0" y="0"/>
                </a:cubicBezTo>
                <a:cubicBezTo>
                  <a:pt x="196107" y="-44538"/>
                  <a:pt x="272827" y="2888"/>
                  <a:pt x="443115" y="0"/>
                </a:cubicBezTo>
                <a:cubicBezTo>
                  <a:pt x="613404" y="-2888"/>
                  <a:pt x="678042" y="14042"/>
                  <a:pt x="850162" y="0"/>
                </a:cubicBezTo>
                <a:cubicBezTo>
                  <a:pt x="1022282" y="-14042"/>
                  <a:pt x="1156272" y="29796"/>
                  <a:pt x="1257209" y="0"/>
                </a:cubicBezTo>
                <a:cubicBezTo>
                  <a:pt x="1358146" y="-29796"/>
                  <a:pt x="1685420" y="60035"/>
                  <a:pt x="1808526" y="0"/>
                </a:cubicBezTo>
                <a:cubicBezTo>
                  <a:pt x="1931632" y="-60035"/>
                  <a:pt x="2159517" y="21686"/>
                  <a:pt x="2251641" y="0"/>
                </a:cubicBezTo>
                <a:cubicBezTo>
                  <a:pt x="2343766" y="-21686"/>
                  <a:pt x="2599986" y="22619"/>
                  <a:pt x="2802958" y="0"/>
                </a:cubicBezTo>
                <a:cubicBezTo>
                  <a:pt x="3005930" y="-22619"/>
                  <a:pt x="3211956" y="65723"/>
                  <a:pt x="3606748" y="0"/>
                </a:cubicBezTo>
                <a:cubicBezTo>
                  <a:pt x="3607367" y="209251"/>
                  <a:pt x="3594999" y="315107"/>
                  <a:pt x="3606748" y="448640"/>
                </a:cubicBezTo>
                <a:cubicBezTo>
                  <a:pt x="3618497" y="582173"/>
                  <a:pt x="3555138" y="801001"/>
                  <a:pt x="3606748" y="897280"/>
                </a:cubicBezTo>
              </a:path>
            </a:pathLst>
          </a:custGeom>
          <a:blipFill>
            <a:blip r:embed="rId4"/>
            <a:stretch>
              <a:fillRect/>
            </a:stretch>
          </a:blip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866853520">
                  <a:prstGeom prst="foldedCorner">
                    <a:avLst>
                      <a:gd name="adj" fmla="val 2696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blipFill>
                <a:blip r:embed="rId4"/>
                <a:stretch>
                  <a:fillRect/>
                </a:stretch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184363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1" grpId="0" animBg="1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1734</TotalTime>
  <Words>1668</Words>
  <Application>Microsoft Office PowerPoint</Application>
  <PresentationFormat>Szélesvásznú</PresentationFormat>
  <Paragraphs>225</Paragraphs>
  <Slides>31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45" baseType="lpstr">
      <vt:lpstr>Arial</vt:lpstr>
      <vt:lpstr>Calibri</vt:lpstr>
      <vt:lpstr>Cambria Math</vt:lpstr>
      <vt:lpstr>CMMI12</vt:lpstr>
      <vt:lpstr>CMR12</vt:lpstr>
      <vt:lpstr>CMR8</vt:lpstr>
      <vt:lpstr>CMSY10</vt:lpstr>
      <vt:lpstr>Corbel</vt:lpstr>
      <vt:lpstr>F29</vt:lpstr>
      <vt:lpstr>F30</vt:lpstr>
      <vt:lpstr>Symbol</vt:lpstr>
      <vt:lpstr>Times New Roman</vt:lpstr>
      <vt:lpstr>Wingdings</vt:lpstr>
      <vt:lpstr>Parallax</vt:lpstr>
      <vt:lpstr>Algoritmusok és adatszerkezetek I. 6. Előadás</vt:lpstr>
      <vt:lpstr>Tartalom</vt:lpstr>
      <vt:lpstr>Bináris fa</vt:lpstr>
      <vt:lpstr>Bináris fa</vt:lpstr>
      <vt:lpstr>Általános megjegyzések</vt:lpstr>
      <vt:lpstr>Általános megjegyzések</vt:lpstr>
      <vt:lpstr>Általános megjegyzések</vt:lpstr>
      <vt:lpstr>Általános megjegyzések</vt:lpstr>
      <vt:lpstr>Speciális bináris fák</vt:lpstr>
      <vt:lpstr>Speciális bináris fák</vt:lpstr>
      <vt:lpstr>Bináris fa mérete, szintjei, magassága</vt:lpstr>
      <vt:lpstr>Bináris fa magasságáról szóló tétel</vt:lpstr>
      <vt:lpstr>Bináris fa magasságáról szóló tétel</vt:lpstr>
      <vt:lpstr>Bináris fák reprezentációi</vt:lpstr>
      <vt:lpstr>Bináris fák láncolt ábrázolásai</vt:lpstr>
      <vt:lpstr>Bináris fák zárójelezett, szöveges formája</vt:lpstr>
      <vt:lpstr>Bináris fák rekurzív bejárásai (Binary tree recursive traversals)</vt:lpstr>
      <vt:lpstr>Bináris fa szintenkénti  bejárása (Binary tree Breadth First or  Level Order traversal)</vt:lpstr>
      <vt:lpstr>Bináris fa C# kód*</vt:lpstr>
      <vt:lpstr>Bináris fa C# kód*</vt:lpstr>
      <vt:lpstr>Bináris fák bejárásai</vt:lpstr>
      <vt:lpstr>Bináris fák bejárásai</vt:lpstr>
      <vt:lpstr>Bejárások hatékonyságának javítása</vt:lpstr>
      <vt:lpstr>Fabejárások alkalmazása:  Bináris fa magassága</vt:lpstr>
      <vt:lpstr>Fabejárások alkalmazása:  bináris fa magassága</vt:lpstr>
      <vt:lpstr>Példa a parent pointer szükségességére</vt:lpstr>
      <vt:lpstr>Bináris fa C# kód*</vt:lpstr>
      <vt:lpstr>Bináris fa általánosítása: r-áris fa</vt:lpstr>
      <vt:lpstr>Nemüres r-áris fák bejárása</vt:lpstr>
      <vt:lpstr>Ellenőrző kérdések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Kinga</dc:creator>
  <cp:lastModifiedBy>Kovácsné Pusztai Kinga</cp:lastModifiedBy>
  <cp:revision>8</cp:revision>
  <dcterms:created xsi:type="dcterms:W3CDTF">2022-02-02T14:32:23Z</dcterms:created>
  <dcterms:modified xsi:type="dcterms:W3CDTF">2025-05-08T12:43:01Z</dcterms:modified>
</cp:coreProperties>
</file>