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292" r:id="rId3"/>
    <p:sldId id="267" r:id="rId4"/>
    <p:sldId id="268" r:id="rId5"/>
    <p:sldId id="274" r:id="rId6"/>
    <p:sldId id="316" r:id="rId7"/>
    <p:sldId id="320" r:id="rId8"/>
    <p:sldId id="323" r:id="rId9"/>
    <p:sldId id="324" r:id="rId10"/>
    <p:sldId id="275" r:id="rId11"/>
    <p:sldId id="293" r:id="rId12"/>
    <p:sldId id="294" r:id="rId13"/>
    <p:sldId id="307" r:id="rId14"/>
    <p:sldId id="308" r:id="rId15"/>
    <p:sldId id="259" r:id="rId16"/>
    <p:sldId id="309" r:id="rId17"/>
    <p:sldId id="279" r:id="rId18"/>
    <p:sldId id="280" r:id="rId19"/>
    <p:sldId id="260" r:id="rId20"/>
    <p:sldId id="261" r:id="rId21"/>
    <p:sldId id="262" r:id="rId22"/>
    <p:sldId id="325" r:id="rId23"/>
    <p:sldId id="263" r:id="rId24"/>
    <p:sldId id="277" r:id="rId25"/>
    <p:sldId id="315" r:id="rId26"/>
    <p:sldId id="313" r:id="rId27"/>
    <p:sldId id="310" r:id="rId28"/>
    <p:sldId id="311" r:id="rId29"/>
    <p:sldId id="278" r:id="rId30"/>
    <p:sldId id="312" r:id="rId31"/>
    <p:sldId id="306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7009751-2388-4184-AE3C-7514A5006D5D}">
          <p14:sldIdLst>
            <p14:sldId id="270"/>
            <p14:sldId id="292"/>
          </p14:sldIdLst>
        </p14:section>
        <p14:section name="Bináris keresőfa" id="{C511732F-E3BE-43FD-B84C-AA5345041E27}">
          <p14:sldIdLst>
            <p14:sldId id="267"/>
          </p14:sldIdLst>
        </p14:section>
        <p14:section name="Bináris keresőfa építése" id="{346570A3-D126-4DF7-9A98-6644694043DB}">
          <p14:sldIdLst>
            <p14:sldId id="268"/>
          </p14:sldIdLst>
        </p14:section>
        <p14:section name="Keresőfák~ halmazok, sorozatok reprezentációi" id="{AE0BA5DB-91F7-4AA6-B32C-D6F26AFF019C}">
          <p14:sldIdLst>
            <p14:sldId id="274"/>
          </p14:sldIdLst>
        </p14:section>
        <p14:section name="Bináris keresőfa alapműveletei:" id="{30FE4558-9188-469A-B83E-86D795F13A54}">
          <p14:sldIdLst>
            <p14:sldId id="316"/>
            <p14:sldId id="320"/>
            <p14:sldId id="323"/>
            <p14:sldId id="324"/>
          </p14:sldIdLst>
        </p14:section>
        <p14:section name="Bináris keresőfák műveletei" id="{1C6A32CA-F23D-41A8-9793-81A877842B52}">
          <p14:sldIdLst>
            <p14:sldId id="275"/>
            <p14:sldId id="293"/>
            <p14:sldId id="294"/>
            <p14:sldId id="307"/>
            <p14:sldId id="308"/>
          </p14:sldIdLst>
        </p14:section>
        <p14:section name="Szintfolytonos bináris fák, Kupacok" id="{A6FD3438-E131-4AB6-9389-08A4E33FEE6E}">
          <p14:sldIdLst>
            <p14:sldId id="259"/>
            <p14:sldId id="309"/>
            <p14:sldId id="279"/>
            <p14:sldId id="280"/>
          </p14:sldIdLst>
        </p14:section>
        <p14:section name="Szintfolytonos bináris fák aritmetikai ábrázolása:  " id="{00EAC05F-8E12-4135-B1E2-B8547857E0AC}">
          <p14:sldIdLst>
            <p14:sldId id="260"/>
          </p14:sldIdLst>
        </p14:section>
        <p14:section name="Kupacok és elsőbbségi (prioritásos) sorok" id="{17319B09-01B8-4250-AB61-67ACBC26C6B1}">
          <p14:sldIdLst>
            <p14:sldId id="261"/>
          </p14:sldIdLst>
        </p14:section>
        <p14:section name="Kupac műveletei:" id="{A4F0732E-B829-4CAB-A366-1B1B83F39B7B}">
          <p14:sldIdLst>
            <p14:sldId id="262"/>
            <p14:sldId id="325"/>
          </p14:sldIdLst>
        </p14:section>
        <p14:section name="Prioritásos sor műveletei kupac esetén" id="{858240F0-F988-4B00-AEDB-B16C0906D9AE}">
          <p14:sldIdLst>
            <p14:sldId id="263"/>
          </p14:sldIdLst>
        </p14:section>
        <p14:section name="Prioritásos sor műveletei kupac esetén" id="{5FE9CA81-9271-4E74-AF6C-A93B34A80CDA}">
          <p14:sldIdLst>
            <p14:sldId id="277"/>
            <p14:sldId id="315"/>
            <p14:sldId id="313"/>
            <p14:sldId id="310"/>
            <p14:sldId id="311"/>
          </p14:sldIdLst>
        </p14:section>
        <p14:section name="Rendezés prioritásos sorral" id="{906743C8-0858-429C-A595-47D4BAAE6B6B}">
          <p14:sldIdLst>
            <p14:sldId id="278"/>
            <p14:sldId id="312"/>
            <p14:sldId id="30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4AED8-79FD-4A3D-9236-A38E92940F03}" v="465" dt="2025-05-10T17:15:3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38844411-1AA0-4BF6-9065-5B49BF8624BB}"/>
    <pc:docChg chg="undo redo custSel addSld delSld modSld modSection">
      <pc:chgData name="Kovácsné Pusztai Kinga" userId="1282fdc4-838f-4805-a47a-02b770215156" providerId="ADAL" clId="{38844411-1AA0-4BF6-9065-5B49BF8624BB}" dt="2024-05-28T08:23:20.011" v="290"/>
      <pc:docMkLst>
        <pc:docMk/>
      </pc:docMkLst>
      <pc:sldChg chg="modAnim">
        <pc:chgData name="Kovácsné Pusztai Kinga" userId="1282fdc4-838f-4805-a47a-02b770215156" providerId="ADAL" clId="{38844411-1AA0-4BF6-9065-5B49BF8624BB}" dt="2024-05-28T08:23:20.011" v="290"/>
        <pc:sldMkLst>
          <pc:docMk/>
          <pc:sldMk cId="640138769" sldId="260"/>
        </pc:sldMkLst>
      </pc:sldChg>
      <pc:sldChg chg="modSp mod">
        <pc:chgData name="Kovácsné Pusztai Kinga" userId="1282fdc4-838f-4805-a47a-02b770215156" providerId="ADAL" clId="{38844411-1AA0-4BF6-9065-5B49BF8624BB}" dt="2024-05-28T07:39:51.059" v="29" actId="14100"/>
        <pc:sldMkLst>
          <pc:docMk/>
          <pc:sldMk cId="3620008378" sldId="263"/>
        </pc:sldMkLst>
      </pc:sldChg>
      <pc:sldChg chg="addSp modSp mod modAnim">
        <pc:chgData name="Kovácsné Pusztai Kinga" userId="1282fdc4-838f-4805-a47a-02b770215156" providerId="ADAL" clId="{38844411-1AA0-4BF6-9065-5B49BF8624BB}" dt="2024-05-28T07:43:51.083" v="47"/>
        <pc:sldMkLst>
          <pc:docMk/>
          <pc:sldMk cId="17349659" sldId="267"/>
        </pc:sldMkLst>
      </pc:sldChg>
      <pc:sldChg chg="modSp mod modAnim">
        <pc:chgData name="Kovácsné Pusztai Kinga" userId="1282fdc4-838f-4805-a47a-02b770215156" providerId="ADAL" clId="{38844411-1AA0-4BF6-9065-5B49BF8624BB}" dt="2024-05-28T07:43:03.807" v="43" actId="1076"/>
        <pc:sldMkLst>
          <pc:docMk/>
          <pc:sldMk cId="1694147493" sldId="268"/>
        </pc:sldMkLst>
      </pc:sldChg>
      <pc:sldChg chg="addSp delSp modSp mod setBg delAnim modAnim">
        <pc:chgData name="Kovácsné Pusztai Kinga" userId="1282fdc4-838f-4805-a47a-02b770215156" providerId="ADAL" clId="{38844411-1AA0-4BF6-9065-5B49BF8624BB}" dt="2024-05-28T08:17:10.148" v="244" actId="14100"/>
        <pc:sldMkLst>
          <pc:docMk/>
          <pc:sldMk cId="241120869" sldId="276"/>
        </pc:sldMkLst>
      </pc:sldChg>
      <pc:sldChg chg="modSp mod">
        <pc:chgData name="Kovácsné Pusztai Kinga" userId="1282fdc4-838f-4805-a47a-02b770215156" providerId="ADAL" clId="{38844411-1AA0-4BF6-9065-5B49BF8624BB}" dt="2024-05-28T08:18:56.371" v="250" actId="1076"/>
        <pc:sldMkLst>
          <pc:docMk/>
          <pc:sldMk cId="2643083370" sldId="279"/>
        </pc:sldMkLst>
      </pc:sldChg>
      <pc:sldChg chg="addSp modSp mod modAnim">
        <pc:chgData name="Kovácsné Pusztai Kinga" userId="1282fdc4-838f-4805-a47a-02b770215156" providerId="ADAL" clId="{38844411-1AA0-4BF6-9065-5B49BF8624BB}" dt="2024-05-28T08:22:47.461" v="288" actId="1076"/>
        <pc:sldMkLst>
          <pc:docMk/>
          <pc:sldMk cId="2389746426" sldId="280"/>
        </pc:sldMkLst>
      </pc:sldChg>
      <pc:sldChg chg="add del">
        <pc:chgData name="Kovácsné Pusztai Kinga" userId="1282fdc4-838f-4805-a47a-02b770215156" providerId="ADAL" clId="{38844411-1AA0-4BF6-9065-5B49BF8624BB}" dt="2024-05-28T08:18:24.888" v="245" actId="47"/>
        <pc:sldMkLst>
          <pc:docMk/>
          <pc:sldMk cId="1359827641" sldId="281"/>
        </pc:sldMkLst>
      </pc:sldChg>
    </pc:docChg>
  </pc:docChgLst>
  <pc:docChgLst>
    <pc:chgData name="Kovácsné Pusztai Kinga" userId="1282fdc4-838f-4805-a47a-02b770215156" providerId="ADAL" clId="{563F7772-E4BD-4889-99A9-47E3713096CE}"/>
    <pc:docChg chg="modSld">
      <pc:chgData name="Kovácsné Pusztai Kinga" userId="1282fdc4-838f-4805-a47a-02b770215156" providerId="ADAL" clId="{563F7772-E4BD-4889-99A9-47E3713096CE}" dt="2024-04-05T21:44:33.362" v="34" actId="14100"/>
      <pc:docMkLst>
        <pc:docMk/>
      </pc:docMkLst>
      <pc:sldChg chg="modSp">
        <pc:chgData name="Kovácsné Pusztai Kinga" userId="1282fdc4-838f-4805-a47a-02b770215156" providerId="ADAL" clId="{563F7772-E4BD-4889-99A9-47E3713096CE}" dt="2024-04-05T21:42:19.710" v="12" actId="20577"/>
        <pc:sldMkLst>
          <pc:docMk/>
          <pc:sldMk cId="17349659" sldId="267"/>
        </pc:sldMkLst>
      </pc:sldChg>
      <pc:sldChg chg="modSp mod">
        <pc:chgData name="Kovácsné Pusztai Kinga" userId="1282fdc4-838f-4805-a47a-02b770215156" providerId="ADAL" clId="{563F7772-E4BD-4889-99A9-47E3713096CE}" dt="2024-04-05T21:44:33.362" v="34" actId="14100"/>
        <pc:sldMkLst>
          <pc:docMk/>
          <pc:sldMk cId="1694147493" sldId="268"/>
        </pc:sldMkLst>
      </pc:sldChg>
    </pc:docChg>
  </pc:docChgLst>
  <pc:docChgLst>
    <pc:chgData name="Kovácsné Pusztai Kinga" userId="1282fdc4-838f-4805-a47a-02b770215156" providerId="ADAL" clId="{6CB4AED8-79FD-4A3D-9236-A38E92940F03}"/>
    <pc:docChg chg="undo redo custSel addSld delSld modSld sldOrd delSection modSection">
      <pc:chgData name="Kovácsné Pusztai Kinga" userId="1282fdc4-838f-4805-a47a-02b770215156" providerId="ADAL" clId="{6CB4AED8-79FD-4A3D-9236-A38E92940F03}" dt="2025-05-10T17:16:46.510" v="2477" actId="20577"/>
      <pc:docMkLst>
        <pc:docMk/>
      </pc:docMkLst>
      <pc:sldChg chg="modSp mod modAnim">
        <pc:chgData name="Kovácsné Pusztai Kinga" userId="1282fdc4-838f-4805-a47a-02b770215156" providerId="ADAL" clId="{6CB4AED8-79FD-4A3D-9236-A38E92940F03}" dt="2025-04-02T07:49:42.553" v="1326" actId="14100"/>
        <pc:sldMkLst>
          <pc:docMk/>
          <pc:sldMk cId="116538387" sldId="259"/>
        </pc:sldMkLst>
        <pc:spChg chg="mod">
          <ac:chgData name="Kovácsné Pusztai Kinga" userId="1282fdc4-838f-4805-a47a-02b770215156" providerId="ADAL" clId="{6CB4AED8-79FD-4A3D-9236-A38E92940F03}" dt="2025-04-02T07:49:42.553" v="1326" actId="14100"/>
          <ac:spMkLst>
            <pc:docMk/>
            <pc:sldMk cId="116538387" sldId="259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3-26T14:17:30.111" v="1211" actId="404"/>
          <ac:spMkLst>
            <pc:docMk/>
            <pc:sldMk cId="116538387" sldId="259"/>
            <ac:spMk id="10" creationId="{0FA58B06-A900-DF7A-6601-975613AB3F69}"/>
          </ac:spMkLst>
        </pc:spChg>
      </pc:sldChg>
      <pc:sldChg chg="addSp modSp mod">
        <pc:chgData name="Kovácsné Pusztai Kinga" userId="1282fdc4-838f-4805-a47a-02b770215156" providerId="ADAL" clId="{6CB4AED8-79FD-4A3D-9236-A38E92940F03}" dt="2025-05-02T21:56:44.529" v="1598" actId="20577"/>
        <pc:sldMkLst>
          <pc:docMk/>
          <pc:sldMk cId="640138769" sldId="260"/>
        </pc:sldMkLst>
        <pc:spChg chg="mod">
          <ac:chgData name="Kovácsné Pusztai Kinga" userId="1282fdc4-838f-4805-a47a-02b770215156" providerId="ADAL" clId="{6CB4AED8-79FD-4A3D-9236-A38E92940F03}" dt="2025-03-26T14:21:50.031" v="1261" actId="6549"/>
          <ac:spMkLst>
            <pc:docMk/>
            <pc:sldMk cId="640138769" sldId="260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56:44.529" v="1598" actId="20577"/>
          <ac:spMkLst>
            <pc:docMk/>
            <pc:sldMk cId="640138769" sldId="260"/>
            <ac:spMk id="3" creationId="{00000000-0000-0000-0000-000000000000}"/>
          </ac:spMkLst>
        </pc:spChg>
      </pc:sldChg>
      <pc:sldChg chg="addSp modSp mod">
        <pc:chgData name="Kovácsné Pusztai Kinga" userId="1282fdc4-838f-4805-a47a-02b770215156" providerId="ADAL" clId="{6CB4AED8-79FD-4A3D-9236-A38E92940F03}" dt="2025-05-10T17:14:05.193" v="2431" actId="1076"/>
        <pc:sldMkLst>
          <pc:docMk/>
          <pc:sldMk cId="1531496189" sldId="261"/>
        </pc:sldMkLst>
        <pc:spChg chg="mod">
          <ac:chgData name="Kovácsné Pusztai Kinga" userId="1282fdc4-838f-4805-a47a-02b770215156" providerId="ADAL" clId="{6CB4AED8-79FD-4A3D-9236-A38E92940F03}" dt="2025-05-08T14:12:44.640" v="1779" actId="1076"/>
          <ac:spMkLst>
            <pc:docMk/>
            <pc:sldMk cId="1531496189" sldId="261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10T17:13:55.422" v="2428" actId="1076"/>
          <ac:spMkLst>
            <pc:docMk/>
            <pc:sldMk cId="1531496189" sldId="261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10T17:14:05.193" v="2431" actId="1076"/>
          <ac:spMkLst>
            <pc:docMk/>
            <pc:sldMk cId="1531496189" sldId="261"/>
            <ac:spMk id="4" creationId="{AA052777-352B-F132-C4C7-90FC8B8F2756}"/>
          </ac:spMkLst>
        </pc:spChg>
      </pc:sldChg>
      <pc:sldChg chg="modSp mod modAnim">
        <pc:chgData name="Kovácsné Pusztai Kinga" userId="1282fdc4-838f-4805-a47a-02b770215156" providerId="ADAL" clId="{6CB4AED8-79FD-4A3D-9236-A38E92940F03}" dt="2025-05-02T21:42:45.500" v="1588"/>
        <pc:sldMkLst>
          <pc:docMk/>
          <pc:sldMk cId="247124033" sldId="262"/>
        </pc:sldMkLst>
        <pc:spChg chg="mod">
          <ac:chgData name="Kovácsné Pusztai Kinga" userId="1282fdc4-838f-4805-a47a-02b770215156" providerId="ADAL" clId="{6CB4AED8-79FD-4A3D-9236-A38E92940F03}" dt="2025-05-02T21:29:45.500" v="1470" actId="20577"/>
          <ac:spMkLst>
            <pc:docMk/>
            <pc:sldMk cId="247124033" sldId="262"/>
            <ac:spMk id="8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21.134" v="1482" actId="6549"/>
          <ac:spMkLst>
            <pc:docMk/>
            <pc:sldMk cId="247124033" sldId="262"/>
            <ac:spMk id="9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31.929" v="1558" actId="20577"/>
          <ac:spMkLst>
            <pc:docMk/>
            <pc:sldMk cId="247124033" sldId="262"/>
            <ac:spMk id="10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04.990" v="1478" actId="20577"/>
          <ac:spMkLst>
            <pc:docMk/>
            <pc:sldMk cId="247124033" sldId="262"/>
            <ac:spMk id="11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37.967" v="1490" actId="20577"/>
          <ac:spMkLst>
            <pc:docMk/>
            <pc:sldMk cId="247124033" sldId="262"/>
            <ac:spMk id="1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19.625" v="1509" actId="20577"/>
          <ac:spMkLst>
            <pc:docMk/>
            <pc:sldMk cId="247124033" sldId="262"/>
            <ac:spMk id="13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37.797" v="1521" actId="20577"/>
          <ac:spMkLst>
            <pc:docMk/>
            <pc:sldMk cId="247124033" sldId="262"/>
            <ac:spMk id="14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35.100" v="1560" actId="20577"/>
          <ac:spMkLst>
            <pc:docMk/>
            <pc:sldMk cId="247124033" sldId="262"/>
            <ac:spMk id="15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29:55.670" v="1474" actId="20577"/>
          <ac:spMkLst>
            <pc:docMk/>
            <pc:sldMk cId="247124033" sldId="262"/>
            <ac:spMk id="46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25.274" v="1484" actId="20577"/>
          <ac:spMkLst>
            <pc:docMk/>
            <pc:sldMk cId="247124033" sldId="262"/>
            <ac:spMk id="49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50.504" v="1498" actId="20577"/>
          <ac:spMkLst>
            <pc:docMk/>
            <pc:sldMk cId="247124033" sldId="262"/>
            <ac:spMk id="50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40.134" v="1562" actId="20577"/>
          <ac:spMkLst>
            <pc:docMk/>
            <pc:sldMk cId="247124033" sldId="262"/>
            <ac:spMk id="51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22.999" v="1512" actId="20577"/>
          <ac:spMkLst>
            <pc:docMk/>
            <pc:sldMk cId="247124033" sldId="262"/>
            <ac:spMk id="5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50.821" v="1525" actId="14100"/>
          <ac:spMkLst>
            <pc:docMk/>
            <pc:sldMk cId="247124033" sldId="262"/>
            <ac:spMk id="53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43.586" v="1564" actId="20577"/>
          <ac:spMkLst>
            <pc:docMk/>
            <pc:sldMk cId="247124033" sldId="262"/>
            <ac:spMk id="54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09.954" v="1480" actId="20577"/>
          <ac:spMkLst>
            <pc:docMk/>
            <pc:sldMk cId="247124033" sldId="262"/>
            <ac:spMk id="55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17.882" v="1550" actId="20577"/>
          <ac:spMkLst>
            <pc:docMk/>
            <pc:sldMk cId="247124033" sldId="262"/>
            <ac:spMk id="6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27.392" v="1515" actId="20577"/>
          <ac:spMkLst>
            <pc:docMk/>
            <pc:sldMk cId="247124033" sldId="262"/>
            <ac:spMk id="63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2:03.097" v="1532" actId="20577"/>
          <ac:spMkLst>
            <pc:docMk/>
            <pc:sldMk cId="247124033" sldId="262"/>
            <ac:spMk id="64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20.729" v="1552" actId="20577"/>
          <ac:spMkLst>
            <pc:docMk/>
            <pc:sldMk cId="247124033" sldId="262"/>
            <ac:spMk id="65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29:51.459" v="1472" actId="20577"/>
          <ac:spMkLst>
            <pc:docMk/>
            <pc:sldMk cId="247124033" sldId="262"/>
            <ac:spMk id="70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29.579" v="1486" actId="20577"/>
          <ac:spMkLst>
            <pc:docMk/>
            <pc:sldMk cId="247124033" sldId="262"/>
            <ac:spMk id="71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41.434" v="1492" actId="20577"/>
          <ac:spMkLst>
            <pc:docMk/>
            <pc:sldMk cId="247124033" sldId="262"/>
            <ac:spMk id="72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29:59.800" v="1476" actId="20577"/>
          <ac:spMkLst>
            <pc:docMk/>
            <pc:sldMk cId="247124033" sldId="262"/>
            <ac:spMk id="76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33.956" v="1488" actId="20577"/>
          <ac:spMkLst>
            <pc:docMk/>
            <pc:sldMk cId="247124033" sldId="262"/>
            <ac:spMk id="77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0:44.895" v="1494" actId="20577"/>
          <ac:spMkLst>
            <pc:docMk/>
            <pc:sldMk cId="247124033" sldId="262"/>
            <ac:spMk id="78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24.270" v="1554" actId="20577"/>
          <ac:spMkLst>
            <pc:docMk/>
            <pc:sldMk cId="247124033" sldId="262"/>
            <ac:spMk id="79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31.522" v="1518" actId="20577"/>
          <ac:spMkLst>
            <pc:docMk/>
            <pc:sldMk cId="247124033" sldId="262"/>
            <ac:spMk id="80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1:59.519" v="1529" actId="14100"/>
          <ac:spMkLst>
            <pc:docMk/>
            <pc:sldMk cId="247124033" sldId="262"/>
            <ac:spMk id="81" creationId="{00000000-0000-0000-0000-000000000000}"/>
          </ac:spMkLst>
        </pc:spChg>
        <pc:spChg chg="mod">
          <ac:chgData name="Kovácsné Pusztai Kinga" userId="1282fdc4-838f-4805-a47a-02b770215156" providerId="ADAL" clId="{6CB4AED8-79FD-4A3D-9236-A38E92940F03}" dt="2025-05-02T21:33:27.986" v="1556" actId="20577"/>
          <ac:spMkLst>
            <pc:docMk/>
            <pc:sldMk cId="247124033" sldId="262"/>
            <ac:spMk id="82" creationId="{00000000-0000-0000-0000-000000000000}"/>
          </ac:spMkLst>
        </pc:spChg>
      </pc:sldChg>
      <pc:sldChg chg="addSp delSp modSp mod">
        <pc:chgData name="Kovácsné Pusztai Kinga" userId="1282fdc4-838f-4805-a47a-02b770215156" providerId="ADAL" clId="{6CB4AED8-79FD-4A3D-9236-A38E92940F03}" dt="2025-05-08T14:40:48.374" v="2058" actId="166"/>
        <pc:sldMkLst>
          <pc:docMk/>
          <pc:sldMk cId="3620008378" sldId="263"/>
        </pc:sldMkLst>
        <pc:spChg chg="mod">
          <ac:chgData name="Kovácsné Pusztai Kinga" userId="1282fdc4-838f-4805-a47a-02b770215156" providerId="ADAL" clId="{6CB4AED8-79FD-4A3D-9236-A38E92940F03}" dt="2025-05-08T14:40:42.590" v="2057" actId="14100"/>
          <ac:spMkLst>
            <pc:docMk/>
            <pc:sldMk cId="3620008378" sldId="263"/>
            <ac:spMk id="4" creationId="{F3939E94-3DB6-8C24-0CF2-F361233AC856}"/>
          </ac:spMkLst>
        </pc:spChg>
        <pc:spChg chg="mod">
          <ac:chgData name="Kovácsné Pusztai Kinga" userId="1282fdc4-838f-4805-a47a-02b770215156" providerId="ADAL" clId="{6CB4AED8-79FD-4A3D-9236-A38E92940F03}" dt="2025-05-08T14:40:23.826" v="2054" actId="14100"/>
          <ac:spMkLst>
            <pc:docMk/>
            <pc:sldMk cId="3620008378" sldId="263"/>
            <ac:spMk id="5" creationId="{AE88AC2E-6FD7-2F56-9363-E213D204D183}"/>
          </ac:spMkLst>
        </pc:spChg>
        <pc:spChg chg="mod">
          <ac:chgData name="Kovácsné Pusztai Kinga" userId="1282fdc4-838f-4805-a47a-02b770215156" providerId="ADAL" clId="{6CB4AED8-79FD-4A3D-9236-A38E92940F03}" dt="2025-05-08T14:40:31.671" v="2056" actId="14100"/>
          <ac:spMkLst>
            <pc:docMk/>
            <pc:sldMk cId="3620008378" sldId="263"/>
            <ac:spMk id="6" creationId="{D46AA343-313E-6CC7-AC49-FC936839D3AA}"/>
          </ac:spMkLst>
        </pc:spChg>
        <pc:spChg chg="mod ord">
          <ac:chgData name="Kovácsné Pusztai Kinga" userId="1282fdc4-838f-4805-a47a-02b770215156" providerId="ADAL" clId="{6CB4AED8-79FD-4A3D-9236-A38E92940F03}" dt="2025-05-08T14:40:48.374" v="2058" actId="166"/>
          <ac:spMkLst>
            <pc:docMk/>
            <pc:sldMk cId="3620008378" sldId="263"/>
            <ac:spMk id="9" creationId="{C145BD5C-126E-9356-0D42-4E69C0D70291}"/>
          </ac:spMkLst>
        </pc:spChg>
        <pc:picChg chg="mod">
          <ac:chgData name="Kovácsné Pusztai Kinga" userId="1282fdc4-838f-4805-a47a-02b770215156" providerId="ADAL" clId="{6CB4AED8-79FD-4A3D-9236-A38E92940F03}" dt="2025-05-08T14:39:20.866" v="2044" actId="1076"/>
          <ac:picMkLst>
            <pc:docMk/>
            <pc:sldMk cId="3620008378" sldId="263"/>
            <ac:picMk id="3" creationId="{00000000-0000-0000-0000-000000000000}"/>
          </ac:picMkLst>
        </pc:picChg>
      </pc:sldChg>
      <pc:sldChg chg="addSp delSp modSp mod ord delAnim modAnim">
        <pc:chgData name="Kovácsné Pusztai Kinga" userId="1282fdc4-838f-4805-a47a-02b770215156" providerId="ADAL" clId="{6CB4AED8-79FD-4A3D-9236-A38E92940F03}" dt="2025-01-25T20:50:19.456" v="53" actId="478"/>
        <pc:sldMkLst>
          <pc:docMk/>
          <pc:sldMk cId="17349659" sldId="267"/>
        </pc:sldMkLst>
      </pc:sldChg>
      <pc:sldChg chg="modSp mod">
        <pc:chgData name="Kovácsné Pusztai Kinga" userId="1282fdc4-838f-4805-a47a-02b770215156" providerId="ADAL" clId="{6CB4AED8-79FD-4A3D-9236-A38E92940F03}" dt="2025-05-08T14:27:59.322" v="1896" actId="6549"/>
        <pc:sldMkLst>
          <pc:docMk/>
          <pc:sldMk cId="3166015993" sldId="269"/>
        </pc:sldMkLst>
        <pc:spChg chg="mod">
          <ac:chgData name="Kovácsné Pusztai Kinga" userId="1282fdc4-838f-4805-a47a-02b770215156" providerId="ADAL" clId="{6CB4AED8-79FD-4A3D-9236-A38E92940F03}" dt="2025-05-08T14:27:59.322" v="1896" actId="6549"/>
          <ac:spMkLst>
            <pc:docMk/>
            <pc:sldMk cId="3166015993" sldId="269"/>
            <ac:spMk id="2" creationId="{A2214A74-6C1B-7901-3C9D-50720D517141}"/>
          </ac:spMkLst>
        </pc:spChg>
      </pc:sldChg>
      <pc:sldChg chg="addSp delSp modSp mod">
        <pc:chgData name="Kovácsné Pusztai Kinga" userId="1282fdc4-838f-4805-a47a-02b770215156" providerId="ADAL" clId="{6CB4AED8-79FD-4A3D-9236-A38E92940F03}" dt="2025-05-02T21:24:55.125" v="1456" actId="1036"/>
        <pc:sldMkLst>
          <pc:docMk/>
          <pc:sldMk cId="1303551245" sldId="274"/>
        </pc:sldMkLst>
        <pc:spChg chg="mod">
          <ac:chgData name="Kovácsné Pusztai Kinga" userId="1282fdc4-838f-4805-a47a-02b770215156" providerId="ADAL" clId="{6CB4AED8-79FD-4A3D-9236-A38E92940F03}" dt="2025-05-02T21:24:12.540" v="1452" actId="20577"/>
          <ac:spMkLst>
            <pc:docMk/>
            <pc:sldMk cId="1303551245" sldId="274"/>
            <ac:spMk id="3" creationId="{5DA3961E-AE28-7585-D482-2B37A9C32718}"/>
          </ac:spMkLst>
        </pc:spChg>
        <pc:picChg chg="add mod">
          <ac:chgData name="Kovácsné Pusztai Kinga" userId="1282fdc4-838f-4805-a47a-02b770215156" providerId="ADAL" clId="{6CB4AED8-79FD-4A3D-9236-A38E92940F03}" dt="2025-05-02T21:24:03.601" v="1450" actId="1037"/>
          <ac:picMkLst>
            <pc:docMk/>
            <pc:sldMk cId="1303551245" sldId="274"/>
            <ac:picMk id="6" creationId="{DA99DED1-F91C-C706-4B5A-08F8B19CF056}"/>
          </ac:picMkLst>
        </pc:picChg>
        <pc:picChg chg="add mod">
          <ac:chgData name="Kovácsné Pusztai Kinga" userId="1282fdc4-838f-4805-a47a-02b770215156" providerId="ADAL" clId="{6CB4AED8-79FD-4A3D-9236-A38E92940F03}" dt="2025-05-02T21:24:55.125" v="1456" actId="1036"/>
          <ac:picMkLst>
            <pc:docMk/>
            <pc:sldMk cId="1303551245" sldId="274"/>
            <ac:picMk id="10" creationId="{27541B49-5181-B580-5281-FC7D73F44DC4}"/>
          </ac:picMkLst>
        </pc:picChg>
      </pc:sldChg>
      <pc:sldChg chg="addSp delSp modSp mod">
        <pc:chgData name="Kovácsné Pusztai Kinga" userId="1282fdc4-838f-4805-a47a-02b770215156" providerId="ADAL" clId="{6CB4AED8-79FD-4A3D-9236-A38E92940F03}" dt="2025-05-08T20:17:14.379" v="2278" actId="14100"/>
        <pc:sldMkLst>
          <pc:docMk/>
          <pc:sldMk cId="210159665" sldId="275"/>
        </pc:sldMkLst>
        <pc:picChg chg="add mod">
          <ac:chgData name="Kovácsné Pusztai Kinga" userId="1282fdc4-838f-4805-a47a-02b770215156" providerId="ADAL" clId="{6CB4AED8-79FD-4A3D-9236-A38E92940F03}" dt="2025-05-08T20:17:14.379" v="2278" actId="14100"/>
          <ac:picMkLst>
            <pc:docMk/>
            <pc:sldMk cId="210159665" sldId="275"/>
            <ac:picMk id="4" creationId="{0A7CB274-9152-B7C3-DC03-F4009D305DCA}"/>
          </ac:picMkLst>
        </pc:picChg>
        <pc:picChg chg="add mod">
          <ac:chgData name="Kovácsné Pusztai Kinga" userId="1282fdc4-838f-4805-a47a-02b770215156" providerId="ADAL" clId="{6CB4AED8-79FD-4A3D-9236-A38E92940F03}" dt="2025-05-08T20:17:05.572" v="2276" actId="14100"/>
          <ac:picMkLst>
            <pc:docMk/>
            <pc:sldMk cId="210159665" sldId="275"/>
            <ac:picMk id="8" creationId="{E8697A9E-BAD2-0202-39A6-97931B8D70CC}"/>
          </ac:picMkLst>
        </pc:picChg>
      </pc:sldChg>
      <pc:sldChg chg="addSp delSp modSp del mod delAnim">
        <pc:chgData name="Kovácsné Pusztai Kinga" userId="1282fdc4-838f-4805-a47a-02b770215156" providerId="ADAL" clId="{6CB4AED8-79FD-4A3D-9236-A38E92940F03}" dt="2025-05-08T14:45:26.436" v="2083" actId="47"/>
        <pc:sldMkLst>
          <pc:docMk/>
          <pc:sldMk cId="241120869" sldId="276"/>
        </pc:sldMkLst>
      </pc:sldChg>
      <pc:sldChg chg="addSp delSp modSp mod ord">
        <pc:chgData name="Kovácsné Pusztai Kinga" userId="1282fdc4-838f-4805-a47a-02b770215156" providerId="ADAL" clId="{6CB4AED8-79FD-4A3D-9236-A38E92940F03}" dt="2025-05-08T14:42:51.198" v="2077" actId="1076"/>
        <pc:sldMkLst>
          <pc:docMk/>
          <pc:sldMk cId="1246289020" sldId="277"/>
        </pc:sldMkLst>
        <pc:spChg chg="mod">
          <ac:chgData name="Kovácsné Pusztai Kinga" userId="1282fdc4-838f-4805-a47a-02b770215156" providerId="ADAL" clId="{6CB4AED8-79FD-4A3D-9236-A38E92940F03}" dt="2025-04-02T12:42:11.716" v="1368" actId="27636"/>
          <ac:spMkLst>
            <pc:docMk/>
            <pc:sldMk cId="1246289020" sldId="277"/>
            <ac:spMk id="2" creationId="{00000000-0000-0000-0000-000000000000}"/>
          </ac:spMkLst>
        </pc:spChg>
        <pc:spChg chg="mod ord">
          <ac:chgData name="Kovácsné Pusztai Kinga" userId="1282fdc4-838f-4805-a47a-02b770215156" providerId="ADAL" clId="{6CB4AED8-79FD-4A3D-9236-A38E92940F03}" dt="2025-05-08T14:37:52.130" v="1962" actId="1076"/>
          <ac:spMkLst>
            <pc:docMk/>
            <pc:sldMk cId="1246289020" sldId="277"/>
            <ac:spMk id="3" creationId="{5F1C0CEA-8BB2-FC8F-90AE-EB7736857CB9}"/>
          </ac:spMkLst>
        </pc:spChg>
        <pc:spChg chg="add mod ord">
          <ac:chgData name="Kovácsné Pusztai Kinga" userId="1282fdc4-838f-4805-a47a-02b770215156" providerId="ADAL" clId="{6CB4AED8-79FD-4A3D-9236-A38E92940F03}" dt="2025-05-08T14:42:34.612" v="2075" actId="166"/>
          <ac:spMkLst>
            <pc:docMk/>
            <pc:sldMk cId="1246289020" sldId="277"/>
            <ac:spMk id="6" creationId="{0C0A04D0-0FA7-3871-82F9-5464C678E135}"/>
          </ac:spMkLst>
        </pc:spChg>
        <pc:spChg chg="add mod ord">
          <ac:chgData name="Kovácsné Pusztai Kinga" userId="1282fdc4-838f-4805-a47a-02b770215156" providerId="ADAL" clId="{6CB4AED8-79FD-4A3D-9236-A38E92940F03}" dt="2025-05-08T14:42:43.897" v="2076" actId="14100"/>
          <ac:spMkLst>
            <pc:docMk/>
            <pc:sldMk cId="1246289020" sldId="277"/>
            <ac:spMk id="9" creationId="{1CA81C15-FCD4-D27C-63FD-F0B95618A703}"/>
          </ac:spMkLst>
        </pc:spChg>
        <pc:spChg chg="add mod">
          <ac:chgData name="Kovácsné Pusztai Kinga" userId="1282fdc4-838f-4805-a47a-02b770215156" providerId="ADAL" clId="{6CB4AED8-79FD-4A3D-9236-A38E92940F03}" dt="2025-05-08T14:37:52.130" v="1962" actId="1076"/>
          <ac:spMkLst>
            <pc:docMk/>
            <pc:sldMk cId="1246289020" sldId="277"/>
            <ac:spMk id="11" creationId="{A38EA259-59E6-1E7B-8559-07FC131769B4}"/>
          </ac:spMkLst>
        </pc:spChg>
        <pc:picChg chg="mod">
          <ac:chgData name="Kovácsné Pusztai Kinga" userId="1282fdc4-838f-4805-a47a-02b770215156" providerId="ADAL" clId="{6CB4AED8-79FD-4A3D-9236-A38E92940F03}" dt="2025-05-08T14:37:39.669" v="1961" actId="1076"/>
          <ac:picMkLst>
            <pc:docMk/>
            <pc:sldMk cId="1246289020" sldId="277"/>
            <ac:picMk id="4" creationId="{00000000-0000-0000-0000-000000000000}"/>
          </ac:picMkLst>
        </pc:picChg>
        <pc:picChg chg="add mod">
          <ac:chgData name="Kovácsné Pusztai Kinga" userId="1282fdc4-838f-4805-a47a-02b770215156" providerId="ADAL" clId="{6CB4AED8-79FD-4A3D-9236-A38E92940F03}" dt="2025-05-08T14:42:51.198" v="2077" actId="1076"/>
          <ac:picMkLst>
            <pc:docMk/>
            <pc:sldMk cId="1246289020" sldId="277"/>
            <ac:picMk id="7" creationId="{FA0B8310-49AE-1EA4-8472-B69E6812AE57}"/>
          </ac:picMkLst>
        </pc:picChg>
      </pc:sldChg>
      <pc:sldChg chg="modSp mod">
        <pc:chgData name="Kovácsné Pusztai Kinga" userId="1282fdc4-838f-4805-a47a-02b770215156" providerId="ADAL" clId="{6CB4AED8-79FD-4A3D-9236-A38E92940F03}" dt="2025-05-08T14:23:48.728" v="1894" actId="20577"/>
        <pc:sldMkLst>
          <pc:docMk/>
          <pc:sldMk cId="1823970367" sldId="278"/>
        </pc:sldMkLst>
        <pc:spChg chg="mod">
          <ac:chgData name="Kovácsné Pusztai Kinga" userId="1282fdc4-838f-4805-a47a-02b770215156" providerId="ADAL" clId="{6CB4AED8-79FD-4A3D-9236-A38E92940F03}" dt="2025-05-08T14:23:48.728" v="1894" actId="20577"/>
          <ac:spMkLst>
            <pc:docMk/>
            <pc:sldMk cId="1823970367" sldId="278"/>
            <ac:spMk id="3" creationId="{17432D34-3C76-96B4-BC2B-788527FE1D95}"/>
          </ac:spMkLst>
        </pc:spChg>
      </pc:sldChg>
      <pc:sldChg chg="modSp mod modAnim">
        <pc:chgData name="Kovácsné Pusztai Kinga" userId="1282fdc4-838f-4805-a47a-02b770215156" providerId="ADAL" clId="{6CB4AED8-79FD-4A3D-9236-A38E92940F03}" dt="2025-05-08T14:07:41.919" v="1678" actId="20577"/>
        <pc:sldMkLst>
          <pc:docMk/>
          <pc:sldMk cId="2643083370" sldId="279"/>
        </pc:sldMkLst>
        <pc:spChg chg="mod">
          <ac:chgData name="Kovácsné Pusztai Kinga" userId="1282fdc4-838f-4805-a47a-02b770215156" providerId="ADAL" clId="{6CB4AED8-79FD-4A3D-9236-A38E92940F03}" dt="2025-05-08T14:07:41.919" v="1678" actId="20577"/>
          <ac:spMkLst>
            <pc:docMk/>
            <pc:sldMk cId="2643083370" sldId="279"/>
            <ac:spMk id="3" creationId="{00000000-0000-0000-0000-000000000000}"/>
          </ac:spMkLst>
        </pc:spChg>
      </pc:sldChg>
      <pc:sldChg chg="addSp delSp modSp mod delAnim modAnim">
        <pc:chgData name="Kovácsné Pusztai Kinga" userId="1282fdc4-838f-4805-a47a-02b770215156" providerId="ADAL" clId="{6CB4AED8-79FD-4A3D-9236-A38E92940F03}" dt="2025-05-08T14:10:38.966" v="1721" actId="1038"/>
        <pc:sldMkLst>
          <pc:docMk/>
          <pc:sldMk cId="2389746426" sldId="280"/>
        </pc:sldMkLst>
        <pc:spChg chg="mod">
          <ac:chgData name="Kovácsné Pusztai Kinga" userId="1282fdc4-838f-4805-a47a-02b770215156" providerId="ADAL" clId="{6CB4AED8-79FD-4A3D-9236-A38E92940F03}" dt="2025-05-08T14:10:38.966" v="1721" actId="1038"/>
          <ac:spMkLst>
            <pc:docMk/>
            <pc:sldMk cId="2389746426" sldId="280"/>
            <ac:spMk id="16" creationId="{482A5DEB-8124-E437-6D39-D9C4E2D07033}"/>
          </ac:spMkLst>
        </pc:spChg>
        <pc:spChg chg="mod">
          <ac:chgData name="Kovácsné Pusztai Kinga" userId="1282fdc4-838f-4805-a47a-02b770215156" providerId="ADAL" clId="{6CB4AED8-79FD-4A3D-9236-A38E92940F03}" dt="2025-05-08T14:08:41.363" v="1687" actId="20577"/>
          <ac:spMkLst>
            <pc:docMk/>
            <pc:sldMk cId="2389746426" sldId="280"/>
            <ac:spMk id="17" creationId="{DBA742DB-20EF-1205-4879-6F51647730DE}"/>
          </ac:spMkLst>
        </pc:spChg>
      </pc:sldChg>
      <pc:sldChg chg="modSp add mod">
        <pc:chgData name="Kovácsné Pusztai Kinga" userId="1282fdc4-838f-4805-a47a-02b770215156" providerId="ADAL" clId="{6CB4AED8-79FD-4A3D-9236-A38E92940F03}" dt="2025-01-22T21:12:38.770" v="19" actId="27636"/>
        <pc:sldMkLst>
          <pc:docMk/>
          <pc:sldMk cId="2244582942" sldId="292"/>
        </pc:sldMkLst>
      </pc:sldChg>
      <pc:sldChg chg="addSp delSp modSp add mod">
        <pc:chgData name="Kovácsné Pusztai Kinga" userId="1282fdc4-838f-4805-a47a-02b770215156" providerId="ADAL" clId="{6CB4AED8-79FD-4A3D-9236-A38E92940F03}" dt="2025-05-08T20:18:47.966" v="2289" actId="1076"/>
        <pc:sldMkLst>
          <pc:docMk/>
          <pc:sldMk cId="1875782794" sldId="293"/>
        </pc:sldMkLst>
        <pc:picChg chg="add mod">
          <ac:chgData name="Kovácsné Pusztai Kinga" userId="1282fdc4-838f-4805-a47a-02b770215156" providerId="ADAL" clId="{6CB4AED8-79FD-4A3D-9236-A38E92940F03}" dt="2025-05-08T20:18:35.998" v="2286" actId="14100"/>
          <ac:picMkLst>
            <pc:docMk/>
            <pc:sldMk cId="1875782794" sldId="293"/>
            <ac:picMk id="4" creationId="{78E549A0-CF57-9B0D-4C87-44AE3B798C0F}"/>
          </ac:picMkLst>
        </pc:picChg>
        <pc:picChg chg="add mod">
          <ac:chgData name="Kovácsné Pusztai Kinga" userId="1282fdc4-838f-4805-a47a-02b770215156" providerId="ADAL" clId="{6CB4AED8-79FD-4A3D-9236-A38E92940F03}" dt="2025-05-08T20:18:47.966" v="2289" actId="1076"/>
          <ac:picMkLst>
            <pc:docMk/>
            <pc:sldMk cId="1875782794" sldId="293"/>
            <ac:picMk id="6" creationId="{B30B7A4E-884B-2FF1-F147-84E74A35CE1A}"/>
          </ac:picMkLst>
        </pc:picChg>
      </pc:sldChg>
      <pc:sldChg chg="addSp delSp modSp add mod">
        <pc:chgData name="Kovácsné Pusztai Kinga" userId="1282fdc4-838f-4805-a47a-02b770215156" providerId="ADAL" clId="{6CB4AED8-79FD-4A3D-9236-A38E92940F03}" dt="2025-05-08T20:21:41.809" v="2307" actId="1076"/>
        <pc:sldMkLst>
          <pc:docMk/>
          <pc:sldMk cId="2341247103" sldId="294"/>
        </pc:sldMkLst>
        <pc:picChg chg="add mod">
          <ac:chgData name="Kovácsné Pusztai Kinga" userId="1282fdc4-838f-4805-a47a-02b770215156" providerId="ADAL" clId="{6CB4AED8-79FD-4A3D-9236-A38E92940F03}" dt="2025-05-08T20:21:36.465" v="2306" actId="1076"/>
          <ac:picMkLst>
            <pc:docMk/>
            <pc:sldMk cId="2341247103" sldId="294"/>
            <ac:picMk id="4" creationId="{7CFFB89E-3FE9-4EB3-3BFD-DDA07B519DCC}"/>
          </ac:picMkLst>
        </pc:picChg>
        <pc:picChg chg="add mod">
          <ac:chgData name="Kovácsné Pusztai Kinga" userId="1282fdc4-838f-4805-a47a-02b770215156" providerId="ADAL" clId="{6CB4AED8-79FD-4A3D-9236-A38E92940F03}" dt="2025-05-08T20:21:41.809" v="2307" actId="1076"/>
          <ac:picMkLst>
            <pc:docMk/>
            <pc:sldMk cId="2341247103" sldId="294"/>
            <ac:picMk id="6" creationId="{5C5C2D01-508D-3054-A152-32CC2F61D142}"/>
          </ac:picMkLst>
        </pc:picChg>
      </pc:sldChg>
      <pc:sldChg chg="modSp add mod">
        <pc:chgData name="Kovácsné Pusztai Kinga" userId="1282fdc4-838f-4805-a47a-02b770215156" providerId="ADAL" clId="{6CB4AED8-79FD-4A3D-9236-A38E92940F03}" dt="2025-03-26T09:08:08.120" v="962" actId="20577"/>
        <pc:sldMkLst>
          <pc:docMk/>
          <pc:sldMk cId="48050062" sldId="306"/>
        </pc:sldMkLst>
        <pc:spChg chg="mod">
          <ac:chgData name="Kovácsné Pusztai Kinga" userId="1282fdc4-838f-4805-a47a-02b770215156" providerId="ADAL" clId="{6CB4AED8-79FD-4A3D-9236-A38E92940F03}" dt="2025-03-26T09:08:08.120" v="962" actId="20577"/>
          <ac:spMkLst>
            <pc:docMk/>
            <pc:sldMk cId="48050062" sldId="306"/>
            <ac:spMk id="3" creationId="{B2253D2E-D2FA-577A-E1F7-B012A9D79A3A}"/>
          </ac:spMkLst>
        </pc:spChg>
      </pc:sldChg>
      <pc:sldChg chg="addSp delSp modSp new mod">
        <pc:chgData name="Kovácsné Pusztai Kinga" userId="1282fdc4-838f-4805-a47a-02b770215156" providerId="ADAL" clId="{6CB4AED8-79FD-4A3D-9236-A38E92940F03}" dt="2025-05-08T14:03:51.134" v="1657" actId="1076"/>
        <pc:sldMkLst>
          <pc:docMk/>
          <pc:sldMk cId="263036993" sldId="307"/>
        </pc:sldMkLst>
        <pc:spChg chg="mod">
          <ac:chgData name="Kovácsné Pusztai Kinga" userId="1282fdc4-838f-4805-a47a-02b770215156" providerId="ADAL" clId="{6CB4AED8-79FD-4A3D-9236-A38E92940F03}" dt="2025-03-26T09:24:29.731" v="1034" actId="27636"/>
          <ac:spMkLst>
            <pc:docMk/>
            <pc:sldMk cId="263036993" sldId="307"/>
            <ac:spMk id="2" creationId="{5829BA22-28F6-35C0-1237-ABD22F67ED22}"/>
          </ac:spMkLst>
        </pc:spChg>
        <pc:spChg chg="add mod">
          <ac:chgData name="Kovácsné Pusztai Kinga" userId="1282fdc4-838f-4805-a47a-02b770215156" providerId="ADAL" clId="{6CB4AED8-79FD-4A3D-9236-A38E92940F03}" dt="2025-05-08T13:41:19.457" v="1628"/>
          <ac:spMkLst>
            <pc:docMk/>
            <pc:sldMk cId="263036993" sldId="307"/>
            <ac:spMk id="3" creationId="{44EE81DF-6F7B-B75A-6D73-DCDA8AC64E43}"/>
          </ac:spMkLst>
        </pc:spChg>
        <pc:picChg chg="add mod">
          <ac:chgData name="Kovácsné Pusztai Kinga" userId="1282fdc4-838f-4805-a47a-02b770215156" providerId="ADAL" clId="{6CB4AED8-79FD-4A3D-9236-A38E92940F03}" dt="2025-05-08T14:03:51.134" v="1657" actId="1076"/>
          <ac:picMkLst>
            <pc:docMk/>
            <pc:sldMk cId="263036993" sldId="307"/>
            <ac:picMk id="5" creationId="{C7A28AED-AB6C-5F8C-38E7-7E9A40614968}"/>
          </ac:picMkLst>
        </pc:picChg>
        <pc:picChg chg="add mod">
          <ac:chgData name="Kovácsné Pusztai Kinga" userId="1282fdc4-838f-4805-a47a-02b770215156" providerId="ADAL" clId="{6CB4AED8-79FD-4A3D-9236-A38E92940F03}" dt="2025-05-08T14:03:48.391" v="1656" actId="1076"/>
          <ac:picMkLst>
            <pc:docMk/>
            <pc:sldMk cId="263036993" sldId="307"/>
            <ac:picMk id="7" creationId="{E401CB09-C0BF-F583-204F-0D12C531F145}"/>
          </ac:picMkLst>
        </pc:picChg>
        <pc:picChg chg="add mod">
          <ac:chgData name="Kovácsné Pusztai Kinga" userId="1282fdc4-838f-4805-a47a-02b770215156" providerId="ADAL" clId="{6CB4AED8-79FD-4A3D-9236-A38E92940F03}" dt="2025-03-26T09:24:35.539" v="1036" actId="108"/>
          <ac:picMkLst>
            <pc:docMk/>
            <pc:sldMk cId="263036993" sldId="307"/>
            <ac:picMk id="9" creationId="{F4940E62-4C8B-EC9D-3C5A-04E8BC6A3D98}"/>
          </ac:picMkLst>
        </pc:picChg>
      </pc:sldChg>
      <pc:sldChg chg="addSp delSp modSp add mod">
        <pc:chgData name="Kovácsné Pusztai Kinga" userId="1282fdc4-838f-4805-a47a-02b770215156" providerId="ADAL" clId="{6CB4AED8-79FD-4A3D-9236-A38E92940F03}" dt="2025-05-08T14:03:29.384" v="1653" actId="1076"/>
        <pc:sldMkLst>
          <pc:docMk/>
          <pc:sldMk cId="3316451167" sldId="308"/>
        </pc:sldMkLst>
        <pc:spChg chg="mod">
          <ac:chgData name="Kovácsné Pusztai Kinga" userId="1282fdc4-838f-4805-a47a-02b770215156" providerId="ADAL" clId="{6CB4AED8-79FD-4A3D-9236-A38E92940F03}" dt="2025-03-26T09:24:47.987" v="1042" actId="27636"/>
          <ac:spMkLst>
            <pc:docMk/>
            <pc:sldMk cId="3316451167" sldId="308"/>
            <ac:spMk id="2" creationId="{E8A07CC5-1C06-C86E-97C0-8B3C0FC82815}"/>
          </ac:spMkLst>
        </pc:spChg>
        <pc:picChg chg="add mod">
          <ac:chgData name="Kovácsné Pusztai Kinga" userId="1282fdc4-838f-4805-a47a-02b770215156" providerId="ADAL" clId="{6CB4AED8-79FD-4A3D-9236-A38E92940F03}" dt="2025-05-08T14:03:14.318" v="1649" actId="688"/>
          <ac:picMkLst>
            <pc:docMk/>
            <pc:sldMk cId="3316451167" sldId="308"/>
            <ac:picMk id="5" creationId="{3CC1046C-5A31-77BF-DD5B-41BF7A425E92}"/>
          </ac:picMkLst>
        </pc:picChg>
        <pc:picChg chg="add mod">
          <ac:chgData name="Kovácsné Pusztai Kinga" userId="1282fdc4-838f-4805-a47a-02b770215156" providerId="ADAL" clId="{6CB4AED8-79FD-4A3D-9236-A38E92940F03}" dt="2025-05-08T14:03:29.384" v="1653" actId="1076"/>
          <ac:picMkLst>
            <pc:docMk/>
            <pc:sldMk cId="3316451167" sldId="308"/>
            <ac:picMk id="7" creationId="{C0F5989D-2431-F3F2-DB2F-29025404849B}"/>
          </ac:picMkLst>
        </pc:picChg>
        <pc:picChg chg="add mod">
          <ac:chgData name="Kovácsné Pusztai Kinga" userId="1282fdc4-838f-4805-a47a-02b770215156" providerId="ADAL" clId="{6CB4AED8-79FD-4A3D-9236-A38E92940F03}" dt="2025-05-08T14:03:22.662" v="1651" actId="1076"/>
          <ac:picMkLst>
            <pc:docMk/>
            <pc:sldMk cId="3316451167" sldId="308"/>
            <ac:picMk id="10" creationId="{D37732FC-48B6-C0B3-70D0-CC2A407D143F}"/>
          </ac:picMkLst>
        </pc:picChg>
      </pc:sldChg>
      <pc:sldChg chg="modSp add modAnim">
        <pc:chgData name="Kovácsné Pusztai Kinga" userId="1282fdc4-838f-4805-a47a-02b770215156" providerId="ADAL" clId="{6CB4AED8-79FD-4A3D-9236-A38E92940F03}" dt="2025-04-02T07:50:05.238" v="1327" actId="20577"/>
        <pc:sldMkLst>
          <pc:docMk/>
          <pc:sldMk cId="1544257637" sldId="309"/>
        </pc:sldMkLst>
        <pc:spChg chg="mod">
          <ac:chgData name="Kovácsné Pusztai Kinga" userId="1282fdc4-838f-4805-a47a-02b770215156" providerId="ADAL" clId="{6CB4AED8-79FD-4A3D-9236-A38E92940F03}" dt="2025-04-02T07:50:05.238" v="1327" actId="20577"/>
          <ac:spMkLst>
            <pc:docMk/>
            <pc:sldMk cId="1544257637" sldId="309"/>
            <ac:spMk id="3" creationId="{1ABAB7CC-BE7E-887A-7706-3D31B228787F}"/>
          </ac:spMkLst>
        </pc:spChg>
      </pc:sldChg>
      <pc:sldChg chg="addSp delSp modSp new mod">
        <pc:chgData name="Kovácsné Pusztai Kinga" userId="1282fdc4-838f-4805-a47a-02b770215156" providerId="ADAL" clId="{6CB4AED8-79FD-4A3D-9236-A38E92940F03}" dt="2025-05-06T19:59:08.007" v="1616" actId="688"/>
        <pc:sldMkLst>
          <pc:docMk/>
          <pc:sldMk cId="2526809971" sldId="310"/>
        </pc:sldMkLst>
        <pc:spChg chg="mod">
          <ac:chgData name="Kovácsné Pusztai Kinga" userId="1282fdc4-838f-4805-a47a-02b770215156" providerId="ADAL" clId="{6CB4AED8-79FD-4A3D-9236-A38E92940F03}" dt="2025-03-26T09:37:37.139" v="1105" actId="1076"/>
          <ac:spMkLst>
            <pc:docMk/>
            <pc:sldMk cId="2526809971" sldId="310"/>
            <ac:spMk id="2" creationId="{AB3D6B17-A99D-202E-4358-A251314790C0}"/>
          </ac:spMkLst>
        </pc:spChg>
        <pc:picChg chg="add mod">
          <ac:chgData name="Kovácsné Pusztai Kinga" userId="1282fdc4-838f-4805-a47a-02b770215156" providerId="ADAL" clId="{6CB4AED8-79FD-4A3D-9236-A38E92940F03}" dt="2025-03-26T09:38:15.476" v="1111" actId="108"/>
          <ac:picMkLst>
            <pc:docMk/>
            <pc:sldMk cId="2526809971" sldId="310"/>
            <ac:picMk id="5" creationId="{C43E53AA-BA37-327C-FBA9-70F4CC741A1E}"/>
          </ac:picMkLst>
        </pc:picChg>
        <pc:picChg chg="add mod">
          <ac:chgData name="Kovácsné Pusztai Kinga" userId="1282fdc4-838f-4805-a47a-02b770215156" providerId="ADAL" clId="{6CB4AED8-79FD-4A3D-9236-A38E92940F03}" dt="2025-05-06T19:59:08.007" v="1616" actId="688"/>
          <ac:picMkLst>
            <pc:docMk/>
            <pc:sldMk cId="2526809971" sldId="310"/>
            <ac:picMk id="7" creationId="{6F535A6F-E630-B500-3509-ABD3575A3563}"/>
          </ac:picMkLst>
        </pc:picChg>
        <pc:picChg chg="add mod">
          <ac:chgData name="Kovácsné Pusztai Kinga" userId="1282fdc4-838f-4805-a47a-02b770215156" providerId="ADAL" clId="{6CB4AED8-79FD-4A3D-9236-A38E92940F03}" dt="2025-03-26T09:38:17.404" v="1113" actId="108"/>
          <ac:picMkLst>
            <pc:docMk/>
            <pc:sldMk cId="2526809971" sldId="310"/>
            <ac:picMk id="9" creationId="{E1E6D851-483F-B782-1642-572158E85F25}"/>
          </ac:picMkLst>
        </pc:picChg>
      </pc:sldChg>
      <pc:sldChg chg="addSp delSp modSp add mod">
        <pc:chgData name="Kovácsné Pusztai Kinga" userId="1282fdc4-838f-4805-a47a-02b770215156" providerId="ADAL" clId="{6CB4AED8-79FD-4A3D-9236-A38E92940F03}" dt="2025-05-06T20:00:08.429" v="1618" actId="688"/>
        <pc:sldMkLst>
          <pc:docMk/>
          <pc:sldMk cId="3585478107" sldId="311"/>
        </pc:sldMkLst>
        <pc:picChg chg="add mod">
          <ac:chgData name="Kovácsné Pusztai Kinga" userId="1282fdc4-838f-4805-a47a-02b770215156" providerId="ADAL" clId="{6CB4AED8-79FD-4A3D-9236-A38E92940F03}" dt="2025-05-06T19:56:55.877" v="1614" actId="1076"/>
          <ac:picMkLst>
            <pc:docMk/>
            <pc:sldMk cId="3585478107" sldId="311"/>
            <ac:picMk id="4" creationId="{4011030F-AE7C-D919-B0A8-5CF028295285}"/>
          </ac:picMkLst>
        </pc:picChg>
        <pc:picChg chg="add mod">
          <ac:chgData name="Kovácsné Pusztai Kinga" userId="1282fdc4-838f-4805-a47a-02b770215156" providerId="ADAL" clId="{6CB4AED8-79FD-4A3D-9236-A38E92940F03}" dt="2025-05-06T20:00:08.429" v="1618" actId="688"/>
          <ac:picMkLst>
            <pc:docMk/>
            <pc:sldMk cId="3585478107" sldId="311"/>
            <ac:picMk id="6" creationId="{7D63AE72-3854-4650-9021-9A2AA61F1128}"/>
          </ac:picMkLst>
        </pc:picChg>
        <pc:picChg chg="add mod ord">
          <ac:chgData name="Kovácsné Pusztai Kinga" userId="1282fdc4-838f-4805-a47a-02b770215156" providerId="ADAL" clId="{6CB4AED8-79FD-4A3D-9236-A38E92940F03}" dt="2025-05-06T19:56:50.852" v="1613" actId="1076"/>
          <ac:picMkLst>
            <pc:docMk/>
            <pc:sldMk cId="3585478107" sldId="311"/>
            <ac:picMk id="11" creationId="{834BF0C4-3A20-63F8-F4F2-C7970BA7CFFF}"/>
          </ac:picMkLst>
        </pc:picChg>
      </pc:sldChg>
      <pc:sldChg chg="addSp delSp modSp new mod">
        <pc:chgData name="Kovácsné Pusztai Kinga" userId="1282fdc4-838f-4805-a47a-02b770215156" providerId="ADAL" clId="{6CB4AED8-79FD-4A3D-9236-A38E92940F03}" dt="2025-03-26T09:46:55.996" v="1205" actId="1076"/>
        <pc:sldMkLst>
          <pc:docMk/>
          <pc:sldMk cId="4136571171" sldId="312"/>
        </pc:sldMkLst>
        <pc:spChg chg="mod">
          <ac:chgData name="Kovácsné Pusztai Kinga" userId="1282fdc4-838f-4805-a47a-02b770215156" providerId="ADAL" clId="{6CB4AED8-79FD-4A3D-9236-A38E92940F03}" dt="2025-03-26T09:46:26.392" v="1196" actId="14100"/>
          <ac:spMkLst>
            <pc:docMk/>
            <pc:sldMk cId="4136571171" sldId="312"/>
            <ac:spMk id="2" creationId="{9B05D5ED-9677-A4C9-59AE-A56393B138F2}"/>
          </ac:spMkLst>
        </pc:spChg>
        <pc:picChg chg="add mod">
          <ac:chgData name="Kovácsné Pusztai Kinga" userId="1282fdc4-838f-4805-a47a-02b770215156" providerId="ADAL" clId="{6CB4AED8-79FD-4A3D-9236-A38E92940F03}" dt="2025-03-26T09:46:55.996" v="1205" actId="1076"/>
          <ac:picMkLst>
            <pc:docMk/>
            <pc:sldMk cId="4136571171" sldId="312"/>
            <ac:picMk id="5" creationId="{772DF74A-402A-C153-9E56-8BABA774E03D}"/>
          </ac:picMkLst>
        </pc:picChg>
        <pc:picChg chg="add mod">
          <ac:chgData name="Kovácsné Pusztai Kinga" userId="1282fdc4-838f-4805-a47a-02b770215156" providerId="ADAL" clId="{6CB4AED8-79FD-4A3D-9236-A38E92940F03}" dt="2025-03-26T09:46:47.086" v="1201" actId="1076"/>
          <ac:picMkLst>
            <pc:docMk/>
            <pc:sldMk cId="4136571171" sldId="312"/>
            <ac:picMk id="7" creationId="{91FBDD0F-6D52-FCC5-F389-4015EB7B3658}"/>
          </ac:picMkLst>
        </pc:picChg>
        <pc:picChg chg="add mod">
          <ac:chgData name="Kovácsné Pusztai Kinga" userId="1282fdc4-838f-4805-a47a-02b770215156" providerId="ADAL" clId="{6CB4AED8-79FD-4A3D-9236-A38E92940F03}" dt="2025-03-26T09:46:53.829" v="1204" actId="1076"/>
          <ac:picMkLst>
            <pc:docMk/>
            <pc:sldMk cId="4136571171" sldId="312"/>
            <ac:picMk id="9" creationId="{137B7024-3CB3-3909-B369-D60C1F4BA9BB}"/>
          </ac:picMkLst>
        </pc:picChg>
      </pc:sldChg>
      <pc:sldChg chg="addSp delSp modSp add mod ord">
        <pc:chgData name="Kovácsné Pusztai Kinga" userId="1282fdc4-838f-4805-a47a-02b770215156" providerId="ADAL" clId="{6CB4AED8-79FD-4A3D-9236-A38E92940F03}" dt="2025-05-08T14:34:03.699" v="1905"/>
        <pc:sldMkLst>
          <pc:docMk/>
          <pc:sldMk cId="405111698" sldId="313"/>
        </pc:sldMkLst>
        <pc:spChg chg="mod">
          <ac:chgData name="Kovácsné Pusztai Kinga" userId="1282fdc4-838f-4805-a47a-02b770215156" providerId="ADAL" clId="{6CB4AED8-79FD-4A3D-9236-A38E92940F03}" dt="2025-04-02T12:51:09.858" v="1432" actId="14100"/>
          <ac:spMkLst>
            <pc:docMk/>
            <pc:sldMk cId="405111698" sldId="313"/>
            <ac:spMk id="3" creationId="{A42D0556-7B8A-7F8A-8BA4-A840A55E8AAD}"/>
          </ac:spMkLst>
        </pc:spChg>
        <pc:spChg chg="mod">
          <ac:chgData name="Kovácsné Pusztai Kinga" userId="1282fdc4-838f-4805-a47a-02b770215156" providerId="ADAL" clId="{6CB4AED8-79FD-4A3D-9236-A38E92940F03}" dt="2025-04-02T12:51:55.280" v="1438" actId="14100"/>
          <ac:spMkLst>
            <pc:docMk/>
            <pc:sldMk cId="405111698" sldId="313"/>
            <ac:spMk id="6" creationId="{B38EC5CC-7521-81AE-E9E6-407544E0801F}"/>
          </ac:spMkLst>
        </pc:spChg>
        <pc:spChg chg="mod">
          <ac:chgData name="Kovácsné Pusztai Kinga" userId="1282fdc4-838f-4805-a47a-02b770215156" providerId="ADAL" clId="{6CB4AED8-79FD-4A3D-9236-A38E92940F03}" dt="2025-04-02T12:51:38.137" v="1435" actId="14100"/>
          <ac:spMkLst>
            <pc:docMk/>
            <pc:sldMk cId="405111698" sldId="313"/>
            <ac:spMk id="11" creationId="{6DEC8D57-62CC-0D90-7259-7854781CB32C}"/>
          </ac:spMkLst>
        </pc:spChg>
        <pc:picChg chg="add mod">
          <ac:chgData name="Kovácsné Pusztai Kinga" userId="1282fdc4-838f-4805-a47a-02b770215156" providerId="ADAL" clId="{6CB4AED8-79FD-4A3D-9236-A38E92940F03}" dt="2025-05-08T14:34:00.432" v="1903" actId="1076"/>
          <ac:picMkLst>
            <pc:docMk/>
            <pc:sldMk cId="405111698" sldId="313"/>
            <ac:picMk id="8" creationId="{00000000-0000-0000-0000-000000000000}"/>
          </ac:picMkLst>
        </pc:picChg>
      </pc:sldChg>
      <pc:sldChg chg="add del">
        <pc:chgData name="Kovácsné Pusztai Kinga" userId="1282fdc4-838f-4805-a47a-02b770215156" providerId="ADAL" clId="{6CB4AED8-79FD-4A3D-9236-A38E92940F03}" dt="2025-05-08T14:33:25.829" v="1898" actId="47"/>
        <pc:sldMkLst>
          <pc:docMk/>
          <pc:sldMk cId="3252257682" sldId="314"/>
        </pc:sldMkLst>
      </pc:sldChg>
      <pc:sldChg chg="add del">
        <pc:chgData name="Kovácsné Pusztai Kinga" userId="1282fdc4-838f-4805-a47a-02b770215156" providerId="ADAL" clId="{6CB4AED8-79FD-4A3D-9236-A38E92940F03}" dt="2025-05-08T14:36:20.111" v="1952" actId="47"/>
        <pc:sldMkLst>
          <pc:docMk/>
          <pc:sldMk cId="3927163944" sldId="314"/>
        </pc:sldMkLst>
      </pc:sldChg>
      <pc:sldChg chg="addSp delSp modSp add mod ord">
        <pc:chgData name="Kovácsné Pusztai Kinga" userId="1282fdc4-838f-4805-a47a-02b770215156" providerId="ADAL" clId="{6CB4AED8-79FD-4A3D-9236-A38E92940F03}" dt="2025-05-08T20:31:16.734" v="2321"/>
        <pc:sldMkLst>
          <pc:docMk/>
          <pc:sldMk cId="3384166737" sldId="315"/>
        </pc:sldMkLst>
        <pc:spChg chg="mod">
          <ac:chgData name="Kovácsné Pusztai Kinga" userId="1282fdc4-838f-4805-a47a-02b770215156" providerId="ADAL" clId="{6CB4AED8-79FD-4A3D-9236-A38E92940F03}" dt="2025-05-08T20:29:37.553" v="2319" actId="6549"/>
          <ac:spMkLst>
            <pc:docMk/>
            <pc:sldMk cId="3384166737" sldId="315"/>
            <ac:spMk id="3" creationId="{38CD1769-9908-BD2C-DEA5-192B69955959}"/>
          </ac:spMkLst>
        </pc:spChg>
        <pc:spChg chg="mod">
          <ac:chgData name="Kovácsné Pusztai Kinga" userId="1282fdc4-838f-4805-a47a-02b770215156" providerId="ADAL" clId="{6CB4AED8-79FD-4A3D-9236-A38E92940F03}" dt="2025-05-08T14:36:07.645" v="1951" actId="1036"/>
          <ac:spMkLst>
            <pc:docMk/>
            <pc:sldMk cId="3384166737" sldId="315"/>
            <ac:spMk id="5" creationId="{159362E7-E95E-C0F8-A008-3C1673780EED}"/>
          </ac:spMkLst>
        </pc:spChg>
        <pc:picChg chg="add mod">
          <ac:chgData name="Kovácsné Pusztai Kinga" userId="1282fdc4-838f-4805-a47a-02b770215156" providerId="ADAL" clId="{6CB4AED8-79FD-4A3D-9236-A38E92940F03}" dt="2025-05-08T14:35:59.868" v="1932" actId="1076"/>
          <ac:picMkLst>
            <pc:docMk/>
            <pc:sldMk cId="3384166737" sldId="315"/>
            <ac:picMk id="6" creationId="{2F2CFD77-1550-E2A6-463D-EA962A6EC35A}"/>
          </ac:picMkLst>
        </pc:picChg>
      </pc:sldChg>
      <pc:sldChg chg="add del">
        <pc:chgData name="Kovácsné Pusztai Kinga" userId="1282fdc4-838f-4805-a47a-02b770215156" providerId="ADAL" clId="{6CB4AED8-79FD-4A3D-9236-A38E92940F03}" dt="2025-05-08T14:44:24.980" v="2079" actId="2890"/>
        <pc:sldMkLst>
          <pc:docMk/>
          <pc:sldMk cId="559247778" sldId="316"/>
        </pc:sldMkLst>
      </pc:sldChg>
      <pc:sldChg chg="addSp delSp modSp add mod modAnim">
        <pc:chgData name="Kovácsné Pusztai Kinga" userId="1282fdc4-838f-4805-a47a-02b770215156" providerId="ADAL" clId="{6CB4AED8-79FD-4A3D-9236-A38E92940F03}" dt="2025-05-08T19:52:04.180" v="2182"/>
        <pc:sldMkLst>
          <pc:docMk/>
          <pc:sldMk cId="2698140049" sldId="316"/>
        </pc:sldMkLst>
        <pc:spChg chg="add del">
          <ac:chgData name="Kovácsné Pusztai Kinga" userId="1282fdc4-838f-4805-a47a-02b770215156" providerId="ADAL" clId="{6CB4AED8-79FD-4A3D-9236-A38E92940F03}" dt="2025-05-08T14:49:12.103" v="2112" actId="478"/>
          <ac:spMkLst>
            <pc:docMk/>
            <pc:sldMk cId="2698140049" sldId="316"/>
            <ac:spMk id="8" creationId="{BD0D17C1-B5D9-3E36-7FEA-6830CEC9FFEF}"/>
          </ac:spMkLst>
        </pc:spChg>
        <pc:picChg chg="add mod ord">
          <ac:chgData name="Kovácsné Pusztai Kinga" userId="1282fdc4-838f-4805-a47a-02b770215156" providerId="ADAL" clId="{6CB4AED8-79FD-4A3D-9236-A38E92940F03}" dt="2025-05-08T14:56:10.303" v="2155" actId="167"/>
          <ac:picMkLst>
            <pc:docMk/>
            <pc:sldMk cId="2698140049" sldId="316"/>
            <ac:picMk id="17" creationId="{3166FB3E-23F0-FDF0-68E0-CEFA54BFC58F}"/>
          </ac:picMkLst>
        </pc:picChg>
      </pc:sldChg>
      <pc:sldChg chg="addSp delSp modSp add del mod addAnim delAnim modAnim">
        <pc:chgData name="Kovácsné Pusztai Kinga" userId="1282fdc4-838f-4805-a47a-02b770215156" providerId="ADAL" clId="{6CB4AED8-79FD-4A3D-9236-A38E92940F03}" dt="2025-05-08T19:48:53.008" v="2176" actId="47"/>
        <pc:sldMkLst>
          <pc:docMk/>
          <pc:sldMk cId="2595368271" sldId="317"/>
        </pc:sldMkLst>
      </pc:sldChg>
      <pc:sldChg chg="delSp modSp add del mod ord delAnim modAnim">
        <pc:chgData name="Kovácsné Pusztai Kinga" userId="1282fdc4-838f-4805-a47a-02b770215156" providerId="ADAL" clId="{6CB4AED8-79FD-4A3D-9236-A38E92940F03}" dt="2025-05-08T20:10:39.416" v="2264" actId="47"/>
        <pc:sldMkLst>
          <pc:docMk/>
          <pc:sldMk cId="3343849576" sldId="318"/>
        </pc:sldMkLst>
      </pc:sldChg>
      <pc:sldChg chg="delSp modSp add del mod delAnim modAnim">
        <pc:chgData name="Kovácsné Pusztai Kinga" userId="1282fdc4-838f-4805-a47a-02b770215156" providerId="ADAL" clId="{6CB4AED8-79FD-4A3D-9236-A38E92940F03}" dt="2025-05-08T20:10:39.416" v="2264" actId="47"/>
        <pc:sldMkLst>
          <pc:docMk/>
          <pc:sldMk cId="444558895" sldId="319"/>
        </pc:sldMkLst>
      </pc:sldChg>
      <pc:sldChg chg="add del">
        <pc:chgData name="Kovácsné Pusztai Kinga" userId="1282fdc4-838f-4805-a47a-02b770215156" providerId="ADAL" clId="{6CB4AED8-79FD-4A3D-9236-A38E92940F03}" dt="2025-05-08T19:51:30.627" v="2180" actId="47"/>
        <pc:sldMkLst>
          <pc:docMk/>
          <pc:sldMk cId="782617066" sldId="319"/>
        </pc:sldMkLst>
      </pc:sldChg>
      <pc:sldChg chg="new del">
        <pc:chgData name="Kovácsné Pusztai Kinga" userId="1282fdc4-838f-4805-a47a-02b770215156" providerId="ADAL" clId="{6CB4AED8-79FD-4A3D-9236-A38E92940F03}" dt="2025-05-08T19:51:28.341" v="2179" actId="47"/>
        <pc:sldMkLst>
          <pc:docMk/>
          <pc:sldMk cId="615502365" sldId="320"/>
        </pc:sldMkLst>
      </pc:sldChg>
      <pc:sldChg chg="addSp delSp modSp add mod delAnim modAnim">
        <pc:chgData name="Kovácsné Pusztai Kinga" userId="1282fdc4-838f-4805-a47a-02b770215156" providerId="ADAL" clId="{6CB4AED8-79FD-4A3D-9236-A38E92940F03}" dt="2025-05-09T12:46:05.530" v="2404" actId="478"/>
        <pc:sldMkLst>
          <pc:docMk/>
          <pc:sldMk cId="3066144415" sldId="320"/>
        </pc:sldMkLst>
        <pc:spChg chg="del">
          <ac:chgData name="Kovácsné Pusztai Kinga" userId="1282fdc4-838f-4805-a47a-02b770215156" providerId="ADAL" clId="{6CB4AED8-79FD-4A3D-9236-A38E92940F03}" dt="2025-05-09T12:29:43.034" v="2326" actId="478"/>
          <ac:spMkLst>
            <pc:docMk/>
            <pc:sldMk cId="3066144415" sldId="320"/>
            <ac:spMk id="4" creationId="{25FC55FA-0364-8FA3-D2A2-43C86F0DA77E}"/>
          </ac:spMkLst>
        </pc:spChg>
        <pc:spChg chg="del">
          <ac:chgData name="Kovácsné Pusztai Kinga" userId="1282fdc4-838f-4805-a47a-02b770215156" providerId="ADAL" clId="{6CB4AED8-79FD-4A3D-9236-A38E92940F03}" dt="2025-05-09T12:29:46.818" v="2327" actId="478"/>
          <ac:spMkLst>
            <pc:docMk/>
            <pc:sldMk cId="3066144415" sldId="320"/>
            <ac:spMk id="5" creationId="{B3377F56-4A7D-E1C7-D459-1679BFF6E1A5}"/>
          </ac:spMkLst>
        </pc:spChg>
        <pc:spChg chg="del">
          <ac:chgData name="Kovácsné Pusztai Kinga" userId="1282fdc4-838f-4805-a47a-02b770215156" providerId="ADAL" clId="{6CB4AED8-79FD-4A3D-9236-A38E92940F03}" dt="2025-05-09T12:31:05.423" v="2331" actId="478"/>
          <ac:spMkLst>
            <pc:docMk/>
            <pc:sldMk cId="3066144415" sldId="320"/>
            <ac:spMk id="6" creationId="{ABA97E04-ABD6-B49E-9DC9-E4CA0936932F}"/>
          </ac:spMkLst>
        </pc:spChg>
        <pc:spChg chg="add del">
          <ac:chgData name="Kovácsné Pusztai Kinga" userId="1282fdc4-838f-4805-a47a-02b770215156" providerId="ADAL" clId="{6CB4AED8-79FD-4A3D-9236-A38E92940F03}" dt="2025-05-09T12:46:05.530" v="2404" actId="478"/>
          <ac:spMkLst>
            <pc:docMk/>
            <pc:sldMk cId="3066144415" sldId="320"/>
            <ac:spMk id="17" creationId="{6905B77A-1BF7-ABFF-4640-E7475EEE0E51}"/>
          </ac:spMkLst>
        </pc:spChg>
        <pc:picChg chg="del">
          <ac:chgData name="Kovácsné Pusztai Kinga" userId="1282fdc4-838f-4805-a47a-02b770215156" providerId="ADAL" clId="{6CB4AED8-79FD-4A3D-9236-A38E92940F03}" dt="2025-05-09T12:30:59.511" v="2330" actId="478"/>
          <ac:picMkLst>
            <pc:docMk/>
            <pc:sldMk cId="3066144415" sldId="320"/>
            <ac:picMk id="37" creationId="{9297A65A-1A26-B4FC-A71A-C1586294E0C3}"/>
          </ac:picMkLst>
        </pc:picChg>
        <pc:picChg chg="del">
          <ac:chgData name="Kovácsné Pusztai Kinga" userId="1282fdc4-838f-4805-a47a-02b770215156" providerId="ADAL" clId="{6CB4AED8-79FD-4A3D-9236-A38E92940F03}" dt="2025-05-09T12:31:39.894" v="2334" actId="478"/>
          <ac:picMkLst>
            <pc:docMk/>
            <pc:sldMk cId="3066144415" sldId="320"/>
            <ac:picMk id="39" creationId="{93A8452D-A8AA-FCA5-E656-898CEEA0E510}"/>
          </ac:picMkLst>
        </pc:picChg>
        <pc:picChg chg="mod ord">
          <ac:chgData name="Kovácsné Pusztai Kinga" userId="1282fdc4-838f-4805-a47a-02b770215156" providerId="ADAL" clId="{6CB4AED8-79FD-4A3D-9236-A38E92940F03}" dt="2025-05-09T12:34:33.269" v="2351" actId="167"/>
          <ac:picMkLst>
            <pc:docMk/>
            <pc:sldMk cId="3066144415" sldId="320"/>
            <ac:picMk id="41" creationId="{807D6357-8AD0-632F-7492-26B133B2AFA1}"/>
          </ac:picMkLst>
        </pc:picChg>
        <pc:picChg chg="mod ord">
          <ac:chgData name="Kovácsné Pusztai Kinga" userId="1282fdc4-838f-4805-a47a-02b770215156" providerId="ADAL" clId="{6CB4AED8-79FD-4A3D-9236-A38E92940F03}" dt="2025-05-09T12:35:18.987" v="2363" actId="1036"/>
          <ac:picMkLst>
            <pc:docMk/>
            <pc:sldMk cId="3066144415" sldId="320"/>
            <ac:picMk id="45" creationId="{E5EA113C-36FC-7680-CCF8-EDB4BAA26B16}"/>
          </ac:picMkLst>
        </pc:picChg>
        <pc:cxnChg chg="del">
          <ac:chgData name="Kovácsné Pusztai Kinga" userId="1282fdc4-838f-4805-a47a-02b770215156" providerId="ADAL" clId="{6CB4AED8-79FD-4A3D-9236-A38E92940F03}" dt="2025-05-09T12:32:48.070" v="2337" actId="478"/>
          <ac:cxnSpMkLst>
            <pc:docMk/>
            <pc:sldMk cId="3066144415" sldId="320"/>
            <ac:cxnSpMk id="7" creationId="{5AD5B117-B434-F950-7974-29AF5CCB46BC}"/>
          </ac:cxnSpMkLst>
        </pc:cxnChg>
        <pc:cxnChg chg="del">
          <ac:chgData name="Kovácsné Pusztai Kinga" userId="1282fdc4-838f-4805-a47a-02b770215156" providerId="ADAL" clId="{6CB4AED8-79FD-4A3D-9236-A38E92940F03}" dt="2025-05-09T12:32:50.440" v="2338" actId="478"/>
          <ac:cxnSpMkLst>
            <pc:docMk/>
            <pc:sldMk cId="3066144415" sldId="320"/>
            <ac:cxnSpMk id="10" creationId="{73E5CD27-70F6-6ADA-A564-A22B4EC3EC8A}"/>
          </ac:cxnSpMkLst>
        </pc:cxnChg>
        <pc:cxnChg chg="del">
          <ac:chgData name="Kovácsné Pusztai Kinga" userId="1282fdc4-838f-4805-a47a-02b770215156" providerId="ADAL" clId="{6CB4AED8-79FD-4A3D-9236-A38E92940F03}" dt="2025-05-09T12:32:56.532" v="2339" actId="478"/>
          <ac:cxnSpMkLst>
            <pc:docMk/>
            <pc:sldMk cId="3066144415" sldId="320"/>
            <ac:cxnSpMk id="12" creationId="{04D27DA8-6359-58FA-5F10-57559185A524}"/>
          </ac:cxnSpMkLst>
        </pc:cxnChg>
        <pc:cxnChg chg="del">
          <ac:chgData name="Kovácsné Pusztai Kinga" userId="1282fdc4-838f-4805-a47a-02b770215156" providerId="ADAL" clId="{6CB4AED8-79FD-4A3D-9236-A38E92940F03}" dt="2025-05-09T12:32:09.051" v="2336" actId="478"/>
          <ac:cxnSpMkLst>
            <pc:docMk/>
            <pc:sldMk cId="3066144415" sldId="320"/>
            <ac:cxnSpMk id="24" creationId="{74FB7DA6-BBB5-748F-8EED-40E4F75349AD}"/>
          </ac:cxnSpMkLst>
        </pc:cxnChg>
        <pc:cxnChg chg="del">
          <ac:chgData name="Kovácsné Pusztai Kinga" userId="1282fdc4-838f-4805-a47a-02b770215156" providerId="ADAL" clId="{6CB4AED8-79FD-4A3D-9236-A38E92940F03}" dt="2025-05-09T12:31:58.147" v="2335" actId="478"/>
          <ac:cxnSpMkLst>
            <pc:docMk/>
            <pc:sldMk cId="3066144415" sldId="320"/>
            <ac:cxnSpMk id="26" creationId="{FB987586-4AF5-2762-D443-6CF55CD125AE}"/>
          </ac:cxnSpMkLst>
        </pc:cxnChg>
      </pc:sldChg>
      <pc:sldChg chg="add del">
        <pc:chgData name="Kovácsné Pusztai Kinga" userId="1282fdc4-838f-4805-a47a-02b770215156" providerId="ADAL" clId="{6CB4AED8-79FD-4A3D-9236-A38E92940F03}" dt="2025-05-09T12:46:56.654" v="2408" actId="47"/>
        <pc:sldMkLst>
          <pc:docMk/>
          <pc:sldMk cId="2393040174" sldId="321"/>
        </pc:sldMkLst>
      </pc:sldChg>
      <pc:sldChg chg="delSp add del mod modAnim">
        <pc:chgData name="Kovácsné Pusztai Kinga" userId="1282fdc4-838f-4805-a47a-02b770215156" providerId="ADAL" clId="{6CB4AED8-79FD-4A3D-9236-A38E92940F03}" dt="2025-05-08T20:10:39.416" v="2264" actId="47"/>
        <pc:sldMkLst>
          <pc:docMk/>
          <pc:sldMk cId="2539677657" sldId="321"/>
        </pc:sldMkLst>
      </pc:sldChg>
      <pc:sldChg chg="addSp delSp modSp add del mod ord addAnim delAnim modAnim">
        <pc:chgData name="Kovácsné Pusztai Kinga" userId="1282fdc4-838f-4805-a47a-02b770215156" providerId="ADAL" clId="{6CB4AED8-79FD-4A3D-9236-A38E92940F03}" dt="2025-05-08T20:10:39.416" v="2264" actId="47"/>
        <pc:sldMkLst>
          <pc:docMk/>
          <pc:sldMk cId="2596654416" sldId="322"/>
        </pc:sldMkLst>
      </pc:sldChg>
      <pc:sldChg chg="new del">
        <pc:chgData name="Kovácsné Pusztai Kinga" userId="1282fdc4-838f-4805-a47a-02b770215156" providerId="ADAL" clId="{6CB4AED8-79FD-4A3D-9236-A38E92940F03}" dt="2025-05-09T12:46:54.491" v="2407" actId="47"/>
        <pc:sldMkLst>
          <pc:docMk/>
          <pc:sldMk cId="3093315203" sldId="322"/>
        </pc:sldMkLst>
      </pc:sldChg>
      <pc:sldChg chg="addSp delSp modSp add mod addAnim delAnim modAnim">
        <pc:chgData name="Kovácsné Pusztai Kinga" userId="1282fdc4-838f-4805-a47a-02b770215156" providerId="ADAL" clId="{6CB4AED8-79FD-4A3D-9236-A38E92940F03}" dt="2025-05-09T12:46:19.840" v="2405"/>
        <pc:sldMkLst>
          <pc:docMk/>
          <pc:sldMk cId="1528645923" sldId="323"/>
        </pc:sldMkLst>
        <pc:spChg chg="del">
          <ac:chgData name="Kovácsné Pusztai Kinga" userId="1282fdc4-838f-4805-a47a-02b770215156" providerId="ADAL" clId="{6CB4AED8-79FD-4A3D-9236-A38E92940F03}" dt="2025-05-09T12:38:29.256" v="2378" actId="478"/>
          <ac:spMkLst>
            <pc:docMk/>
            <pc:sldMk cId="1528645923" sldId="323"/>
            <ac:spMk id="5" creationId="{3FADB496-8AB6-1893-5317-88D58B0633E0}"/>
          </ac:spMkLst>
        </pc:spChg>
        <pc:spChg chg="del">
          <ac:chgData name="Kovácsné Pusztai Kinga" userId="1282fdc4-838f-4805-a47a-02b770215156" providerId="ADAL" clId="{6CB4AED8-79FD-4A3D-9236-A38E92940F03}" dt="2025-05-09T12:38:35.021" v="2379" actId="478"/>
          <ac:spMkLst>
            <pc:docMk/>
            <pc:sldMk cId="1528645923" sldId="323"/>
            <ac:spMk id="6" creationId="{C32301C9-3063-E711-761B-1DEACBDEFE9D}"/>
          </ac:spMkLst>
        </pc:spChg>
        <pc:spChg chg="del">
          <ac:chgData name="Kovácsné Pusztai Kinga" userId="1282fdc4-838f-4805-a47a-02b770215156" providerId="ADAL" clId="{6CB4AED8-79FD-4A3D-9236-A38E92940F03}" dt="2025-05-09T12:37:33.032" v="2375" actId="478"/>
          <ac:spMkLst>
            <pc:docMk/>
            <pc:sldMk cId="1528645923" sldId="323"/>
            <ac:spMk id="16" creationId="{F05AD87D-6FFD-7D8E-A887-DAD3119527DF}"/>
          </ac:spMkLst>
        </pc:spChg>
        <pc:spChg chg="del mod">
          <ac:chgData name="Kovácsné Pusztai Kinga" userId="1282fdc4-838f-4805-a47a-02b770215156" providerId="ADAL" clId="{6CB4AED8-79FD-4A3D-9236-A38E92940F03}" dt="2025-05-09T12:36:48.033" v="2365" actId="478"/>
          <ac:spMkLst>
            <pc:docMk/>
            <pc:sldMk cId="1528645923" sldId="323"/>
            <ac:spMk id="20" creationId="{13243AF0-774D-F333-D34E-FF8195BC5118}"/>
          </ac:spMkLst>
        </pc:spChg>
        <pc:picChg chg="del">
          <ac:chgData name="Kovácsné Pusztai Kinga" userId="1282fdc4-838f-4805-a47a-02b770215156" providerId="ADAL" clId="{6CB4AED8-79FD-4A3D-9236-A38E92940F03}" dt="2025-05-09T12:38:37.281" v="2380" actId="478"/>
          <ac:picMkLst>
            <pc:docMk/>
            <pc:sldMk cId="1528645923" sldId="323"/>
            <ac:picMk id="37" creationId="{A0B703DD-5C79-0C78-7E2B-7E3D751DEA5E}"/>
          </ac:picMkLst>
        </pc:picChg>
        <pc:picChg chg="del">
          <ac:chgData name="Kovácsné Pusztai Kinga" userId="1282fdc4-838f-4805-a47a-02b770215156" providerId="ADAL" clId="{6CB4AED8-79FD-4A3D-9236-A38E92940F03}" dt="2025-05-09T12:40:14.158" v="2383" actId="478"/>
          <ac:picMkLst>
            <pc:docMk/>
            <pc:sldMk cId="1528645923" sldId="323"/>
            <ac:picMk id="39" creationId="{F6E36D0C-4092-6DE8-E6DA-C611C5ACB22A}"/>
          </ac:picMkLst>
        </pc:picChg>
        <pc:picChg chg="ord">
          <ac:chgData name="Kovácsné Pusztai Kinga" userId="1282fdc4-838f-4805-a47a-02b770215156" providerId="ADAL" clId="{6CB4AED8-79FD-4A3D-9236-A38E92940F03}" dt="2025-05-09T12:37:45.259" v="2376" actId="167"/>
          <ac:picMkLst>
            <pc:docMk/>
            <pc:sldMk cId="1528645923" sldId="323"/>
            <ac:picMk id="41" creationId="{493CE347-DFD3-73D6-FC0D-796E078944B4}"/>
          </ac:picMkLst>
        </pc:picChg>
        <pc:picChg chg="del">
          <ac:chgData name="Kovácsné Pusztai Kinga" userId="1282fdc4-838f-4805-a47a-02b770215156" providerId="ADAL" clId="{6CB4AED8-79FD-4A3D-9236-A38E92940F03}" dt="2025-05-09T12:37:57.787" v="2377" actId="478"/>
          <ac:picMkLst>
            <pc:docMk/>
            <pc:sldMk cId="1528645923" sldId="323"/>
            <ac:picMk id="45" creationId="{09E1C758-FA5E-7626-133E-1087EC3C2BEA}"/>
          </ac:picMkLst>
        </pc:picChg>
        <pc:cxnChg chg="del">
          <ac:chgData name="Kovácsné Pusztai Kinga" userId="1282fdc4-838f-4805-a47a-02b770215156" providerId="ADAL" clId="{6CB4AED8-79FD-4A3D-9236-A38E92940F03}" dt="2025-05-09T12:36:57.532" v="2369" actId="478"/>
          <ac:cxnSpMkLst>
            <pc:docMk/>
            <pc:sldMk cId="1528645923" sldId="323"/>
            <ac:cxnSpMk id="7" creationId="{1446B353-C7A0-445D-3A39-F803A19B9C11}"/>
          </ac:cxnSpMkLst>
        </pc:cxnChg>
        <pc:cxnChg chg="del">
          <ac:chgData name="Kovácsné Pusztai Kinga" userId="1282fdc4-838f-4805-a47a-02b770215156" providerId="ADAL" clId="{6CB4AED8-79FD-4A3D-9236-A38E92940F03}" dt="2025-05-09T12:36:55.239" v="2368" actId="478"/>
          <ac:cxnSpMkLst>
            <pc:docMk/>
            <pc:sldMk cId="1528645923" sldId="323"/>
            <ac:cxnSpMk id="10" creationId="{6696C46A-F9E1-38FC-93CE-5FAC08BE9202}"/>
          </ac:cxnSpMkLst>
        </pc:cxnChg>
        <pc:cxnChg chg="del">
          <ac:chgData name="Kovácsné Pusztai Kinga" userId="1282fdc4-838f-4805-a47a-02b770215156" providerId="ADAL" clId="{6CB4AED8-79FD-4A3D-9236-A38E92940F03}" dt="2025-05-09T12:37:02.071" v="2370" actId="478"/>
          <ac:cxnSpMkLst>
            <pc:docMk/>
            <pc:sldMk cId="1528645923" sldId="323"/>
            <ac:cxnSpMk id="12" creationId="{4FC39508-7443-7F79-EAD9-45BE04B4C5CB}"/>
          </ac:cxnSpMkLst>
        </pc:cxnChg>
        <pc:cxnChg chg="del">
          <ac:chgData name="Kovácsné Pusztai Kinga" userId="1282fdc4-838f-4805-a47a-02b770215156" providerId="ADAL" clId="{6CB4AED8-79FD-4A3D-9236-A38E92940F03}" dt="2025-05-09T12:37:16.216" v="2372" actId="478"/>
          <ac:cxnSpMkLst>
            <pc:docMk/>
            <pc:sldMk cId="1528645923" sldId="323"/>
            <ac:cxnSpMk id="15" creationId="{C809193B-AAD8-E7B0-2637-E790EBA6C611}"/>
          </ac:cxnSpMkLst>
        </pc:cxnChg>
        <pc:cxnChg chg="del">
          <ac:chgData name="Kovácsné Pusztai Kinga" userId="1282fdc4-838f-4805-a47a-02b770215156" providerId="ADAL" clId="{6CB4AED8-79FD-4A3D-9236-A38E92940F03}" dt="2025-05-09T12:36:50.352" v="2366" actId="478"/>
          <ac:cxnSpMkLst>
            <pc:docMk/>
            <pc:sldMk cId="1528645923" sldId="323"/>
            <ac:cxnSpMk id="18" creationId="{2EBE2170-B0BB-43D8-2043-24D6BD3D5701}"/>
          </ac:cxnSpMkLst>
        </pc:cxnChg>
        <pc:cxnChg chg="del">
          <ac:chgData name="Kovácsné Pusztai Kinga" userId="1282fdc4-838f-4805-a47a-02b770215156" providerId="ADAL" clId="{6CB4AED8-79FD-4A3D-9236-A38E92940F03}" dt="2025-05-09T12:36:52.625" v="2367" actId="478"/>
          <ac:cxnSpMkLst>
            <pc:docMk/>
            <pc:sldMk cId="1528645923" sldId="323"/>
            <ac:cxnSpMk id="24" creationId="{28C16F44-79F7-7B5F-A21C-61E92A321375}"/>
          </ac:cxnSpMkLst>
        </pc:cxnChg>
        <pc:cxnChg chg="add del">
          <ac:chgData name="Kovácsné Pusztai Kinga" userId="1282fdc4-838f-4805-a47a-02b770215156" providerId="ADAL" clId="{6CB4AED8-79FD-4A3D-9236-A38E92940F03}" dt="2025-05-09T12:37:26.109" v="2374" actId="478"/>
          <ac:cxnSpMkLst>
            <pc:docMk/>
            <pc:sldMk cId="1528645923" sldId="323"/>
            <ac:cxnSpMk id="26" creationId="{148DEEE5-EE18-2052-F1CC-6132EF44C894}"/>
          </ac:cxnSpMkLst>
        </pc:cxnChg>
      </pc:sldChg>
      <pc:sldChg chg="delSp add mod modAnim">
        <pc:chgData name="Kovácsné Pusztai Kinga" userId="1282fdc4-838f-4805-a47a-02b770215156" providerId="ADAL" clId="{6CB4AED8-79FD-4A3D-9236-A38E92940F03}" dt="2025-05-09T12:42:29.992" v="2397"/>
        <pc:sldMkLst>
          <pc:docMk/>
          <pc:sldMk cId="732242269" sldId="324"/>
        </pc:sldMkLst>
        <pc:spChg chg="del">
          <ac:chgData name="Kovácsné Pusztai Kinga" userId="1282fdc4-838f-4805-a47a-02b770215156" providerId="ADAL" clId="{6CB4AED8-79FD-4A3D-9236-A38E92940F03}" dt="2025-05-09T12:40:58.673" v="2386" actId="478"/>
          <ac:spMkLst>
            <pc:docMk/>
            <pc:sldMk cId="732242269" sldId="324"/>
            <ac:spMk id="16" creationId="{6F1403C7-760E-26E2-069C-B7062FE037D6}"/>
          </ac:spMkLst>
        </pc:spChg>
        <pc:spChg chg="del">
          <ac:chgData name="Kovácsné Pusztai Kinga" userId="1282fdc4-838f-4805-a47a-02b770215156" providerId="ADAL" clId="{6CB4AED8-79FD-4A3D-9236-A38E92940F03}" dt="2025-05-09T12:41:06.010" v="2388" actId="478"/>
          <ac:spMkLst>
            <pc:docMk/>
            <pc:sldMk cId="732242269" sldId="324"/>
            <ac:spMk id="20" creationId="{BEA4E1AF-C0D5-C3B7-6EDC-BAC763A17ECC}"/>
          </ac:spMkLst>
        </pc:spChg>
        <pc:picChg chg="del">
          <ac:chgData name="Kovácsné Pusztai Kinga" userId="1282fdc4-838f-4805-a47a-02b770215156" providerId="ADAL" clId="{6CB4AED8-79FD-4A3D-9236-A38E92940F03}" dt="2025-05-09T12:41:27.966" v="2394" actId="478"/>
          <ac:picMkLst>
            <pc:docMk/>
            <pc:sldMk cId="732242269" sldId="324"/>
            <ac:picMk id="41" creationId="{3C8FD1B0-D91F-2C77-479D-0ABC6F2D1E25}"/>
          </ac:picMkLst>
        </pc:picChg>
        <pc:picChg chg="del">
          <ac:chgData name="Kovácsné Pusztai Kinga" userId="1282fdc4-838f-4805-a47a-02b770215156" providerId="ADAL" clId="{6CB4AED8-79FD-4A3D-9236-A38E92940F03}" dt="2025-05-09T12:41:35.172" v="2395" actId="478"/>
          <ac:picMkLst>
            <pc:docMk/>
            <pc:sldMk cId="732242269" sldId="324"/>
            <ac:picMk id="45" creationId="{CB60660F-A42D-7707-F07C-A61B54D921B3}"/>
          </ac:picMkLst>
        </pc:picChg>
        <pc:cxnChg chg="del">
          <ac:chgData name="Kovácsné Pusztai Kinga" userId="1282fdc4-838f-4805-a47a-02b770215156" providerId="ADAL" clId="{6CB4AED8-79FD-4A3D-9236-A38E92940F03}" dt="2025-05-09T12:41:13.987" v="2390" actId="478"/>
          <ac:cxnSpMkLst>
            <pc:docMk/>
            <pc:sldMk cId="732242269" sldId="324"/>
            <ac:cxnSpMk id="7" creationId="{3068E75A-89D6-4722-5ED9-876D33C115A7}"/>
          </ac:cxnSpMkLst>
        </pc:cxnChg>
        <pc:cxnChg chg="del">
          <ac:chgData name="Kovácsné Pusztai Kinga" userId="1282fdc4-838f-4805-a47a-02b770215156" providerId="ADAL" clId="{6CB4AED8-79FD-4A3D-9236-A38E92940F03}" dt="2025-05-09T12:41:19.929" v="2392" actId="478"/>
          <ac:cxnSpMkLst>
            <pc:docMk/>
            <pc:sldMk cId="732242269" sldId="324"/>
            <ac:cxnSpMk id="10" creationId="{09FADE7E-FDED-8F3D-6A00-D6425E6E42EF}"/>
          </ac:cxnSpMkLst>
        </pc:cxnChg>
        <pc:cxnChg chg="del">
          <ac:chgData name="Kovácsné Pusztai Kinga" userId="1282fdc4-838f-4805-a47a-02b770215156" providerId="ADAL" clId="{6CB4AED8-79FD-4A3D-9236-A38E92940F03}" dt="2025-05-09T12:41:22.315" v="2393" actId="478"/>
          <ac:cxnSpMkLst>
            <pc:docMk/>
            <pc:sldMk cId="732242269" sldId="324"/>
            <ac:cxnSpMk id="12" creationId="{86C665FF-F94F-C090-41D4-0042AF813EA4}"/>
          </ac:cxnSpMkLst>
        </pc:cxnChg>
        <pc:cxnChg chg="del">
          <ac:chgData name="Kovácsné Pusztai Kinga" userId="1282fdc4-838f-4805-a47a-02b770215156" providerId="ADAL" clId="{6CB4AED8-79FD-4A3D-9236-A38E92940F03}" dt="2025-05-09T12:41:01.643" v="2387" actId="478"/>
          <ac:cxnSpMkLst>
            <pc:docMk/>
            <pc:sldMk cId="732242269" sldId="324"/>
            <ac:cxnSpMk id="15" creationId="{6E76E36F-10AC-66A9-5C7C-39A8B90BAE2D}"/>
          </ac:cxnSpMkLst>
        </pc:cxnChg>
        <pc:cxnChg chg="del">
          <ac:chgData name="Kovácsné Pusztai Kinga" userId="1282fdc4-838f-4805-a47a-02b770215156" providerId="ADAL" clId="{6CB4AED8-79FD-4A3D-9236-A38E92940F03}" dt="2025-05-09T12:41:09.111" v="2389" actId="478"/>
          <ac:cxnSpMkLst>
            <pc:docMk/>
            <pc:sldMk cId="732242269" sldId="324"/>
            <ac:cxnSpMk id="18" creationId="{4F2535FE-B9DC-699A-A004-CEE40DA97FCE}"/>
          </ac:cxnSpMkLst>
        </pc:cxnChg>
        <pc:cxnChg chg="del">
          <ac:chgData name="Kovácsné Pusztai Kinga" userId="1282fdc4-838f-4805-a47a-02b770215156" providerId="ADAL" clId="{6CB4AED8-79FD-4A3D-9236-A38E92940F03}" dt="2025-05-09T12:41:17.093" v="2391" actId="478"/>
          <ac:cxnSpMkLst>
            <pc:docMk/>
            <pc:sldMk cId="732242269" sldId="324"/>
            <ac:cxnSpMk id="26" creationId="{C247A19A-E987-6565-4979-676DE6DB5C6E}"/>
          </ac:cxnSpMkLst>
        </pc:cxnChg>
      </pc:sldChg>
      <pc:sldChg chg="addSp modSp new mod modShow">
        <pc:chgData name="Kovácsné Pusztai Kinga" userId="1282fdc4-838f-4805-a47a-02b770215156" providerId="ADAL" clId="{6CB4AED8-79FD-4A3D-9236-A38E92940F03}" dt="2025-05-10T17:16:46.510" v="2477" actId="20577"/>
        <pc:sldMkLst>
          <pc:docMk/>
          <pc:sldMk cId="489551275" sldId="325"/>
        </pc:sldMkLst>
        <pc:spChg chg="add mod">
          <ac:chgData name="Kovácsné Pusztai Kinga" userId="1282fdc4-838f-4805-a47a-02b770215156" providerId="ADAL" clId="{6CB4AED8-79FD-4A3D-9236-A38E92940F03}" dt="2025-05-10T17:16:46.510" v="2477" actId="20577"/>
          <ac:spMkLst>
            <pc:docMk/>
            <pc:sldMk cId="489551275" sldId="325"/>
            <ac:spMk id="9" creationId="{38D57899-15A7-0723-F3C6-E2205C7C2A9A}"/>
          </ac:spMkLst>
        </pc:spChg>
        <pc:picChg chg="add">
          <ac:chgData name="Kovácsné Pusztai Kinga" userId="1282fdc4-838f-4805-a47a-02b770215156" providerId="ADAL" clId="{6CB4AED8-79FD-4A3D-9236-A38E92940F03}" dt="2025-05-10T17:15:19.137" v="2434" actId="22"/>
          <ac:picMkLst>
            <pc:docMk/>
            <pc:sldMk cId="489551275" sldId="325"/>
            <ac:picMk id="8" creationId="{2CC9B894-C952-309A-3738-7377EAB299DB}"/>
          </ac:picMkLst>
        </pc:picChg>
      </pc:sldChg>
      <pc:sldChg chg="modSp add del mod">
        <pc:chgData name="Kovácsné Pusztai Kinga" userId="1282fdc4-838f-4805-a47a-02b770215156" providerId="ADAL" clId="{6CB4AED8-79FD-4A3D-9236-A38E92940F03}" dt="2025-05-09T12:46:51.194" v="2406" actId="47"/>
        <pc:sldMkLst>
          <pc:docMk/>
          <pc:sldMk cId="2319903668" sldId="328"/>
        </pc:sldMkLst>
        <pc:spChg chg="mod">
          <ac:chgData name="Kovácsné Pusztai Kinga" userId="1282fdc4-838f-4805-a47a-02b770215156" providerId="ADAL" clId="{6CB4AED8-79FD-4A3D-9236-A38E92940F03}" dt="2025-05-09T12:38:54.655" v="2382" actId="27636"/>
          <ac:spMkLst>
            <pc:docMk/>
            <pc:sldMk cId="2319903668" sldId="328"/>
            <ac:spMk id="3" creationId="{E70C7304-CBFA-816A-4569-126123B3C3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7.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Bináris keresőfa, prioritásos sor, kupac</a:t>
            </a:r>
            <a:r>
              <a:rPr lang="hu-HU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6EF8C-D0B9-CEB5-74D8-74041383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5" y="146809"/>
            <a:ext cx="10018713" cy="1152331"/>
          </a:xfrm>
        </p:spPr>
        <p:txBody>
          <a:bodyPr/>
          <a:lstStyle/>
          <a:p>
            <a:r>
              <a:rPr lang="hu-HU"/>
              <a:t>Bináris keresőfák műveletei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A7CB274-9152-B7C3-DC03-F4009D30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88" y="4200823"/>
            <a:ext cx="8230398" cy="18443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697A9E-BAD2-0202-39A6-97931B8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5" y="1418944"/>
            <a:ext cx="4006345" cy="216753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015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BF49-A8C3-1049-05DF-A499C44B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B2D53-198C-A5B5-72A2-5B1B0DEF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5" y="146809"/>
            <a:ext cx="10018713" cy="1152331"/>
          </a:xfrm>
        </p:spPr>
        <p:txBody>
          <a:bodyPr/>
          <a:lstStyle/>
          <a:p>
            <a:r>
              <a:rPr lang="hu-HU"/>
              <a:t>Bináris keresőfák műveletei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8E549A0-CF57-9B0D-4C87-44AE3B79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41" y="1572148"/>
            <a:ext cx="3671960" cy="23191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0B7A4E-884B-2FF1-F147-84E74A35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21" y="4164288"/>
            <a:ext cx="7638511" cy="20512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57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F7A38-0084-8C49-2748-042B3C7B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FC1AB-97F5-4717-F20B-2A103E43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5" y="146809"/>
            <a:ext cx="10018713" cy="1152331"/>
          </a:xfrm>
        </p:spPr>
        <p:txBody>
          <a:bodyPr/>
          <a:lstStyle/>
          <a:p>
            <a:r>
              <a:rPr lang="hu-HU"/>
              <a:t>Bináris keresőfák műveletei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FFB89E-3FE9-4EB3-3BFD-DDA07B51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41" y="3496980"/>
            <a:ext cx="6963747" cy="29912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C5C2D01-508D-3054-A152-32CC2F61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55" y="1146741"/>
            <a:ext cx="4651445" cy="20618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4124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9BA22-28F6-35C0-1237-ABD22F67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64" y="253539"/>
            <a:ext cx="9512125" cy="1163320"/>
          </a:xfrm>
        </p:spPr>
        <p:txBody>
          <a:bodyPr>
            <a:normAutofit/>
          </a:bodyPr>
          <a:lstStyle/>
          <a:p>
            <a:r>
              <a:rPr lang="hu-HU" dirty="0"/>
              <a:t>Bináris keresőfák műveleteinek C# kódja*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A28AED-AB6C-5F8C-38E7-7E9A4061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3" y="2740014"/>
            <a:ext cx="2143424" cy="2381582"/>
          </a:xfrm>
          <a:custGeom>
            <a:avLst/>
            <a:gdLst>
              <a:gd name="connsiteX0" fmla="*/ 0 w 2143424"/>
              <a:gd name="connsiteY0" fmla="*/ 0 h 2381582"/>
              <a:gd name="connsiteX1" fmla="*/ 557290 w 2143424"/>
              <a:gd name="connsiteY1" fmla="*/ 0 h 2381582"/>
              <a:gd name="connsiteX2" fmla="*/ 1071712 w 2143424"/>
              <a:gd name="connsiteY2" fmla="*/ 0 h 2381582"/>
              <a:gd name="connsiteX3" fmla="*/ 1586134 w 2143424"/>
              <a:gd name="connsiteY3" fmla="*/ 0 h 2381582"/>
              <a:gd name="connsiteX4" fmla="*/ 2143424 w 2143424"/>
              <a:gd name="connsiteY4" fmla="*/ 0 h 2381582"/>
              <a:gd name="connsiteX5" fmla="*/ 2143424 w 2143424"/>
              <a:gd name="connsiteY5" fmla="*/ 619211 h 2381582"/>
              <a:gd name="connsiteX6" fmla="*/ 2143424 w 2143424"/>
              <a:gd name="connsiteY6" fmla="*/ 1166975 h 2381582"/>
              <a:gd name="connsiteX7" fmla="*/ 2143424 w 2143424"/>
              <a:gd name="connsiteY7" fmla="*/ 1714739 h 2381582"/>
              <a:gd name="connsiteX8" fmla="*/ 2143424 w 2143424"/>
              <a:gd name="connsiteY8" fmla="*/ 2381582 h 2381582"/>
              <a:gd name="connsiteX9" fmla="*/ 1650436 w 2143424"/>
              <a:gd name="connsiteY9" fmla="*/ 2381582 h 2381582"/>
              <a:gd name="connsiteX10" fmla="*/ 1114580 w 2143424"/>
              <a:gd name="connsiteY10" fmla="*/ 2381582 h 2381582"/>
              <a:gd name="connsiteX11" fmla="*/ 621593 w 2143424"/>
              <a:gd name="connsiteY11" fmla="*/ 2381582 h 2381582"/>
              <a:gd name="connsiteX12" fmla="*/ 0 w 2143424"/>
              <a:gd name="connsiteY12" fmla="*/ 2381582 h 2381582"/>
              <a:gd name="connsiteX13" fmla="*/ 0 w 2143424"/>
              <a:gd name="connsiteY13" fmla="*/ 1762371 h 2381582"/>
              <a:gd name="connsiteX14" fmla="*/ 0 w 2143424"/>
              <a:gd name="connsiteY14" fmla="*/ 1143159 h 2381582"/>
              <a:gd name="connsiteX15" fmla="*/ 0 w 2143424"/>
              <a:gd name="connsiteY15" fmla="*/ 547764 h 2381582"/>
              <a:gd name="connsiteX16" fmla="*/ 0 w 2143424"/>
              <a:gd name="connsiteY16" fmla="*/ 0 h 238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3424" h="2381582" fill="none" extrusionOk="0">
                <a:moveTo>
                  <a:pt x="0" y="0"/>
                </a:moveTo>
                <a:cubicBezTo>
                  <a:pt x="145590" y="-57612"/>
                  <a:pt x="379886" y="59684"/>
                  <a:pt x="557290" y="0"/>
                </a:cubicBezTo>
                <a:cubicBezTo>
                  <a:pt x="734694" y="-59684"/>
                  <a:pt x="921225" y="45944"/>
                  <a:pt x="1071712" y="0"/>
                </a:cubicBezTo>
                <a:cubicBezTo>
                  <a:pt x="1222199" y="-45944"/>
                  <a:pt x="1420768" y="30035"/>
                  <a:pt x="1586134" y="0"/>
                </a:cubicBezTo>
                <a:cubicBezTo>
                  <a:pt x="1751500" y="-30035"/>
                  <a:pt x="1926224" y="58967"/>
                  <a:pt x="2143424" y="0"/>
                </a:cubicBezTo>
                <a:cubicBezTo>
                  <a:pt x="2149355" y="218631"/>
                  <a:pt x="2094146" y="378413"/>
                  <a:pt x="2143424" y="619211"/>
                </a:cubicBezTo>
                <a:cubicBezTo>
                  <a:pt x="2192702" y="860009"/>
                  <a:pt x="2129244" y="1031810"/>
                  <a:pt x="2143424" y="1166975"/>
                </a:cubicBezTo>
                <a:cubicBezTo>
                  <a:pt x="2157604" y="1302140"/>
                  <a:pt x="2119538" y="1515020"/>
                  <a:pt x="2143424" y="1714739"/>
                </a:cubicBezTo>
                <a:cubicBezTo>
                  <a:pt x="2167310" y="1914458"/>
                  <a:pt x="2112865" y="2172802"/>
                  <a:pt x="2143424" y="2381582"/>
                </a:cubicBezTo>
                <a:cubicBezTo>
                  <a:pt x="1935464" y="2425951"/>
                  <a:pt x="1805900" y="2356216"/>
                  <a:pt x="1650436" y="2381582"/>
                </a:cubicBezTo>
                <a:cubicBezTo>
                  <a:pt x="1494972" y="2406948"/>
                  <a:pt x="1222502" y="2320854"/>
                  <a:pt x="1114580" y="2381582"/>
                </a:cubicBezTo>
                <a:cubicBezTo>
                  <a:pt x="1006658" y="2442310"/>
                  <a:pt x="727187" y="2329135"/>
                  <a:pt x="621593" y="2381582"/>
                </a:cubicBezTo>
                <a:cubicBezTo>
                  <a:pt x="515999" y="2434029"/>
                  <a:pt x="180500" y="2375637"/>
                  <a:pt x="0" y="2381582"/>
                </a:cubicBezTo>
                <a:cubicBezTo>
                  <a:pt x="-36609" y="2190649"/>
                  <a:pt x="4001" y="2018340"/>
                  <a:pt x="0" y="1762371"/>
                </a:cubicBezTo>
                <a:cubicBezTo>
                  <a:pt x="-4001" y="1506402"/>
                  <a:pt x="37621" y="1419068"/>
                  <a:pt x="0" y="1143159"/>
                </a:cubicBezTo>
                <a:cubicBezTo>
                  <a:pt x="-37621" y="867250"/>
                  <a:pt x="20978" y="804228"/>
                  <a:pt x="0" y="547764"/>
                </a:cubicBezTo>
                <a:cubicBezTo>
                  <a:pt x="-20978" y="291300"/>
                  <a:pt x="25534" y="130290"/>
                  <a:pt x="0" y="0"/>
                </a:cubicBezTo>
                <a:close/>
              </a:path>
              <a:path w="2143424" h="2381582" stroke="0" extrusionOk="0">
                <a:moveTo>
                  <a:pt x="0" y="0"/>
                </a:moveTo>
                <a:cubicBezTo>
                  <a:pt x="181416" y="-39126"/>
                  <a:pt x="417038" y="825"/>
                  <a:pt x="578724" y="0"/>
                </a:cubicBezTo>
                <a:cubicBezTo>
                  <a:pt x="740410" y="-825"/>
                  <a:pt x="854096" y="53789"/>
                  <a:pt x="1093146" y="0"/>
                </a:cubicBezTo>
                <a:cubicBezTo>
                  <a:pt x="1332196" y="-53789"/>
                  <a:pt x="1412556" y="9593"/>
                  <a:pt x="1629002" y="0"/>
                </a:cubicBezTo>
                <a:cubicBezTo>
                  <a:pt x="1845448" y="-9593"/>
                  <a:pt x="1926709" y="30963"/>
                  <a:pt x="2143424" y="0"/>
                </a:cubicBezTo>
                <a:cubicBezTo>
                  <a:pt x="2149931" y="211966"/>
                  <a:pt x="2143044" y="383571"/>
                  <a:pt x="2143424" y="643027"/>
                </a:cubicBezTo>
                <a:cubicBezTo>
                  <a:pt x="2143804" y="902483"/>
                  <a:pt x="2137992" y="925822"/>
                  <a:pt x="2143424" y="1190791"/>
                </a:cubicBezTo>
                <a:cubicBezTo>
                  <a:pt x="2148856" y="1455760"/>
                  <a:pt x="2102282" y="1604167"/>
                  <a:pt x="2143424" y="1738555"/>
                </a:cubicBezTo>
                <a:cubicBezTo>
                  <a:pt x="2184566" y="1872943"/>
                  <a:pt x="2095457" y="2060850"/>
                  <a:pt x="2143424" y="2381582"/>
                </a:cubicBezTo>
                <a:cubicBezTo>
                  <a:pt x="1963265" y="2408967"/>
                  <a:pt x="1858458" y="2378147"/>
                  <a:pt x="1650436" y="2381582"/>
                </a:cubicBezTo>
                <a:cubicBezTo>
                  <a:pt x="1442414" y="2385017"/>
                  <a:pt x="1327558" y="2344062"/>
                  <a:pt x="1157449" y="2381582"/>
                </a:cubicBezTo>
                <a:cubicBezTo>
                  <a:pt x="987340" y="2419102"/>
                  <a:pt x="748995" y="2378020"/>
                  <a:pt x="600159" y="2381582"/>
                </a:cubicBezTo>
                <a:cubicBezTo>
                  <a:pt x="451323" y="2385144"/>
                  <a:pt x="256766" y="2343410"/>
                  <a:pt x="0" y="2381582"/>
                </a:cubicBezTo>
                <a:cubicBezTo>
                  <a:pt x="-31449" y="2170621"/>
                  <a:pt x="65237" y="1980357"/>
                  <a:pt x="0" y="1810002"/>
                </a:cubicBezTo>
                <a:cubicBezTo>
                  <a:pt x="-65237" y="1639647"/>
                  <a:pt x="48321" y="1464764"/>
                  <a:pt x="0" y="1214607"/>
                </a:cubicBezTo>
                <a:cubicBezTo>
                  <a:pt x="-48321" y="964451"/>
                  <a:pt x="40507" y="906822"/>
                  <a:pt x="0" y="690659"/>
                </a:cubicBezTo>
                <a:cubicBezTo>
                  <a:pt x="-40507" y="474496"/>
                  <a:pt x="62982" y="2979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401CB09-C0BF-F583-204F-0D12C531F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30" y="1556399"/>
            <a:ext cx="3353268" cy="4591691"/>
          </a:xfrm>
          <a:custGeom>
            <a:avLst/>
            <a:gdLst>
              <a:gd name="connsiteX0" fmla="*/ 0 w 3353268"/>
              <a:gd name="connsiteY0" fmla="*/ 0 h 4591691"/>
              <a:gd name="connsiteX1" fmla="*/ 558878 w 3353268"/>
              <a:gd name="connsiteY1" fmla="*/ 0 h 4591691"/>
              <a:gd name="connsiteX2" fmla="*/ 1151289 w 3353268"/>
              <a:gd name="connsiteY2" fmla="*/ 0 h 4591691"/>
              <a:gd name="connsiteX3" fmla="*/ 1609569 w 3353268"/>
              <a:gd name="connsiteY3" fmla="*/ 0 h 4591691"/>
              <a:gd name="connsiteX4" fmla="*/ 2134914 w 3353268"/>
              <a:gd name="connsiteY4" fmla="*/ 0 h 4591691"/>
              <a:gd name="connsiteX5" fmla="*/ 2727325 w 3353268"/>
              <a:gd name="connsiteY5" fmla="*/ 0 h 4591691"/>
              <a:gd name="connsiteX6" fmla="*/ 3353268 w 3353268"/>
              <a:gd name="connsiteY6" fmla="*/ 0 h 4591691"/>
              <a:gd name="connsiteX7" fmla="*/ 3353268 w 3353268"/>
              <a:gd name="connsiteY7" fmla="*/ 482128 h 4591691"/>
              <a:gd name="connsiteX8" fmla="*/ 3353268 w 3353268"/>
              <a:gd name="connsiteY8" fmla="*/ 964255 h 4591691"/>
              <a:gd name="connsiteX9" fmla="*/ 3353268 w 3353268"/>
              <a:gd name="connsiteY9" fmla="*/ 1538216 h 4591691"/>
              <a:gd name="connsiteX10" fmla="*/ 3353268 w 3353268"/>
              <a:gd name="connsiteY10" fmla="*/ 2158095 h 4591691"/>
              <a:gd name="connsiteX11" fmla="*/ 3353268 w 3353268"/>
              <a:gd name="connsiteY11" fmla="*/ 2732056 h 4591691"/>
              <a:gd name="connsiteX12" fmla="*/ 3353268 w 3353268"/>
              <a:gd name="connsiteY12" fmla="*/ 3214184 h 4591691"/>
              <a:gd name="connsiteX13" fmla="*/ 3353268 w 3353268"/>
              <a:gd name="connsiteY13" fmla="*/ 3650394 h 4591691"/>
              <a:gd name="connsiteX14" fmla="*/ 3353268 w 3353268"/>
              <a:gd name="connsiteY14" fmla="*/ 4591691 h 4591691"/>
              <a:gd name="connsiteX15" fmla="*/ 2760857 w 3353268"/>
              <a:gd name="connsiteY15" fmla="*/ 4591691 h 4591691"/>
              <a:gd name="connsiteX16" fmla="*/ 2168447 w 3353268"/>
              <a:gd name="connsiteY16" fmla="*/ 4591691 h 4591691"/>
              <a:gd name="connsiteX17" fmla="*/ 1676634 w 3353268"/>
              <a:gd name="connsiteY17" fmla="*/ 4591691 h 4591691"/>
              <a:gd name="connsiteX18" fmla="*/ 1184821 w 3353268"/>
              <a:gd name="connsiteY18" fmla="*/ 4591691 h 4591691"/>
              <a:gd name="connsiteX19" fmla="*/ 558878 w 3353268"/>
              <a:gd name="connsiteY19" fmla="*/ 4591691 h 4591691"/>
              <a:gd name="connsiteX20" fmla="*/ 0 w 3353268"/>
              <a:gd name="connsiteY20" fmla="*/ 4591691 h 4591691"/>
              <a:gd name="connsiteX21" fmla="*/ 0 w 3353268"/>
              <a:gd name="connsiteY21" fmla="*/ 3971813 h 4591691"/>
              <a:gd name="connsiteX22" fmla="*/ 0 w 3353268"/>
              <a:gd name="connsiteY22" fmla="*/ 3535602 h 4591691"/>
              <a:gd name="connsiteX23" fmla="*/ 0 w 3353268"/>
              <a:gd name="connsiteY23" fmla="*/ 2961641 h 4591691"/>
              <a:gd name="connsiteX24" fmla="*/ 0 w 3353268"/>
              <a:gd name="connsiteY24" fmla="*/ 2387679 h 4591691"/>
              <a:gd name="connsiteX25" fmla="*/ 0 w 3353268"/>
              <a:gd name="connsiteY25" fmla="*/ 1721884 h 4591691"/>
              <a:gd name="connsiteX26" fmla="*/ 0 w 3353268"/>
              <a:gd name="connsiteY26" fmla="*/ 1147923 h 4591691"/>
              <a:gd name="connsiteX27" fmla="*/ 0 w 3353268"/>
              <a:gd name="connsiteY27" fmla="*/ 0 h 459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53268" h="4591691" fill="none" extrusionOk="0">
                <a:moveTo>
                  <a:pt x="0" y="0"/>
                </a:moveTo>
                <a:cubicBezTo>
                  <a:pt x="229268" y="-20808"/>
                  <a:pt x="304018" y="10807"/>
                  <a:pt x="558878" y="0"/>
                </a:cubicBezTo>
                <a:cubicBezTo>
                  <a:pt x="813738" y="-10807"/>
                  <a:pt x="861886" y="9193"/>
                  <a:pt x="1151289" y="0"/>
                </a:cubicBezTo>
                <a:cubicBezTo>
                  <a:pt x="1440692" y="-9193"/>
                  <a:pt x="1485648" y="12956"/>
                  <a:pt x="1609569" y="0"/>
                </a:cubicBezTo>
                <a:cubicBezTo>
                  <a:pt x="1733490" y="-12956"/>
                  <a:pt x="1947143" y="53582"/>
                  <a:pt x="2134914" y="0"/>
                </a:cubicBezTo>
                <a:cubicBezTo>
                  <a:pt x="2322685" y="-53582"/>
                  <a:pt x="2523054" y="6308"/>
                  <a:pt x="2727325" y="0"/>
                </a:cubicBezTo>
                <a:cubicBezTo>
                  <a:pt x="2931596" y="-6308"/>
                  <a:pt x="3145369" y="1024"/>
                  <a:pt x="3353268" y="0"/>
                </a:cubicBezTo>
                <a:cubicBezTo>
                  <a:pt x="3389221" y="238442"/>
                  <a:pt x="3314906" y="293040"/>
                  <a:pt x="3353268" y="482128"/>
                </a:cubicBezTo>
                <a:cubicBezTo>
                  <a:pt x="3391630" y="671216"/>
                  <a:pt x="3315949" y="730515"/>
                  <a:pt x="3353268" y="964255"/>
                </a:cubicBezTo>
                <a:cubicBezTo>
                  <a:pt x="3390587" y="1197995"/>
                  <a:pt x="3351358" y="1269921"/>
                  <a:pt x="3353268" y="1538216"/>
                </a:cubicBezTo>
                <a:cubicBezTo>
                  <a:pt x="3355178" y="1806511"/>
                  <a:pt x="3287711" y="1992246"/>
                  <a:pt x="3353268" y="2158095"/>
                </a:cubicBezTo>
                <a:cubicBezTo>
                  <a:pt x="3418825" y="2323944"/>
                  <a:pt x="3352513" y="2519333"/>
                  <a:pt x="3353268" y="2732056"/>
                </a:cubicBezTo>
                <a:cubicBezTo>
                  <a:pt x="3354023" y="2944779"/>
                  <a:pt x="3335267" y="3039844"/>
                  <a:pt x="3353268" y="3214184"/>
                </a:cubicBezTo>
                <a:cubicBezTo>
                  <a:pt x="3371269" y="3388524"/>
                  <a:pt x="3336046" y="3544862"/>
                  <a:pt x="3353268" y="3650394"/>
                </a:cubicBezTo>
                <a:cubicBezTo>
                  <a:pt x="3370490" y="3755926"/>
                  <a:pt x="3342858" y="4213149"/>
                  <a:pt x="3353268" y="4591691"/>
                </a:cubicBezTo>
                <a:cubicBezTo>
                  <a:pt x="3064705" y="4636592"/>
                  <a:pt x="2910837" y="4550721"/>
                  <a:pt x="2760857" y="4591691"/>
                </a:cubicBezTo>
                <a:cubicBezTo>
                  <a:pt x="2610877" y="4632661"/>
                  <a:pt x="2445521" y="4564818"/>
                  <a:pt x="2168447" y="4591691"/>
                </a:cubicBezTo>
                <a:cubicBezTo>
                  <a:pt x="1891373" y="4618564"/>
                  <a:pt x="1849703" y="4555487"/>
                  <a:pt x="1676634" y="4591691"/>
                </a:cubicBezTo>
                <a:cubicBezTo>
                  <a:pt x="1503565" y="4627895"/>
                  <a:pt x="1393020" y="4565790"/>
                  <a:pt x="1184821" y="4591691"/>
                </a:cubicBezTo>
                <a:cubicBezTo>
                  <a:pt x="976622" y="4617592"/>
                  <a:pt x="739931" y="4534265"/>
                  <a:pt x="558878" y="4591691"/>
                </a:cubicBezTo>
                <a:cubicBezTo>
                  <a:pt x="377825" y="4649117"/>
                  <a:pt x="273443" y="4575381"/>
                  <a:pt x="0" y="4591691"/>
                </a:cubicBezTo>
                <a:cubicBezTo>
                  <a:pt x="-66966" y="4376197"/>
                  <a:pt x="15064" y="4223317"/>
                  <a:pt x="0" y="3971813"/>
                </a:cubicBezTo>
                <a:cubicBezTo>
                  <a:pt x="-15064" y="3720309"/>
                  <a:pt x="41922" y="3703397"/>
                  <a:pt x="0" y="3535602"/>
                </a:cubicBezTo>
                <a:cubicBezTo>
                  <a:pt x="-41922" y="3367807"/>
                  <a:pt x="20548" y="3119506"/>
                  <a:pt x="0" y="2961641"/>
                </a:cubicBezTo>
                <a:cubicBezTo>
                  <a:pt x="-20548" y="2803776"/>
                  <a:pt x="47420" y="2668817"/>
                  <a:pt x="0" y="2387679"/>
                </a:cubicBezTo>
                <a:cubicBezTo>
                  <a:pt x="-47420" y="2106541"/>
                  <a:pt x="22291" y="1862468"/>
                  <a:pt x="0" y="1721884"/>
                </a:cubicBezTo>
                <a:cubicBezTo>
                  <a:pt x="-22291" y="1581300"/>
                  <a:pt x="60591" y="1307961"/>
                  <a:pt x="0" y="1147923"/>
                </a:cubicBezTo>
                <a:cubicBezTo>
                  <a:pt x="-60591" y="987885"/>
                  <a:pt x="94598" y="542261"/>
                  <a:pt x="0" y="0"/>
                </a:cubicBezTo>
                <a:close/>
              </a:path>
              <a:path w="3353268" h="4591691" stroke="0" extrusionOk="0">
                <a:moveTo>
                  <a:pt x="0" y="0"/>
                </a:moveTo>
                <a:cubicBezTo>
                  <a:pt x="222900" y="-26401"/>
                  <a:pt x="477602" y="10238"/>
                  <a:pt x="625943" y="0"/>
                </a:cubicBezTo>
                <a:cubicBezTo>
                  <a:pt x="774284" y="-10238"/>
                  <a:pt x="971231" y="55809"/>
                  <a:pt x="1151289" y="0"/>
                </a:cubicBezTo>
                <a:cubicBezTo>
                  <a:pt x="1331347" y="-55809"/>
                  <a:pt x="1499436" y="2639"/>
                  <a:pt x="1710167" y="0"/>
                </a:cubicBezTo>
                <a:cubicBezTo>
                  <a:pt x="1920898" y="-2639"/>
                  <a:pt x="2040118" y="7184"/>
                  <a:pt x="2269045" y="0"/>
                </a:cubicBezTo>
                <a:cubicBezTo>
                  <a:pt x="2497972" y="-7184"/>
                  <a:pt x="2881728" y="81652"/>
                  <a:pt x="3353268" y="0"/>
                </a:cubicBezTo>
                <a:cubicBezTo>
                  <a:pt x="3371339" y="195484"/>
                  <a:pt x="3292957" y="362471"/>
                  <a:pt x="3353268" y="665795"/>
                </a:cubicBezTo>
                <a:cubicBezTo>
                  <a:pt x="3413579" y="969119"/>
                  <a:pt x="3346450" y="1000804"/>
                  <a:pt x="3353268" y="1147923"/>
                </a:cubicBezTo>
                <a:cubicBezTo>
                  <a:pt x="3360086" y="1295042"/>
                  <a:pt x="3313597" y="1549889"/>
                  <a:pt x="3353268" y="1721884"/>
                </a:cubicBezTo>
                <a:cubicBezTo>
                  <a:pt x="3392939" y="1893879"/>
                  <a:pt x="3352468" y="1986265"/>
                  <a:pt x="3353268" y="2204012"/>
                </a:cubicBezTo>
                <a:cubicBezTo>
                  <a:pt x="3354068" y="2421759"/>
                  <a:pt x="3337562" y="2580928"/>
                  <a:pt x="3353268" y="2686139"/>
                </a:cubicBezTo>
                <a:cubicBezTo>
                  <a:pt x="3368974" y="2791350"/>
                  <a:pt x="3320460" y="3152921"/>
                  <a:pt x="3353268" y="3351934"/>
                </a:cubicBezTo>
                <a:cubicBezTo>
                  <a:pt x="3386076" y="3550947"/>
                  <a:pt x="3309753" y="3732670"/>
                  <a:pt x="3353268" y="3834062"/>
                </a:cubicBezTo>
                <a:cubicBezTo>
                  <a:pt x="3396783" y="3935454"/>
                  <a:pt x="3347003" y="4383688"/>
                  <a:pt x="3353268" y="4591691"/>
                </a:cubicBezTo>
                <a:cubicBezTo>
                  <a:pt x="3150941" y="4647328"/>
                  <a:pt x="3031660" y="4549448"/>
                  <a:pt x="2794390" y="4591691"/>
                </a:cubicBezTo>
                <a:cubicBezTo>
                  <a:pt x="2557120" y="4633934"/>
                  <a:pt x="2455176" y="4532571"/>
                  <a:pt x="2201979" y="4591691"/>
                </a:cubicBezTo>
                <a:cubicBezTo>
                  <a:pt x="1948782" y="4650811"/>
                  <a:pt x="1850367" y="4523525"/>
                  <a:pt x="1609569" y="4591691"/>
                </a:cubicBezTo>
                <a:cubicBezTo>
                  <a:pt x="1368771" y="4659857"/>
                  <a:pt x="1163900" y="4529933"/>
                  <a:pt x="1017158" y="4591691"/>
                </a:cubicBezTo>
                <a:cubicBezTo>
                  <a:pt x="870416" y="4653449"/>
                  <a:pt x="755798" y="4550505"/>
                  <a:pt x="558878" y="4591691"/>
                </a:cubicBezTo>
                <a:cubicBezTo>
                  <a:pt x="361958" y="4632877"/>
                  <a:pt x="168987" y="4541452"/>
                  <a:pt x="0" y="4591691"/>
                </a:cubicBezTo>
                <a:cubicBezTo>
                  <a:pt x="-21784" y="4400672"/>
                  <a:pt x="31359" y="4325835"/>
                  <a:pt x="0" y="4155480"/>
                </a:cubicBezTo>
                <a:cubicBezTo>
                  <a:pt x="-31359" y="3985125"/>
                  <a:pt x="18523" y="3773712"/>
                  <a:pt x="0" y="3673353"/>
                </a:cubicBezTo>
                <a:cubicBezTo>
                  <a:pt x="-18523" y="3572994"/>
                  <a:pt x="40259" y="3253535"/>
                  <a:pt x="0" y="3145308"/>
                </a:cubicBezTo>
                <a:cubicBezTo>
                  <a:pt x="-40259" y="3037082"/>
                  <a:pt x="3040" y="2831330"/>
                  <a:pt x="0" y="2617264"/>
                </a:cubicBezTo>
                <a:cubicBezTo>
                  <a:pt x="-3040" y="2403198"/>
                  <a:pt x="12281" y="2174531"/>
                  <a:pt x="0" y="2043302"/>
                </a:cubicBezTo>
                <a:cubicBezTo>
                  <a:pt x="-12281" y="1912073"/>
                  <a:pt x="13310" y="1615829"/>
                  <a:pt x="0" y="1469341"/>
                </a:cubicBezTo>
                <a:cubicBezTo>
                  <a:pt x="-13310" y="1322853"/>
                  <a:pt x="15272" y="1146241"/>
                  <a:pt x="0" y="849463"/>
                </a:cubicBezTo>
                <a:cubicBezTo>
                  <a:pt x="-15272" y="552685"/>
                  <a:pt x="11892" y="37713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4940E62-4C8B-EC9D-3C5A-04E8BC6A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781" y="1620670"/>
            <a:ext cx="3458058" cy="4620270"/>
          </a:xfrm>
          <a:custGeom>
            <a:avLst/>
            <a:gdLst>
              <a:gd name="connsiteX0" fmla="*/ 0 w 3458058"/>
              <a:gd name="connsiteY0" fmla="*/ 0 h 4620270"/>
              <a:gd name="connsiteX1" fmla="*/ 576343 w 3458058"/>
              <a:gd name="connsiteY1" fmla="*/ 0 h 4620270"/>
              <a:gd name="connsiteX2" fmla="*/ 1187267 w 3458058"/>
              <a:gd name="connsiteY2" fmla="*/ 0 h 4620270"/>
              <a:gd name="connsiteX3" fmla="*/ 1659868 w 3458058"/>
              <a:gd name="connsiteY3" fmla="*/ 0 h 4620270"/>
              <a:gd name="connsiteX4" fmla="*/ 2201630 w 3458058"/>
              <a:gd name="connsiteY4" fmla="*/ 0 h 4620270"/>
              <a:gd name="connsiteX5" fmla="*/ 2812554 w 3458058"/>
              <a:gd name="connsiteY5" fmla="*/ 0 h 4620270"/>
              <a:gd name="connsiteX6" fmla="*/ 3458058 w 3458058"/>
              <a:gd name="connsiteY6" fmla="*/ 0 h 4620270"/>
              <a:gd name="connsiteX7" fmla="*/ 3458058 w 3458058"/>
              <a:gd name="connsiteY7" fmla="*/ 485128 h 4620270"/>
              <a:gd name="connsiteX8" fmla="*/ 3458058 w 3458058"/>
              <a:gd name="connsiteY8" fmla="*/ 970257 h 4620270"/>
              <a:gd name="connsiteX9" fmla="*/ 3458058 w 3458058"/>
              <a:gd name="connsiteY9" fmla="*/ 1547790 h 4620270"/>
              <a:gd name="connsiteX10" fmla="*/ 3458058 w 3458058"/>
              <a:gd name="connsiteY10" fmla="*/ 2171527 h 4620270"/>
              <a:gd name="connsiteX11" fmla="*/ 3458058 w 3458058"/>
              <a:gd name="connsiteY11" fmla="*/ 2749061 h 4620270"/>
              <a:gd name="connsiteX12" fmla="*/ 3458058 w 3458058"/>
              <a:gd name="connsiteY12" fmla="*/ 3234189 h 4620270"/>
              <a:gd name="connsiteX13" fmla="*/ 3458058 w 3458058"/>
              <a:gd name="connsiteY13" fmla="*/ 3673115 h 4620270"/>
              <a:gd name="connsiteX14" fmla="*/ 3458058 w 3458058"/>
              <a:gd name="connsiteY14" fmla="*/ 4620270 h 4620270"/>
              <a:gd name="connsiteX15" fmla="*/ 2847134 w 3458058"/>
              <a:gd name="connsiteY15" fmla="*/ 4620270 h 4620270"/>
              <a:gd name="connsiteX16" fmla="*/ 2236211 w 3458058"/>
              <a:gd name="connsiteY16" fmla="*/ 4620270 h 4620270"/>
              <a:gd name="connsiteX17" fmla="*/ 1729029 w 3458058"/>
              <a:gd name="connsiteY17" fmla="*/ 4620270 h 4620270"/>
              <a:gd name="connsiteX18" fmla="*/ 1221847 w 3458058"/>
              <a:gd name="connsiteY18" fmla="*/ 4620270 h 4620270"/>
              <a:gd name="connsiteX19" fmla="*/ 576343 w 3458058"/>
              <a:gd name="connsiteY19" fmla="*/ 4620270 h 4620270"/>
              <a:gd name="connsiteX20" fmla="*/ 0 w 3458058"/>
              <a:gd name="connsiteY20" fmla="*/ 4620270 h 4620270"/>
              <a:gd name="connsiteX21" fmla="*/ 0 w 3458058"/>
              <a:gd name="connsiteY21" fmla="*/ 3996534 h 4620270"/>
              <a:gd name="connsiteX22" fmla="*/ 0 w 3458058"/>
              <a:gd name="connsiteY22" fmla="*/ 3557608 h 4620270"/>
              <a:gd name="connsiteX23" fmla="*/ 0 w 3458058"/>
              <a:gd name="connsiteY23" fmla="*/ 2980074 h 4620270"/>
              <a:gd name="connsiteX24" fmla="*/ 0 w 3458058"/>
              <a:gd name="connsiteY24" fmla="*/ 2402540 h 4620270"/>
              <a:gd name="connsiteX25" fmla="*/ 0 w 3458058"/>
              <a:gd name="connsiteY25" fmla="*/ 1732601 h 4620270"/>
              <a:gd name="connsiteX26" fmla="*/ 0 w 3458058"/>
              <a:gd name="connsiteY26" fmla="*/ 1155068 h 4620270"/>
              <a:gd name="connsiteX27" fmla="*/ 0 w 3458058"/>
              <a:gd name="connsiteY27" fmla="*/ 0 h 462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58058" h="4620270" fill="none" extrusionOk="0">
                <a:moveTo>
                  <a:pt x="0" y="0"/>
                </a:moveTo>
                <a:cubicBezTo>
                  <a:pt x="185742" y="-25434"/>
                  <a:pt x="297089" y="58985"/>
                  <a:pt x="576343" y="0"/>
                </a:cubicBezTo>
                <a:cubicBezTo>
                  <a:pt x="855597" y="-58985"/>
                  <a:pt x="938542" y="2513"/>
                  <a:pt x="1187267" y="0"/>
                </a:cubicBezTo>
                <a:cubicBezTo>
                  <a:pt x="1435992" y="-2513"/>
                  <a:pt x="1447755" y="20003"/>
                  <a:pt x="1659868" y="0"/>
                </a:cubicBezTo>
                <a:cubicBezTo>
                  <a:pt x="1871981" y="-20003"/>
                  <a:pt x="2020730" y="16190"/>
                  <a:pt x="2201630" y="0"/>
                </a:cubicBezTo>
                <a:cubicBezTo>
                  <a:pt x="2382530" y="-16190"/>
                  <a:pt x="2587805" y="70678"/>
                  <a:pt x="2812554" y="0"/>
                </a:cubicBezTo>
                <a:cubicBezTo>
                  <a:pt x="3037303" y="-70678"/>
                  <a:pt x="3169743" y="26646"/>
                  <a:pt x="3458058" y="0"/>
                </a:cubicBezTo>
                <a:cubicBezTo>
                  <a:pt x="3499680" y="204958"/>
                  <a:pt x="3426282" y="384655"/>
                  <a:pt x="3458058" y="485128"/>
                </a:cubicBezTo>
                <a:cubicBezTo>
                  <a:pt x="3489834" y="585601"/>
                  <a:pt x="3424947" y="737435"/>
                  <a:pt x="3458058" y="970257"/>
                </a:cubicBezTo>
                <a:cubicBezTo>
                  <a:pt x="3491169" y="1203079"/>
                  <a:pt x="3449849" y="1372184"/>
                  <a:pt x="3458058" y="1547790"/>
                </a:cubicBezTo>
                <a:cubicBezTo>
                  <a:pt x="3466267" y="1723396"/>
                  <a:pt x="3450714" y="1949477"/>
                  <a:pt x="3458058" y="2171527"/>
                </a:cubicBezTo>
                <a:cubicBezTo>
                  <a:pt x="3465402" y="2393577"/>
                  <a:pt x="3403008" y="2546676"/>
                  <a:pt x="3458058" y="2749061"/>
                </a:cubicBezTo>
                <a:cubicBezTo>
                  <a:pt x="3513108" y="2951446"/>
                  <a:pt x="3403088" y="3097020"/>
                  <a:pt x="3458058" y="3234189"/>
                </a:cubicBezTo>
                <a:cubicBezTo>
                  <a:pt x="3513028" y="3371358"/>
                  <a:pt x="3422755" y="3496867"/>
                  <a:pt x="3458058" y="3673115"/>
                </a:cubicBezTo>
                <a:cubicBezTo>
                  <a:pt x="3493361" y="3849363"/>
                  <a:pt x="3382614" y="4303551"/>
                  <a:pt x="3458058" y="4620270"/>
                </a:cubicBezTo>
                <a:cubicBezTo>
                  <a:pt x="3171566" y="4660938"/>
                  <a:pt x="2995327" y="4575650"/>
                  <a:pt x="2847134" y="4620270"/>
                </a:cubicBezTo>
                <a:cubicBezTo>
                  <a:pt x="2698941" y="4664890"/>
                  <a:pt x="2434165" y="4615672"/>
                  <a:pt x="2236211" y="4620270"/>
                </a:cubicBezTo>
                <a:cubicBezTo>
                  <a:pt x="2038257" y="4624868"/>
                  <a:pt x="1872572" y="4566414"/>
                  <a:pt x="1729029" y="4620270"/>
                </a:cubicBezTo>
                <a:cubicBezTo>
                  <a:pt x="1585486" y="4674126"/>
                  <a:pt x="1459634" y="4610374"/>
                  <a:pt x="1221847" y="4620270"/>
                </a:cubicBezTo>
                <a:cubicBezTo>
                  <a:pt x="984060" y="4630166"/>
                  <a:pt x="796717" y="4543473"/>
                  <a:pt x="576343" y="4620270"/>
                </a:cubicBezTo>
                <a:cubicBezTo>
                  <a:pt x="355969" y="4697067"/>
                  <a:pt x="187566" y="4618872"/>
                  <a:pt x="0" y="4620270"/>
                </a:cubicBezTo>
                <a:cubicBezTo>
                  <a:pt x="-70689" y="4319891"/>
                  <a:pt x="23439" y="4286106"/>
                  <a:pt x="0" y="3996534"/>
                </a:cubicBezTo>
                <a:cubicBezTo>
                  <a:pt x="-23439" y="3706962"/>
                  <a:pt x="36747" y="3769569"/>
                  <a:pt x="0" y="3557608"/>
                </a:cubicBezTo>
                <a:cubicBezTo>
                  <a:pt x="-36747" y="3345647"/>
                  <a:pt x="38458" y="3099907"/>
                  <a:pt x="0" y="2980074"/>
                </a:cubicBezTo>
                <a:cubicBezTo>
                  <a:pt x="-38458" y="2860241"/>
                  <a:pt x="42612" y="2603035"/>
                  <a:pt x="0" y="2402540"/>
                </a:cubicBezTo>
                <a:cubicBezTo>
                  <a:pt x="-42612" y="2202045"/>
                  <a:pt x="15485" y="1964041"/>
                  <a:pt x="0" y="1732601"/>
                </a:cubicBezTo>
                <a:cubicBezTo>
                  <a:pt x="-15485" y="1501161"/>
                  <a:pt x="9210" y="1441648"/>
                  <a:pt x="0" y="1155068"/>
                </a:cubicBezTo>
                <a:cubicBezTo>
                  <a:pt x="-9210" y="868488"/>
                  <a:pt x="22635" y="252115"/>
                  <a:pt x="0" y="0"/>
                </a:cubicBezTo>
                <a:close/>
              </a:path>
              <a:path w="3458058" h="4620270" stroke="0" extrusionOk="0">
                <a:moveTo>
                  <a:pt x="0" y="0"/>
                </a:moveTo>
                <a:cubicBezTo>
                  <a:pt x="179131" y="-15022"/>
                  <a:pt x="399145" y="57782"/>
                  <a:pt x="645504" y="0"/>
                </a:cubicBezTo>
                <a:cubicBezTo>
                  <a:pt x="891863" y="-57782"/>
                  <a:pt x="920915" y="16764"/>
                  <a:pt x="1187267" y="0"/>
                </a:cubicBezTo>
                <a:cubicBezTo>
                  <a:pt x="1453619" y="-16764"/>
                  <a:pt x="1486634" y="15063"/>
                  <a:pt x="1763610" y="0"/>
                </a:cubicBezTo>
                <a:cubicBezTo>
                  <a:pt x="2040586" y="-15063"/>
                  <a:pt x="2092005" y="9114"/>
                  <a:pt x="2339953" y="0"/>
                </a:cubicBezTo>
                <a:cubicBezTo>
                  <a:pt x="2587901" y="-9114"/>
                  <a:pt x="3010440" y="36854"/>
                  <a:pt x="3458058" y="0"/>
                </a:cubicBezTo>
                <a:cubicBezTo>
                  <a:pt x="3499624" y="310272"/>
                  <a:pt x="3450182" y="387709"/>
                  <a:pt x="3458058" y="669939"/>
                </a:cubicBezTo>
                <a:cubicBezTo>
                  <a:pt x="3465934" y="952169"/>
                  <a:pt x="3434750" y="1000556"/>
                  <a:pt x="3458058" y="1155068"/>
                </a:cubicBezTo>
                <a:cubicBezTo>
                  <a:pt x="3481366" y="1309580"/>
                  <a:pt x="3454823" y="1469709"/>
                  <a:pt x="3458058" y="1732601"/>
                </a:cubicBezTo>
                <a:cubicBezTo>
                  <a:pt x="3461293" y="1995493"/>
                  <a:pt x="3425109" y="2037726"/>
                  <a:pt x="3458058" y="2217730"/>
                </a:cubicBezTo>
                <a:cubicBezTo>
                  <a:pt x="3491007" y="2397734"/>
                  <a:pt x="3412242" y="2580014"/>
                  <a:pt x="3458058" y="2702858"/>
                </a:cubicBezTo>
                <a:cubicBezTo>
                  <a:pt x="3503874" y="2825702"/>
                  <a:pt x="3414092" y="3169630"/>
                  <a:pt x="3458058" y="3372797"/>
                </a:cubicBezTo>
                <a:cubicBezTo>
                  <a:pt x="3502024" y="3575964"/>
                  <a:pt x="3452735" y="3684873"/>
                  <a:pt x="3458058" y="3857925"/>
                </a:cubicBezTo>
                <a:cubicBezTo>
                  <a:pt x="3463381" y="4030977"/>
                  <a:pt x="3425995" y="4383600"/>
                  <a:pt x="3458058" y="4620270"/>
                </a:cubicBezTo>
                <a:cubicBezTo>
                  <a:pt x="3220603" y="4686818"/>
                  <a:pt x="3064840" y="4561284"/>
                  <a:pt x="2881715" y="4620270"/>
                </a:cubicBezTo>
                <a:cubicBezTo>
                  <a:pt x="2698590" y="4679256"/>
                  <a:pt x="2461362" y="4550374"/>
                  <a:pt x="2270791" y="4620270"/>
                </a:cubicBezTo>
                <a:cubicBezTo>
                  <a:pt x="2080220" y="4690166"/>
                  <a:pt x="1898990" y="4617528"/>
                  <a:pt x="1659868" y="4620270"/>
                </a:cubicBezTo>
                <a:cubicBezTo>
                  <a:pt x="1420746" y="4623012"/>
                  <a:pt x="1171622" y="4596293"/>
                  <a:pt x="1048944" y="4620270"/>
                </a:cubicBezTo>
                <a:cubicBezTo>
                  <a:pt x="926266" y="4644247"/>
                  <a:pt x="808182" y="4613616"/>
                  <a:pt x="576343" y="4620270"/>
                </a:cubicBezTo>
                <a:cubicBezTo>
                  <a:pt x="344504" y="4626924"/>
                  <a:pt x="203609" y="4591012"/>
                  <a:pt x="0" y="4620270"/>
                </a:cubicBezTo>
                <a:cubicBezTo>
                  <a:pt x="-32635" y="4516040"/>
                  <a:pt x="10988" y="4301665"/>
                  <a:pt x="0" y="4181344"/>
                </a:cubicBezTo>
                <a:cubicBezTo>
                  <a:pt x="-10988" y="4061023"/>
                  <a:pt x="24861" y="3847065"/>
                  <a:pt x="0" y="3696216"/>
                </a:cubicBezTo>
                <a:cubicBezTo>
                  <a:pt x="-24861" y="3545367"/>
                  <a:pt x="37521" y="3332691"/>
                  <a:pt x="0" y="3164885"/>
                </a:cubicBezTo>
                <a:cubicBezTo>
                  <a:pt x="-37521" y="2997079"/>
                  <a:pt x="14759" y="2819851"/>
                  <a:pt x="0" y="2633554"/>
                </a:cubicBezTo>
                <a:cubicBezTo>
                  <a:pt x="-14759" y="2447257"/>
                  <a:pt x="6837" y="2281262"/>
                  <a:pt x="0" y="2056020"/>
                </a:cubicBezTo>
                <a:cubicBezTo>
                  <a:pt x="-6837" y="1830778"/>
                  <a:pt x="64615" y="1602494"/>
                  <a:pt x="0" y="1478486"/>
                </a:cubicBezTo>
                <a:cubicBezTo>
                  <a:pt x="-64615" y="1354478"/>
                  <a:pt x="33431" y="1070700"/>
                  <a:pt x="0" y="854750"/>
                </a:cubicBezTo>
                <a:cubicBezTo>
                  <a:pt x="-33431" y="638800"/>
                  <a:pt x="1468" y="3222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4EE81DF-6F7B-B75A-6D73-DCDA8AC64E43}"/>
              </a:ext>
            </a:extLst>
          </p:cNvPr>
          <p:cNvSpPr txBox="1"/>
          <p:nvPr/>
        </p:nvSpPr>
        <p:spPr>
          <a:xfrm>
            <a:off x="2854960" y="6380480"/>
            <a:ext cx="678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BinarySearchTree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egy osztállyal implementált modul (nem típus)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3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728E-805B-D0FD-2199-FA0F655F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07CC5-1C06-C86E-97C0-8B3C0FC8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53539"/>
            <a:ext cx="9121889" cy="1163320"/>
          </a:xfrm>
        </p:spPr>
        <p:txBody>
          <a:bodyPr>
            <a:normAutofit/>
          </a:bodyPr>
          <a:lstStyle/>
          <a:p>
            <a:r>
              <a:rPr lang="hu-HU" dirty="0"/>
              <a:t>Bináris keresőfák műveleteinek C# kódja*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C1046C-5A31-77BF-DD5B-41BF7A4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9419">
            <a:off x="1253819" y="1533260"/>
            <a:ext cx="2876951" cy="3791479"/>
          </a:xfrm>
          <a:custGeom>
            <a:avLst/>
            <a:gdLst>
              <a:gd name="connsiteX0" fmla="*/ 0 w 2876951"/>
              <a:gd name="connsiteY0" fmla="*/ 0 h 3791479"/>
              <a:gd name="connsiteX1" fmla="*/ 575390 w 2876951"/>
              <a:gd name="connsiteY1" fmla="*/ 0 h 3791479"/>
              <a:gd name="connsiteX2" fmla="*/ 1093241 w 2876951"/>
              <a:gd name="connsiteY2" fmla="*/ 0 h 3791479"/>
              <a:gd name="connsiteX3" fmla="*/ 1697401 w 2876951"/>
              <a:gd name="connsiteY3" fmla="*/ 0 h 3791479"/>
              <a:gd name="connsiteX4" fmla="*/ 2186483 w 2876951"/>
              <a:gd name="connsiteY4" fmla="*/ 0 h 3791479"/>
              <a:gd name="connsiteX5" fmla="*/ 2876951 w 2876951"/>
              <a:gd name="connsiteY5" fmla="*/ 0 h 3791479"/>
              <a:gd name="connsiteX6" fmla="*/ 2876951 w 2876951"/>
              <a:gd name="connsiteY6" fmla="*/ 427895 h 3791479"/>
              <a:gd name="connsiteX7" fmla="*/ 2876951 w 2876951"/>
              <a:gd name="connsiteY7" fmla="*/ 969535 h 3791479"/>
              <a:gd name="connsiteX8" fmla="*/ 2876951 w 2876951"/>
              <a:gd name="connsiteY8" fmla="*/ 1435346 h 3791479"/>
              <a:gd name="connsiteX9" fmla="*/ 2876951 w 2876951"/>
              <a:gd name="connsiteY9" fmla="*/ 2014900 h 3791479"/>
              <a:gd name="connsiteX10" fmla="*/ 2876951 w 2876951"/>
              <a:gd name="connsiteY10" fmla="*/ 2442796 h 3791479"/>
              <a:gd name="connsiteX11" fmla="*/ 2876951 w 2876951"/>
              <a:gd name="connsiteY11" fmla="*/ 2908606 h 3791479"/>
              <a:gd name="connsiteX12" fmla="*/ 2876951 w 2876951"/>
              <a:gd name="connsiteY12" fmla="*/ 3791479 h 3791479"/>
              <a:gd name="connsiteX13" fmla="*/ 2272791 w 2876951"/>
              <a:gd name="connsiteY13" fmla="*/ 3791479 h 3791479"/>
              <a:gd name="connsiteX14" fmla="*/ 1783710 w 2876951"/>
              <a:gd name="connsiteY14" fmla="*/ 3791479 h 3791479"/>
              <a:gd name="connsiteX15" fmla="*/ 1179550 w 2876951"/>
              <a:gd name="connsiteY15" fmla="*/ 3791479 h 3791479"/>
              <a:gd name="connsiteX16" fmla="*/ 690468 w 2876951"/>
              <a:gd name="connsiteY16" fmla="*/ 3791479 h 3791479"/>
              <a:gd name="connsiteX17" fmla="*/ 0 w 2876951"/>
              <a:gd name="connsiteY17" fmla="*/ 3791479 h 3791479"/>
              <a:gd name="connsiteX18" fmla="*/ 0 w 2876951"/>
              <a:gd name="connsiteY18" fmla="*/ 3287754 h 3791479"/>
              <a:gd name="connsiteX19" fmla="*/ 0 w 2876951"/>
              <a:gd name="connsiteY19" fmla="*/ 2859858 h 3791479"/>
              <a:gd name="connsiteX20" fmla="*/ 0 w 2876951"/>
              <a:gd name="connsiteY20" fmla="*/ 2394048 h 3791479"/>
              <a:gd name="connsiteX21" fmla="*/ 0 w 2876951"/>
              <a:gd name="connsiteY21" fmla="*/ 1890323 h 3791479"/>
              <a:gd name="connsiteX22" fmla="*/ 0 w 2876951"/>
              <a:gd name="connsiteY22" fmla="*/ 1272854 h 3791479"/>
              <a:gd name="connsiteX23" fmla="*/ 0 w 2876951"/>
              <a:gd name="connsiteY23" fmla="*/ 807043 h 3791479"/>
              <a:gd name="connsiteX24" fmla="*/ 0 w 2876951"/>
              <a:gd name="connsiteY24" fmla="*/ 0 h 37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76951" h="3791479" fill="none" extrusionOk="0">
                <a:moveTo>
                  <a:pt x="0" y="0"/>
                </a:moveTo>
                <a:cubicBezTo>
                  <a:pt x="284449" y="-26316"/>
                  <a:pt x="351091" y="39884"/>
                  <a:pt x="575390" y="0"/>
                </a:cubicBezTo>
                <a:cubicBezTo>
                  <a:pt x="799689" y="-39884"/>
                  <a:pt x="880324" y="59379"/>
                  <a:pt x="1093241" y="0"/>
                </a:cubicBezTo>
                <a:cubicBezTo>
                  <a:pt x="1306158" y="-59379"/>
                  <a:pt x="1553011" y="62788"/>
                  <a:pt x="1697401" y="0"/>
                </a:cubicBezTo>
                <a:cubicBezTo>
                  <a:pt x="1841791" y="-62788"/>
                  <a:pt x="1989128" y="56749"/>
                  <a:pt x="2186483" y="0"/>
                </a:cubicBezTo>
                <a:cubicBezTo>
                  <a:pt x="2383838" y="-56749"/>
                  <a:pt x="2591763" y="43276"/>
                  <a:pt x="2876951" y="0"/>
                </a:cubicBezTo>
                <a:cubicBezTo>
                  <a:pt x="2888754" y="161844"/>
                  <a:pt x="2826862" y="321238"/>
                  <a:pt x="2876951" y="427895"/>
                </a:cubicBezTo>
                <a:cubicBezTo>
                  <a:pt x="2927040" y="534552"/>
                  <a:pt x="2816272" y="764134"/>
                  <a:pt x="2876951" y="969535"/>
                </a:cubicBezTo>
                <a:cubicBezTo>
                  <a:pt x="2937630" y="1174936"/>
                  <a:pt x="2842203" y="1249650"/>
                  <a:pt x="2876951" y="1435346"/>
                </a:cubicBezTo>
                <a:cubicBezTo>
                  <a:pt x="2911699" y="1621042"/>
                  <a:pt x="2819546" y="1751276"/>
                  <a:pt x="2876951" y="2014900"/>
                </a:cubicBezTo>
                <a:cubicBezTo>
                  <a:pt x="2934356" y="2278524"/>
                  <a:pt x="2872337" y="2231118"/>
                  <a:pt x="2876951" y="2442796"/>
                </a:cubicBezTo>
                <a:cubicBezTo>
                  <a:pt x="2881565" y="2654474"/>
                  <a:pt x="2874348" y="2685995"/>
                  <a:pt x="2876951" y="2908606"/>
                </a:cubicBezTo>
                <a:cubicBezTo>
                  <a:pt x="2879554" y="3131217"/>
                  <a:pt x="2773841" y="3357020"/>
                  <a:pt x="2876951" y="3791479"/>
                </a:cubicBezTo>
                <a:cubicBezTo>
                  <a:pt x="2734448" y="3840007"/>
                  <a:pt x="2469497" y="3727614"/>
                  <a:pt x="2272791" y="3791479"/>
                </a:cubicBezTo>
                <a:cubicBezTo>
                  <a:pt x="2076085" y="3855344"/>
                  <a:pt x="1950758" y="3770360"/>
                  <a:pt x="1783710" y="3791479"/>
                </a:cubicBezTo>
                <a:cubicBezTo>
                  <a:pt x="1616662" y="3812598"/>
                  <a:pt x="1346736" y="3748980"/>
                  <a:pt x="1179550" y="3791479"/>
                </a:cubicBezTo>
                <a:cubicBezTo>
                  <a:pt x="1012364" y="3833978"/>
                  <a:pt x="923293" y="3759135"/>
                  <a:pt x="690468" y="3791479"/>
                </a:cubicBezTo>
                <a:cubicBezTo>
                  <a:pt x="457643" y="3823823"/>
                  <a:pt x="332923" y="3737595"/>
                  <a:pt x="0" y="3791479"/>
                </a:cubicBezTo>
                <a:cubicBezTo>
                  <a:pt x="-52316" y="3675705"/>
                  <a:pt x="41915" y="3440696"/>
                  <a:pt x="0" y="3287754"/>
                </a:cubicBezTo>
                <a:cubicBezTo>
                  <a:pt x="-41915" y="3134813"/>
                  <a:pt x="28865" y="2969412"/>
                  <a:pt x="0" y="2859858"/>
                </a:cubicBezTo>
                <a:cubicBezTo>
                  <a:pt x="-28865" y="2750304"/>
                  <a:pt x="35444" y="2504988"/>
                  <a:pt x="0" y="2394048"/>
                </a:cubicBezTo>
                <a:cubicBezTo>
                  <a:pt x="-35444" y="2283108"/>
                  <a:pt x="15112" y="2072887"/>
                  <a:pt x="0" y="1890323"/>
                </a:cubicBezTo>
                <a:cubicBezTo>
                  <a:pt x="-15112" y="1707759"/>
                  <a:pt x="54906" y="1556213"/>
                  <a:pt x="0" y="1272854"/>
                </a:cubicBezTo>
                <a:cubicBezTo>
                  <a:pt x="-54906" y="989495"/>
                  <a:pt x="40846" y="913648"/>
                  <a:pt x="0" y="807043"/>
                </a:cubicBezTo>
                <a:cubicBezTo>
                  <a:pt x="-40846" y="700438"/>
                  <a:pt x="24840" y="266660"/>
                  <a:pt x="0" y="0"/>
                </a:cubicBezTo>
                <a:close/>
              </a:path>
              <a:path w="2876951" h="3791479" stroke="0" extrusionOk="0">
                <a:moveTo>
                  <a:pt x="0" y="0"/>
                </a:moveTo>
                <a:cubicBezTo>
                  <a:pt x="140919" y="-65001"/>
                  <a:pt x="349069" y="70916"/>
                  <a:pt x="632929" y="0"/>
                </a:cubicBezTo>
                <a:cubicBezTo>
                  <a:pt x="916789" y="-70916"/>
                  <a:pt x="1031175" y="39698"/>
                  <a:pt x="1179550" y="0"/>
                </a:cubicBezTo>
                <a:cubicBezTo>
                  <a:pt x="1327925" y="-39698"/>
                  <a:pt x="1510081" y="34011"/>
                  <a:pt x="1754940" y="0"/>
                </a:cubicBezTo>
                <a:cubicBezTo>
                  <a:pt x="1999799" y="-34011"/>
                  <a:pt x="2104511" y="55703"/>
                  <a:pt x="2330330" y="0"/>
                </a:cubicBezTo>
                <a:cubicBezTo>
                  <a:pt x="2556149" y="-55703"/>
                  <a:pt x="2766580" y="25116"/>
                  <a:pt x="2876951" y="0"/>
                </a:cubicBezTo>
                <a:cubicBezTo>
                  <a:pt x="2922640" y="274456"/>
                  <a:pt x="2825049" y="481560"/>
                  <a:pt x="2876951" y="617469"/>
                </a:cubicBezTo>
                <a:cubicBezTo>
                  <a:pt x="2928853" y="753378"/>
                  <a:pt x="2854737" y="860622"/>
                  <a:pt x="2876951" y="1083280"/>
                </a:cubicBezTo>
                <a:cubicBezTo>
                  <a:pt x="2899165" y="1305938"/>
                  <a:pt x="2850314" y="1378509"/>
                  <a:pt x="2876951" y="1624920"/>
                </a:cubicBezTo>
                <a:cubicBezTo>
                  <a:pt x="2903588" y="1871331"/>
                  <a:pt x="2834747" y="1925926"/>
                  <a:pt x="2876951" y="2090730"/>
                </a:cubicBezTo>
                <a:cubicBezTo>
                  <a:pt x="2919155" y="2255534"/>
                  <a:pt x="2848860" y="2328537"/>
                  <a:pt x="2876951" y="2556540"/>
                </a:cubicBezTo>
                <a:cubicBezTo>
                  <a:pt x="2905042" y="2784543"/>
                  <a:pt x="2834025" y="2878738"/>
                  <a:pt x="2876951" y="3174010"/>
                </a:cubicBezTo>
                <a:cubicBezTo>
                  <a:pt x="2919877" y="3469282"/>
                  <a:pt x="2853301" y="3521338"/>
                  <a:pt x="2876951" y="3791479"/>
                </a:cubicBezTo>
                <a:cubicBezTo>
                  <a:pt x="2639611" y="3792888"/>
                  <a:pt x="2572421" y="3771016"/>
                  <a:pt x="2301561" y="3791479"/>
                </a:cubicBezTo>
                <a:cubicBezTo>
                  <a:pt x="2030701" y="3811942"/>
                  <a:pt x="1977747" y="3768768"/>
                  <a:pt x="1812479" y="3791479"/>
                </a:cubicBezTo>
                <a:cubicBezTo>
                  <a:pt x="1647211" y="3814190"/>
                  <a:pt x="1383447" y="3789493"/>
                  <a:pt x="1208319" y="3791479"/>
                </a:cubicBezTo>
                <a:cubicBezTo>
                  <a:pt x="1033191" y="3793465"/>
                  <a:pt x="760723" y="3725110"/>
                  <a:pt x="604160" y="3791479"/>
                </a:cubicBezTo>
                <a:cubicBezTo>
                  <a:pt x="447597" y="3857848"/>
                  <a:pt x="169297" y="3736300"/>
                  <a:pt x="0" y="3791479"/>
                </a:cubicBezTo>
                <a:cubicBezTo>
                  <a:pt x="-41252" y="3634962"/>
                  <a:pt x="6611" y="3520671"/>
                  <a:pt x="0" y="3363584"/>
                </a:cubicBezTo>
                <a:cubicBezTo>
                  <a:pt x="-6611" y="3206498"/>
                  <a:pt x="54477" y="2871273"/>
                  <a:pt x="0" y="2746114"/>
                </a:cubicBezTo>
                <a:cubicBezTo>
                  <a:pt x="-54477" y="2620955"/>
                  <a:pt x="31172" y="2330304"/>
                  <a:pt x="0" y="2166559"/>
                </a:cubicBezTo>
                <a:cubicBezTo>
                  <a:pt x="-31172" y="2002814"/>
                  <a:pt x="20398" y="1800757"/>
                  <a:pt x="0" y="1700749"/>
                </a:cubicBezTo>
                <a:cubicBezTo>
                  <a:pt x="-20398" y="1600741"/>
                  <a:pt x="267" y="1392831"/>
                  <a:pt x="0" y="1197024"/>
                </a:cubicBezTo>
                <a:cubicBezTo>
                  <a:pt x="-267" y="1001217"/>
                  <a:pt x="31964" y="825068"/>
                  <a:pt x="0" y="693299"/>
                </a:cubicBezTo>
                <a:cubicBezTo>
                  <a:pt x="-31964" y="561531"/>
                  <a:pt x="70934" y="29668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0F5989D-2431-F3F2-DB2F-29025404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6121">
            <a:off x="7539355" y="1416859"/>
            <a:ext cx="4296375" cy="5010849"/>
          </a:xfrm>
          <a:custGeom>
            <a:avLst/>
            <a:gdLst>
              <a:gd name="connsiteX0" fmla="*/ 0 w 4296375"/>
              <a:gd name="connsiteY0" fmla="*/ 0 h 5010849"/>
              <a:gd name="connsiteX1" fmla="*/ 408156 w 4296375"/>
              <a:gd name="connsiteY1" fmla="*/ 0 h 5010849"/>
              <a:gd name="connsiteX2" fmla="*/ 988166 w 4296375"/>
              <a:gd name="connsiteY2" fmla="*/ 0 h 5010849"/>
              <a:gd name="connsiteX3" fmla="*/ 1568177 w 4296375"/>
              <a:gd name="connsiteY3" fmla="*/ 0 h 5010849"/>
              <a:gd name="connsiteX4" fmla="*/ 2019296 w 4296375"/>
              <a:gd name="connsiteY4" fmla="*/ 0 h 5010849"/>
              <a:gd name="connsiteX5" fmla="*/ 2427452 w 4296375"/>
              <a:gd name="connsiteY5" fmla="*/ 0 h 5010849"/>
              <a:gd name="connsiteX6" fmla="*/ 2878571 w 4296375"/>
              <a:gd name="connsiteY6" fmla="*/ 0 h 5010849"/>
              <a:gd name="connsiteX7" fmla="*/ 3501546 w 4296375"/>
              <a:gd name="connsiteY7" fmla="*/ 0 h 5010849"/>
              <a:gd name="connsiteX8" fmla="*/ 4296375 w 4296375"/>
              <a:gd name="connsiteY8" fmla="*/ 0 h 5010849"/>
              <a:gd name="connsiteX9" fmla="*/ 4296375 w 4296375"/>
              <a:gd name="connsiteY9" fmla="*/ 456544 h 5010849"/>
              <a:gd name="connsiteX10" fmla="*/ 4296375 w 4296375"/>
              <a:gd name="connsiteY10" fmla="*/ 1113522 h 5010849"/>
              <a:gd name="connsiteX11" fmla="*/ 4296375 w 4296375"/>
              <a:gd name="connsiteY11" fmla="*/ 1670283 h 5010849"/>
              <a:gd name="connsiteX12" fmla="*/ 4296375 w 4296375"/>
              <a:gd name="connsiteY12" fmla="*/ 2277152 h 5010849"/>
              <a:gd name="connsiteX13" fmla="*/ 4296375 w 4296375"/>
              <a:gd name="connsiteY13" fmla="*/ 2884022 h 5010849"/>
              <a:gd name="connsiteX14" fmla="*/ 4296375 w 4296375"/>
              <a:gd name="connsiteY14" fmla="*/ 3390674 h 5010849"/>
              <a:gd name="connsiteX15" fmla="*/ 4296375 w 4296375"/>
              <a:gd name="connsiteY15" fmla="*/ 3797110 h 5010849"/>
              <a:gd name="connsiteX16" fmla="*/ 4296375 w 4296375"/>
              <a:gd name="connsiteY16" fmla="*/ 4353871 h 5010849"/>
              <a:gd name="connsiteX17" fmla="*/ 4296375 w 4296375"/>
              <a:gd name="connsiteY17" fmla="*/ 5010849 h 5010849"/>
              <a:gd name="connsiteX18" fmla="*/ 3888219 w 4296375"/>
              <a:gd name="connsiteY18" fmla="*/ 5010849 h 5010849"/>
              <a:gd name="connsiteX19" fmla="*/ 3480064 w 4296375"/>
              <a:gd name="connsiteY19" fmla="*/ 5010849 h 5010849"/>
              <a:gd name="connsiteX20" fmla="*/ 2900053 w 4296375"/>
              <a:gd name="connsiteY20" fmla="*/ 5010849 h 5010849"/>
              <a:gd name="connsiteX21" fmla="*/ 2405970 w 4296375"/>
              <a:gd name="connsiteY21" fmla="*/ 5010849 h 5010849"/>
              <a:gd name="connsiteX22" fmla="*/ 1782996 w 4296375"/>
              <a:gd name="connsiteY22" fmla="*/ 5010849 h 5010849"/>
              <a:gd name="connsiteX23" fmla="*/ 1245949 w 4296375"/>
              <a:gd name="connsiteY23" fmla="*/ 5010849 h 5010849"/>
              <a:gd name="connsiteX24" fmla="*/ 794829 w 4296375"/>
              <a:gd name="connsiteY24" fmla="*/ 5010849 h 5010849"/>
              <a:gd name="connsiteX25" fmla="*/ 0 w 4296375"/>
              <a:gd name="connsiteY25" fmla="*/ 5010849 h 5010849"/>
              <a:gd name="connsiteX26" fmla="*/ 0 w 4296375"/>
              <a:gd name="connsiteY26" fmla="*/ 4504196 h 5010849"/>
              <a:gd name="connsiteX27" fmla="*/ 0 w 4296375"/>
              <a:gd name="connsiteY27" fmla="*/ 3897327 h 5010849"/>
              <a:gd name="connsiteX28" fmla="*/ 0 w 4296375"/>
              <a:gd name="connsiteY28" fmla="*/ 3290458 h 5010849"/>
              <a:gd name="connsiteX29" fmla="*/ 0 w 4296375"/>
              <a:gd name="connsiteY29" fmla="*/ 2884022 h 5010849"/>
              <a:gd name="connsiteX30" fmla="*/ 0 w 4296375"/>
              <a:gd name="connsiteY30" fmla="*/ 2477586 h 5010849"/>
              <a:gd name="connsiteX31" fmla="*/ 0 w 4296375"/>
              <a:gd name="connsiteY31" fmla="*/ 2021042 h 5010849"/>
              <a:gd name="connsiteX32" fmla="*/ 0 w 4296375"/>
              <a:gd name="connsiteY32" fmla="*/ 1364064 h 5010849"/>
              <a:gd name="connsiteX33" fmla="*/ 0 w 4296375"/>
              <a:gd name="connsiteY33" fmla="*/ 707086 h 5010849"/>
              <a:gd name="connsiteX34" fmla="*/ 0 w 4296375"/>
              <a:gd name="connsiteY34" fmla="*/ 0 h 501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96375" h="5010849" fill="none" extrusionOk="0">
                <a:moveTo>
                  <a:pt x="0" y="0"/>
                </a:moveTo>
                <a:cubicBezTo>
                  <a:pt x="195358" y="-7357"/>
                  <a:pt x="300867" y="827"/>
                  <a:pt x="408156" y="0"/>
                </a:cubicBezTo>
                <a:cubicBezTo>
                  <a:pt x="515445" y="-827"/>
                  <a:pt x="778052" y="44398"/>
                  <a:pt x="988166" y="0"/>
                </a:cubicBezTo>
                <a:cubicBezTo>
                  <a:pt x="1198280" y="-44398"/>
                  <a:pt x="1401345" y="6777"/>
                  <a:pt x="1568177" y="0"/>
                </a:cubicBezTo>
                <a:cubicBezTo>
                  <a:pt x="1735009" y="-6777"/>
                  <a:pt x="1874969" y="53343"/>
                  <a:pt x="2019296" y="0"/>
                </a:cubicBezTo>
                <a:cubicBezTo>
                  <a:pt x="2163623" y="-53343"/>
                  <a:pt x="2249177" y="6045"/>
                  <a:pt x="2427452" y="0"/>
                </a:cubicBezTo>
                <a:cubicBezTo>
                  <a:pt x="2605727" y="-6045"/>
                  <a:pt x="2723614" y="50301"/>
                  <a:pt x="2878571" y="0"/>
                </a:cubicBezTo>
                <a:cubicBezTo>
                  <a:pt x="3033528" y="-50301"/>
                  <a:pt x="3231920" y="35219"/>
                  <a:pt x="3501546" y="0"/>
                </a:cubicBezTo>
                <a:cubicBezTo>
                  <a:pt x="3771173" y="-35219"/>
                  <a:pt x="3946628" y="88757"/>
                  <a:pt x="4296375" y="0"/>
                </a:cubicBezTo>
                <a:cubicBezTo>
                  <a:pt x="4298829" y="176981"/>
                  <a:pt x="4280297" y="326322"/>
                  <a:pt x="4296375" y="456544"/>
                </a:cubicBezTo>
                <a:cubicBezTo>
                  <a:pt x="4312453" y="586766"/>
                  <a:pt x="4266459" y="934755"/>
                  <a:pt x="4296375" y="1113522"/>
                </a:cubicBezTo>
                <a:cubicBezTo>
                  <a:pt x="4326291" y="1292289"/>
                  <a:pt x="4270007" y="1422686"/>
                  <a:pt x="4296375" y="1670283"/>
                </a:cubicBezTo>
                <a:cubicBezTo>
                  <a:pt x="4322743" y="1917880"/>
                  <a:pt x="4248315" y="2054873"/>
                  <a:pt x="4296375" y="2277152"/>
                </a:cubicBezTo>
                <a:cubicBezTo>
                  <a:pt x="4344435" y="2499431"/>
                  <a:pt x="4236470" y="2693760"/>
                  <a:pt x="4296375" y="2884022"/>
                </a:cubicBezTo>
                <a:cubicBezTo>
                  <a:pt x="4356280" y="3074284"/>
                  <a:pt x="4238191" y="3175163"/>
                  <a:pt x="4296375" y="3390674"/>
                </a:cubicBezTo>
                <a:cubicBezTo>
                  <a:pt x="4354559" y="3606185"/>
                  <a:pt x="4292738" y="3648541"/>
                  <a:pt x="4296375" y="3797110"/>
                </a:cubicBezTo>
                <a:cubicBezTo>
                  <a:pt x="4300012" y="3945679"/>
                  <a:pt x="4248727" y="4142943"/>
                  <a:pt x="4296375" y="4353871"/>
                </a:cubicBezTo>
                <a:cubicBezTo>
                  <a:pt x="4344023" y="4564799"/>
                  <a:pt x="4278945" y="4719331"/>
                  <a:pt x="4296375" y="5010849"/>
                </a:cubicBezTo>
                <a:cubicBezTo>
                  <a:pt x="4169251" y="5011748"/>
                  <a:pt x="3977631" y="4976843"/>
                  <a:pt x="3888219" y="5010849"/>
                </a:cubicBezTo>
                <a:cubicBezTo>
                  <a:pt x="3798807" y="5044855"/>
                  <a:pt x="3630421" y="4979455"/>
                  <a:pt x="3480064" y="5010849"/>
                </a:cubicBezTo>
                <a:cubicBezTo>
                  <a:pt x="3329707" y="5042243"/>
                  <a:pt x="3149172" y="4966173"/>
                  <a:pt x="2900053" y="5010849"/>
                </a:cubicBezTo>
                <a:cubicBezTo>
                  <a:pt x="2650934" y="5055525"/>
                  <a:pt x="2557033" y="5000223"/>
                  <a:pt x="2405970" y="5010849"/>
                </a:cubicBezTo>
                <a:cubicBezTo>
                  <a:pt x="2254907" y="5021475"/>
                  <a:pt x="2061981" y="4996919"/>
                  <a:pt x="1782996" y="5010849"/>
                </a:cubicBezTo>
                <a:cubicBezTo>
                  <a:pt x="1504011" y="5024779"/>
                  <a:pt x="1371607" y="4986688"/>
                  <a:pt x="1245949" y="5010849"/>
                </a:cubicBezTo>
                <a:cubicBezTo>
                  <a:pt x="1120291" y="5035010"/>
                  <a:pt x="909649" y="4977971"/>
                  <a:pt x="794829" y="5010849"/>
                </a:cubicBezTo>
                <a:cubicBezTo>
                  <a:pt x="680009" y="5043727"/>
                  <a:pt x="256294" y="4959459"/>
                  <a:pt x="0" y="5010849"/>
                </a:cubicBezTo>
                <a:cubicBezTo>
                  <a:pt x="-57892" y="4781058"/>
                  <a:pt x="20080" y="4617245"/>
                  <a:pt x="0" y="4504196"/>
                </a:cubicBezTo>
                <a:cubicBezTo>
                  <a:pt x="-20080" y="4391147"/>
                  <a:pt x="24608" y="4149288"/>
                  <a:pt x="0" y="3897327"/>
                </a:cubicBezTo>
                <a:cubicBezTo>
                  <a:pt x="-24608" y="3645366"/>
                  <a:pt x="871" y="3577321"/>
                  <a:pt x="0" y="3290458"/>
                </a:cubicBezTo>
                <a:cubicBezTo>
                  <a:pt x="-871" y="3003595"/>
                  <a:pt x="10229" y="3049357"/>
                  <a:pt x="0" y="2884022"/>
                </a:cubicBezTo>
                <a:cubicBezTo>
                  <a:pt x="-10229" y="2718687"/>
                  <a:pt x="16578" y="2611437"/>
                  <a:pt x="0" y="2477586"/>
                </a:cubicBezTo>
                <a:cubicBezTo>
                  <a:pt x="-16578" y="2343735"/>
                  <a:pt x="16269" y="2197853"/>
                  <a:pt x="0" y="2021042"/>
                </a:cubicBezTo>
                <a:cubicBezTo>
                  <a:pt x="-16269" y="1844231"/>
                  <a:pt x="73215" y="1677203"/>
                  <a:pt x="0" y="1364064"/>
                </a:cubicBezTo>
                <a:cubicBezTo>
                  <a:pt x="-73215" y="1050925"/>
                  <a:pt x="36571" y="951558"/>
                  <a:pt x="0" y="707086"/>
                </a:cubicBezTo>
                <a:cubicBezTo>
                  <a:pt x="-36571" y="462614"/>
                  <a:pt x="80016" y="223770"/>
                  <a:pt x="0" y="0"/>
                </a:cubicBezTo>
                <a:close/>
              </a:path>
              <a:path w="4296375" h="5010849" stroke="0" extrusionOk="0">
                <a:moveTo>
                  <a:pt x="0" y="0"/>
                </a:moveTo>
                <a:cubicBezTo>
                  <a:pt x="218513" y="-23894"/>
                  <a:pt x="425751" y="72995"/>
                  <a:pt x="622974" y="0"/>
                </a:cubicBezTo>
                <a:cubicBezTo>
                  <a:pt x="820197" y="-72995"/>
                  <a:pt x="1003147" y="36675"/>
                  <a:pt x="1117058" y="0"/>
                </a:cubicBezTo>
                <a:cubicBezTo>
                  <a:pt x="1230969" y="-36675"/>
                  <a:pt x="1390990" y="17356"/>
                  <a:pt x="1654104" y="0"/>
                </a:cubicBezTo>
                <a:cubicBezTo>
                  <a:pt x="1917218" y="-17356"/>
                  <a:pt x="1961186" y="22937"/>
                  <a:pt x="2191151" y="0"/>
                </a:cubicBezTo>
                <a:cubicBezTo>
                  <a:pt x="2421116" y="-22937"/>
                  <a:pt x="2576972" y="62401"/>
                  <a:pt x="2814126" y="0"/>
                </a:cubicBezTo>
                <a:cubicBezTo>
                  <a:pt x="3051281" y="-62401"/>
                  <a:pt x="3152713" y="19105"/>
                  <a:pt x="3437100" y="0"/>
                </a:cubicBezTo>
                <a:cubicBezTo>
                  <a:pt x="3721487" y="-19105"/>
                  <a:pt x="3904143" y="17206"/>
                  <a:pt x="4296375" y="0"/>
                </a:cubicBezTo>
                <a:cubicBezTo>
                  <a:pt x="4327833" y="237082"/>
                  <a:pt x="4243941" y="344092"/>
                  <a:pt x="4296375" y="506653"/>
                </a:cubicBezTo>
                <a:cubicBezTo>
                  <a:pt x="4348809" y="669214"/>
                  <a:pt x="4242838" y="762673"/>
                  <a:pt x="4296375" y="963197"/>
                </a:cubicBezTo>
                <a:cubicBezTo>
                  <a:pt x="4349912" y="1163721"/>
                  <a:pt x="4292277" y="1245199"/>
                  <a:pt x="4296375" y="1419741"/>
                </a:cubicBezTo>
                <a:cubicBezTo>
                  <a:pt x="4300473" y="1594283"/>
                  <a:pt x="4284623" y="1759820"/>
                  <a:pt x="4296375" y="2076719"/>
                </a:cubicBezTo>
                <a:cubicBezTo>
                  <a:pt x="4308127" y="2393618"/>
                  <a:pt x="4254049" y="2384602"/>
                  <a:pt x="4296375" y="2533263"/>
                </a:cubicBezTo>
                <a:cubicBezTo>
                  <a:pt x="4338701" y="2681924"/>
                  <a:pt x="4249529" y="2870534"/>
                  <a:pt x="4296375" y="3090024"/>
                </a:cubicBezTo>
                <a:cubicBezTo>
                  <a:pt x="4343221" y="3309514"/>
                  <a:pt x="4243268" y="3431771"/>
                  <a:pt x="4296375" y="3646785"/>
                </a:cubicBezTo>
                <a:cubicBezTo>
                  <a:pt x="4349482" y="3861799"/>
                  <a:pt x="4225761" y="4112693"/>
                  <a:pt x="4296375" y="4303763"/>
                </a:cubicBezTo>
                <a:cubicBezTo>
                  <a:pt x="4366989" y="4494833"/>
                  <a:pt x="4271221" y="4726725"/>
                  <a:pt x="4296375" y="5010849"/>
                </a:cubicBezTo>
                <a:cubicBezTo>
                  <a:pt x="4092837" y="5048799"/>
                  <a:pt x="3948559" y="5000745"/>
                  <a:pt x="3845256" y="5010849"/>
                </a:cubicBezTo>
                <a:cubicBezTo>
                  <a:pt x="3741953" y="5020953"/>
                  <a:pt x="3528630" y="4974947"/>
                  <a:pt x="3437100" y="5010849"/>
                </a:cubicBezTo>
                <a:cubicBezTo>
                  <a:pt x="3345570" y="5046751"/>
                  <a:pt x="3192184" y="5000515"/>
                  <a:pt x="3028944" y="5010849"/>
                </a:cubicBezTo>
                <a:cubicBezTo>
                  <a:pt x="2865704" y="5021183"/>
                  <a:pt x="2811302" y="4990539"/>
                  <a:pt x="2620789" y="5010849"/>
                </a:cubicBezTo>
                <a:cubicBezTo>
                  <a:pt x="2430277" y="5031159"/>
                  <a:pt x="2306196" y="4997386"/>
                  <a:pt x="2212633" y="5010849"/>
                </a:cubicBezTo>
                <a:cubicBezTo>
                  <a:pt x="2119070" y="5024312"/>
                  <a:pt x="1849162" y="4975319"/>
                  <a:pt x="1675586" y="5010849"/>
                </a:cubicBezTo>
                <a:cubicBezTo>
                  <a:pt x="1502010" y="5046379"/>
                  <a:pt x="1300053" y="4976013"/>
                  <a:pt x="1138539" y="5010849"/>
                </a:cubicBezTo>
                <a:cubicBezTo>
                  <a:pt x="977025" y="5045685"/>
                  <a:pt x="831789" y="4998220"/>
                  <a:pt x="687420" y="5010849"/>
                </a:cubicBezTo>
                <a:cubicBezTo>
                  <a:pt x="543051" y="5023478"/>
                  <a:pt x="145654" y="4999986"/>
                  <a:pt x="0" y="5010849"/>
                </a:cubicBezTo>
                <a:cubicBezTo>
                  <a:pt x="-76460" y="4694911"/>
                  <a:pt x="9851" y="4576523"/>
                  <a:pt x="0" y="4353871"/>
                </a:cubicBezTo>
                <a:cubicBezTo>
                  <a:pt x="-9851" y="4131219"/>
                  <a:pt x="22552" y="4069818"/>
                  <a:pt x="0" y="3947435"/>
                </a:cubicBezTo>
                <a:cubicBezTo>
                  <a:pt x="-22552" y="3825052"/>
                  <a:pt x="54151" y="3560368"/>
                  <a:pt x="0" y="3390674"/>
                </a:cubicBezTo>
                <a:cubicBezTo>
                  <a:pt x="-54151" y="3220980"/>
                  <a:pt x="13940" y="3140763"/>
                  <a:pt x="0" y="2934130"/>
                </a:cubicBezTo>
                <a:cubicBezTo>
                  <a:pt x="-13940" y="2727497"/>
                  <a:pt x="13037" y="2565475"/>
                  <a:pt x="0" y="2327261"/>
                </a:cubicBezTo>
                <a:cubicBezTo>
                  <a:pt x="-13037" y="2089047"/>
                  <a:pt x="23872" y="2006026"/>
                  <a:pt x="0" y="1720391"/>
                </a:cubicBezTo>
                <a:cubicBezTo>
                  <a:pt x="-23872" y="1434756"/>
                  <a:pt x="5909" y="1389784"/>
                  <a:pt x="0" y="1063414"/>
                </a:cubicBezTo>
                <a:cubicBezTo>
                  <a:pt x="-5909" y="737044"/>
                  <a:pt x="3511" y="679841"/>
                  <a:pt x="0" y="556761"/>
                </a:cubicBezTo>
                <a:cubicBezTo>
                  <a:pt x="-3511" y="433681"/>
                  <a:pt x="32258" y="1446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37732FC-48B6-C0B3-70D0-CC2A407D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782" y="3734581"/>
            <a:ext cx="3391373" cy="2905530"/>
          </a:xfrm>
          <a:custGeom>
            <a:avLst/>
            <a:gdLst>
              <a:gd name="connsiteX0" fmla="*/ 0 w 3391373"/>
              <a:gd name="connsiteY0" fmla="*/ 0 h 2905530"/>
              <a:gd name="connsiteX1" fmla="*/ 497401 w 3391373"/>
              <a:gd name="connsiteY1" fmla="*/ 0 h 2905530"/>
              <a:gd name="connsiteX2" fmla="*/ 1062630 w 3391373"/>
              <a:gd name="connsiteY2" fmla="*/ 0 h 2905530"/>
              <a:gd name="connsiteX3" fmla="*/ 1593945 w 3391373"/>
              <a:gd name="connsiteY3" fmla="*/ 0 h 2905530"/>
              <a:gd name="connsiteX4" fmla="*/ 2227002 w 3391373"/>
              <a:gd name="connsiteY4" fmla="*/ 0 h 2905530"/>
              <a:gd name="connsiteX5" fmla="*/ 2690489 w 3391373"/>
              <a:gd name="connsiteY5" fmla="*/ 0 h 2905530"/>
              <a:gd name="connsiteX6" fmla="*/ 3391373 w 3391373"/>
              <a:gd name="connsiteY6" fmla="*/ 0 h 2905530"/>
              <a:gd name="connsiteX7" fmla="*/ 3391373 w 3391373"/>
              <a:gd name="connsiteY7" fmla="*/ 610161 h 2905530"/>
              <a:gd name="connsiteX8" fmla="*/ 3391373 w 3391373"/>
              <a:gd name="connsiteY8" fmla="*/ 1220323 h 2905530"/>
              <a:gd name="connsiteX9" fmla="*/ 3391373 w 3391373"/>
              <a:gd name="connsiteY9" fmla="*/ 1772373 h 2905530"/>
              <a:gd name="connsiteX10" fmla="*/ 3391373 w 3391373"/>
              <a:gd name="connsiteY10" fmla="*/ 2266313 h 2905530"/>
              <a:gd name="connsiteX11" fmla="*/ 3391373 w 3391373"/>
              <a:gd name="connsiteY11" fmla="*/ 2905530 h 2905530"/>
              <a:gd name="connsiteX12" fmla="*/ 2893972 w 3391373"/>
              <a:gd name="connsiteY12" fmla="*/ 2905530 h 2905530"/>
              <a:gd name="connsiteX13" fmla="*/ 2430484 w 3391373"/>
              <a:gd name="connsiteY13" fmla="*/ 2905530 h 2905530"/>
              <a:gd name="connsiteX14" fmla="*/ 1831341 w 3391373"/>
              <a:gd name="connsiteY14" fmla="*/ 2905530 h 2905530"/>
              <a:gd name="connsiteX15" fmla="*/ 1266113 w 3391373"/>
              <a:gd name="connsiteY15" fmla="*/ 2905530 h 2905530"/>
              <a:gd name="connsiteX16" fmla="*/ 633056 w 3391373"/>
              <a:gd name="connsiteY16" fmla="*/ 2905530 h 2905530"/>
              <a:gd name="connsiteX17" fmla="*/ 0 w 3391373"/>
              <a:gd name="connsiteY17" fmla="*/ 2905530 h 2905530"/>
              <a:gd name="connsiteX18" fmla="*/ 0 w 3391373"/>
              <a:gd name="connsiteY18" fmla="*/ 2411590 h 2905530"/>
              <a:gd name="connsiteX19" fmla="*/ 0 w 3391373"/>
              <a:gd name="connsiteY19" fmla="*/ 1772373 h 2905530"/>
              <a:gd name="connsiteX20" fmla="*/ 0 w 3391373"/>
              <a:gd name="connsiteY20" fmla="*/ 1278433 h 2905530"/>
              <a:gd name="connsiteX21" fmla="*/ 0 w 3391373"/>
              <a:gd name="connsiteY21" fmla="*/ 755438 h 2905530"/>
              <a:gd name="connsiteX22" fmla="*/ 0 w 3391373"/>
              <a:gd name="connsiteY22" fmla="*/ 0 h 29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91373" h="2905530" fill="none" extrusionOk="0">
                <a:moveTo>
                  <a:pt x="0" y="0"/>
                </a:moveTo>
                <a:cubicBezTo>
                  <a:pt x="238547" y="-58491"/>
                  <a:pt x="339261" y="42340"/>
                  <a:pt x="497401" y="0"/>
                </a:cubicBezTo>
                <a:cubicBezTo>
                  <a:pt x="655541" y="-42340"/>
                  <a:pt x="941572" y="65793"/>
                  <a:pt x="1062630" y="0"/>
                </a:cubicBezTo>
                <a:cubicBezTo>
                  <a:pt x="1183688" y="-65793"/>
                  <a:pt x="1402749" y="1680"/>
                  <a:pt x="1593945" y="0"/>
                </a:cubicBezTo>
                <a:cubicBezTo>
                  <a:pt x="1785141" y="-1680"/>
                  <a:pt x="2085340" y="72874"/>
                  <a:pt x="2227002" y="0"/>
                </a:cubicBezTo>
                <a:cubicBezTo>
                  <a:pt x="2368664" y="-72874"/>
                  <a:pt x="2573371" y="43560"/>
                  <a:pt x="2690489" y="0"/>
                </a:cubicBezTo>
                <a:cubicBezTo>
                  <a:pt x="2807607" y="-43560"/>
                  <a:pt x="3229158" y="33086"/>
                  <a:pt x="3391373" y="0"/>
                </a:cubicBezTo>
                <a:cubicBezTo>
                  <a:pt x="3395414" y="157662"/>
                  <a:pt x="3344261" y="381475"/>
                  <a:pt x="3391373" y="610161"/>
                </a:cubicBezTo>
                <a:cubicBezTo>
                  <a:pt x="3438485" y="838847"/>
                  <a:pt x="3356092" y="1004503"/>
                  <a:pt x="3391373" y="1220323"/>
                </a:cubicBezTo>
                <a:cubicBezTo>
                  <a:pt x="3426654" y="1436143"/>
                  <a:pt x="3340183" y="1549410"/>
                  <a:pt x="3391373" y="1772373"/>
                </a:cubicBezTo>
                <a:cubicBezTo>
                  <a:pt x="3442563" y="1995336"/>
                  <a:pt x="3341556" y="2137438"/>
                  <a:pt x="3391373" y="2266313"/>
                </a:cubicBezTo>
                <a:cubicBezTo>
                  <a:pt x="3441190" y="2395188"/>
                  <a:pt x="3381525" y="2681694"/>
                  <a:pt x="3391373" y="2905530"/>
                </a:cubicBezTo>
                <a:cubicBezTo>
                  <a:pt x="3282002" y="2920113"/>
                  <a:pt x="3096945" y="2902548"/>
                  <a:pt x="2893972" y="2905530"/>
                </a:cubicBezTo>
                <a:cubicBezTo>
                  <a:pt x="2690999" y="2908512"/>
                  <a:pt x="2626529" y="2872658"/>
                  <a:pt x="2430484" y="2905530"/>
                </a:cubicBezTo>
                <a:cubicBezTo>
                  <a:pt x="2234439" y="2938402"/>
                  <a:pt x="2060182" y="2865383"/>
                  <a:pt x="1831341" y="2905530"/>
                </a:cubicBezTo>
                <a:cubicBezTo>
                  <a:pt x="1602500" y="2945677"/>
                  <a:pt x="1535835" y="2905112"/>
                  <a:pt x="1266113" y="2905530"/>
                </a:cubicBezTo>
                <a:cubicBezTo>
                  <a:pt x="996391" y="2905948"/>
                  <a:pt x="809975" y="2835490"/>
                  <a:pt x="633056" y="2905530"/>
                </a:cubicBezTo>
                <a:cubicBezTo>
                  <a:pt x="456137" y="2975570"/>
                  <a:pt x="226963" y="2885955"/>
                  <a:pt x="0" y="2905530"/>
                </a:cubicBezTo>
                <a:cubicBezTo>
                  <a:pt x="-390" y="2724258"/>
                  <a:pt x="36644" y="2604923"/>
                  <a:pt x="0" y="2411590"/>
                </a:cubicBezTo>
                <a:cubicBezTo>
                  <a:pt x="-36644" y="2218257"/>
                  <a:pt x="73143" y="2064062"/>
                  <a:pt x="0" y="1772373"/>
                </a:cubicBezTo>
                <a:cubicBezTo>
                  <a:pt x="-73143" y="1480684"/>
                  <a:pt x="47782" y="1487574"/>
                  <a:pt x="0" y="1278433"/>
                </a:cubicBezTo>
                <a:cubicBezTo>
                  <a:pt x="-47782" y="1069292"/>
                  <a:pt x="49593" y="871199"/>
                  <a:pt x="0" y="755438"/>
                </a:cubicBezTo>
                <a:cubicBezTo>
                  <a:pt x="-49593" y="639678"/>
                  <a:pt x="21665" y="222795"/>
                  <a:pt x="0" y="0"/>
                </a:cubicBezTo>
                <a:close/>
              </a:path>
              <a:path w="3391373" h="2905530" stroke="0" extrusionOk="0">
                <a:moveTo>
                  <a:pt x="0" y="0"/>
                </a:moveTo>
                <a:cubicBezTo>
                  <a:pt x="173221" y="-1662"/>
                  <a:pt x="383031" y="24677"/>
                  <a:pt x="633056" y="0"/>
                </a:cubicBezTo>
                <a:cubicBezTo>
                  <a:pt x="883081" y="-24677"/>
                  <a:pt x="997715" y="14126"/>
                  <a:pt x="1164371" y="0"/>
                </a:cubicBezTo>
                <a:cubicBezTo>
                  <a:pt x="1331027" y="-14126"/>
                  <a:pt x="1479266" y="16839"/>
                  <a:pt x="1729600" y="0"/>
                </a:cubicBezTo>
                <a:cubicBezTo>
                  <a:pt x="1979934" y="-16839"/>
                  <a:pt x="2100481" y="35837"/>
                  <a:pt x="2294829" y="0"/>
                </a:cubicBezTo>
                <a:cubicBezTo>
                  <a:pt x="2489177" y="-35837"/>
                  <a:pt x="2961023" y="123848"/>
                  <a:pt x="3391373" y="0"/>
                </a:cubicBezTo>
                <a:cubicBezTo>
                  <a:pt x="3437925" y="173008"/>
                  <a:pt x="3359384" y="464786"/>
                  <a:pt x="3391373" y="639217"/>
                </a:cubicBezTo>
                <a:cubicBezTo>
                  <a:pt x="3423362" y="813648"/>
                  <a:pt x="3352188" y="1016651"/>
                  <a:pt x="3391373" y="1162212"/>
                </a:cubicBezTo>
                <a:cubicBezTo>
                  <a:pt x="3430558" y="1307773"/>
                  <a:pt x="3366423" y="1584789"/>
                  <a:pt x="3391373" y="1743318"/>
                </a:cubicBezTo>
                <a:cubicBezTo>
                  <a:pt x="3416323" y="1901847"/>
                  <a:pt x="3329576" y="2007534"/>
                  <a:pt x="3391373" y="2266313"/>
                </a:cubicBezTo>
                <a:cubicBezTo>
                  <a:pt x="3453170" y="2525092"/>
                  <a:pt x="3329406" y="2606895"/>
                  <a:pt x="3391373" y="2905530"/>
                </a:cubicBezTo>
                <a:cubicBezTo>
                  <a:pt x="3136268" y="2906355"/>
                  <a:pt x="2989652" y="2854597"/>
                  <a:pt x="2758317" y="2905530"/>
                </a:cubicBezTo>
                <a:cubicBezTo>
                  <a:pt x="2526982" y="2956463"/>
                  <a:pt x="2434302" y="2875082"/>
                  <a:pt x="2260915" y="2905530"/>
                </a:cubicBezTo>
                <a:cubicBezTo>
                  <a:pt x="2087528" y="2935978"/>
                  <a:pt x="1922375" y="2882431"/>
                  <a:pt x="1729600" y="2905530"/>
                </a:cubicBezTo>
                <a:cubicBezTo>
                  <a:pt x="1536825" y="2928629"/>
                  <a:pt x="1445618" y="2854587"/>
                  <a:pt x="1266113" y="2905530"/>
                </a:cubicBezTo>
                <a:cubicBezTo>
                  <a:pt x="1086608" y="2956473"/>
                  <a:pt x="931729" y="2845725"/>
                  <a:pt x="666970" y="2905530"/>
                </a:cubicBezTo>
                <a:cubicBezTo>
                  <a:pt x="402211" y="2965335"/>
                  <a:pt x="212542" y="2857644"/>
                  <a:pt x="0" y="2905530"/>
                </a:cubicBezTo>
                <a:cubicBezTo>
                  <a:pt x="-53517" y="2748512"/>
                  <a:pt x="34303" y="2471360"/>
                  <a:pt x="0" y="2295369"/>
                </a:cubicBezTo>
                <a:cubicBezTo>
                  <a:pt x="-34303" y="2119378"/>
                  <a:pt x="52472" y="2004447"/>
                  <a:pt x="0" y="1714263"/>
                </a:cubicBezTo>
                <a:cubicBezTo>
                  <a:pt x="-52472" y="1424079"/>
                  <a:pt x="20114" y="1302112"/>
                  <a:pt x="0" y="1075046"/>
                </a:cubicBezTo>
                <a:cubicBezTo>
                  <a:pt x="-20114" y="847980"/>
                  <a:pt x="60208" y="3833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3164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95263" y="1521782"/>
            <a:ext cx="10408562" cy="4883309"/>
          </a:xfrm>
        </p:spPr>
        <p:txBody>
          <a:bodyPr>
            <a:normAutofit/>
          </a:bodyPr>
          <a:lstStyle/>
          <a:p>
            <a:pPr lvl="0"/>
            <a:r>
              <a:rPr lang="hu-HU" sz="2800" b="1" dirty="0"/>
              <a:t>Szigorúan bináris fa </a:t>
            </a:r>
            <a:r>
              <a:rPr lang="de-DE" sz="2800" dirty="0"/>
              <a:t>(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binary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hu-HU" sz="2800" dirty="0"/>
              <a:t>)</a:t>
            </a:r>
            <a:r>
              <a:rPr lang="hu-HU" sz="2800" b="1" dirty="0"/>
              <a:t>: </a:t>
            </a:r>
          </a:p>
          <a:p>
            <a:pPr lvl="1"/>
            <a:r>
              <a:rPr lang="hu-HU" sz="2400" dirty="0"/>
              <a:t>a fa minden belső pontjának két gyereke van.</a:t>
            </a:r>
          </a:p>
          <a:p>
            <a:pPr lvl="0"/>
            <a:r>
              <a:rPr lang="hu-HU" sz="2800" b="1" dirty="0"/>
              <a:t>Tökéletes </a:t>
            </a:r>
            <a:r>
              <a:rPr lang="de-DE" sz="2800" dirty="0"/>
              <a:t>(</a:t>
            </a:r>
            <a:r>
              <a:rPr lang="de-DE" sz="2800" dirty="0" err="1"/>
              <a:t>perfect</a:t>
            </a:r>
            <a:r>
              <a:rPr lang="de-DE" sz="2800" dirty="0"/>
              <a:t>)</a:t>
            </a:r>
            <a:r>
              <a:rPr lang="hu-HU" sz="2800" dirty="0"/>
              <a:t> </a:t>
            </a:r>
            <a:r>
              <a:rPr lang="hu-HU" sz="2800" b="1" dirty="0"/>
              <a:t>bináris fa: </a:t>
            </a:r>
          </a:p>
          <a:p>
            <a:pPr lvl="1"/>
            <a:r>
              <a:rPr lang="hu-HU" sz="2400" dirty="0"/>
              <a:t>olyan szigorúan bináris fa, ahol minden levél azonos szinten helyezkedik el.</a:t>
            </a:r>
          </a:p>
          <a:p>
            <a:pPr lvl="1"/>
            <a:r>
              <a:rPr lang="hu-HU" sz="2400" i="1" dirty="0"/>
              <a:t>h</a:t>
            </a:r>
            <a:r>
              <a:rPr lang="hu-HU" sz="2400" dirty="0"/>
              <a:t> mélységű tökéletes bináris fa csúcsainak száma: 1+2+4+...+ 2</a:t>
            </a:r>
            <a:r>
              <a:rPr lang="hu-HU" sz="2400" i="1" baseline="30000" dirty="0"/>
              <a:t>h </a:t>
            </a:r>
            <a:r>
              <a:rPr lang="hu-HU" sz="2400" dirty="0"/>
              <a:t>= 2</a:t>
            </a:r>
            <a:r>
              <a:rPr lang="hu-HU" sz="2400" i="1" baseline="30000" dirty="0"/>
              <a:t>h</a:t>
            </a:r>
            <a:r>
              <a:rPr lang="hu-HU" sz="2400" baseline="30000" dirty="0"/>
              <a:t>+1 </a:t>
            </a:r>
            <a:r>
              <a:rPr lang="hu-HU" sz="2400" dirty="0"/>
              <a:t>−1</a:t>
            </a:r>
          </a:p>
        </p:txBody>
      </p:sp>
      <p:sp>
        <p:nvSpPr>
          <p:cNvPr id="10" name="Cím 9">
            <a:extLst>
              <a:ext uri="{FF2B5EF4-FFF2-40B4-BE49-F238E27FC236}">
                <a16:creationId xmlns:a16="http://schemas.microsoft.com/office/drawing/2014/main" id="{0FA58B06-A900-DF7A-6601-975613AB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0"/>
            <a:ext cx="9769259" cy="1623528"/>
          </a:xfrm>
        </p:spPr>
        <p:txBody>
          <a:bodyPr>
            <a:normAutofit/>
          </a:bodyPr>
          <a:lstStyle/>
          <a:p>
            <a:r>
              <a:rPr lang="hu-HU" dirty="0"/>
              <a:t>Teljes bináris fák, Kupacok</a:t>
            </a:r>
            <a:br>
              <a:rPr lang="hu-HU" dirty="0"/>
            </a:br>
            <a:r>
              <a:rPr lang="hu-HU" sz="3600" dirty="0"/>
              <a:t>(</a:t>
            </a:r>
            <a:r>
              <a:rPr lang="hu-HU" sz="3600" dirty="0" err="1"/>
              <a:t>Complete</a:t>
            </a:r>
            <a:r>
              <a:rPr lang="hu-HU" sz="3600" dirty="0"/>
              <a:t> </a:t>
            </a:r>
            <a:r>
              <a:rPr lang="hu-HU" sz="3600" dirty="0" err="1"/>
              <a:t>binary</a:t>
            </a:r>
            <a:r>
              <a:rPr lang="hu-HU" sz="3600" dirty="0"/>
              <a:t> </a:t>
            </a:r>
            <a:r>
              <a:rPr lang="hu-HU" sz="3600" dirty="0" err="1"/>
              <a:t>trees</a:t>
            </a:r>
            <a:r>
              <a:rPr lang="hu-HU" sz="3600" dirty="0"/>
              <a:t>, </a:t>
            </a:r>
            <a:r>
              <a:rPr lang="hu-HU" sz="3600" dirty="0" err="1"/>
              <a:t>heaps</a:t>
            </a:r>
            <a:r>
              <a:rPr lang="hu-HU" sz="3600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5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14A74-E5D2-3987-0C84-397AF54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AB7CC-BE7E-887A-7706-3D31B22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263" y="1521782"/>
            <a:ext cx="10018713" cy="4883309"/>
          </a:xfrm>
        </p:spPr>
        <p:txBody>
          <a:bodyPr>
            <a:normAutofit/>
          </a:bodyPr>
          <a:lstStyle/>
          <a:p>
            <a:r>
              <a:rPr lang="hu-HU" b="1" dirty="0"/>
              <a:t>Majdnem teljes </a:t>
            </a:r>
            <a:r>
              <a:rPr lang="de-DE" dirty="0"/>
              <a:t>(</a:t>
            </a:r>
            <a:r>
              <a:rPr lang="de-DE" dirty="0" err="1"/>
              <a:t>nearly</a:t>
            </a:r>
            <a:r>
              <a:rPr lang="hu-HU" dirty="0"/>
              <a:t> </a:t>
            </a:r>
            <a:r>
              <a:rPr lang="de-DE" dirty="0" err="1"/>
              <a:t>complete</a:t>
            </a:r>
            <a:r>
              <a:rPr lang="de-DE" dirty="0"/>
              <a:t>)</a:t>
            </a:r>
            <a:r>
              <a:rPr lang="hu-HU" b="1" dirty="0"/>
              <a:t> bináris fa: </a:t>
            </a:r>
          </a:p>
          <a:p>
            <a:pPr lvl="1"/>
            <a:r>
              <a:rPr lang="hu-HU" dirty="0"/>
              <a:t>olyan tökéletes bináris fa, </a:t>
            </a:r>
            <a:br>
              <a:rPr lang="hu-HU" dirty="0"/>
            </a:br>
            <a:r>
              <a:rPr lang="hu-HU" dirty="0"/>
              <a:t>melynek legalsó (levél) szintjéről elhagytunk néhány levelet (de nem az összeset).</a:t>
            </a:r>
          </a:p>
          <a:p>
            <a:pPr lvl="1"/>
            <a:r>
              <a:rPr lang="hu-HU" i="1" dirty="0"/>
              <a:t>h</a:t>
            </a:r>
            <a:r>
              <a:rPr lang="hu-HU" dirty="0"/>
              <a:t> mélységű majdnem teljes bináris fa csúcsainak száma: </a:t>
            </a:r>
            <a:r>
              <a:rPr lang="hu-HU" i="1" dirty="0"/>
              <a:t>n</a:t>
            </a:r>
            <a:r>
              <a:rPr lang="hu-HU" dirty="0"/>
              <a:t> </a:t>
            </a:r>
            <a:r>
              <a:rPr lang="en-US" dirty="0"/>
              <a:t>∈ </a:t>
            </a:r>
            <a:r>
              <a:rPr lang="hu-HU" dirty="0"/>
              <a:t>2</a:t>
            </a:r>
            <a:r>
              <a:rPr lang="hu-HU" i="1" baseline="30000" dirty="0"/>
              <a:t>h</a:t>
            </a:r>
            <a:r>
              <a:rPr lang="hu-HU" dirty="0"/>
              <a:t>..2</a:t>
            </a:r>
            <a:r>
              <a:rPr lang="hu-HU" i="1" baseline="30000" dirty="0"/>
              <a:t>h</a:t>
            </a:r>
            <a:r>
              <a:rPr lang="hu-HU" baseline="30000" dirty="0"/>
              <a:t>+1</a:t>
            </a:r>
            <a:r>
              <a:rPr lang="en-US" dirty="0"/>
              <a:t>−</a:t>
            </a:r>
            <a:r>
              <a:rPr lang="hu-HU" dirty="0"/>
              <a:t>1, és így </a:t>
            </a:r>
            <a:r>
              <a:rPr lang="hu-HU" i="1" dirty="0"/>
              <a:t>h</a:t>
            </a:r>
            <a:r>
              <a:rPr lang="hu-HU" dirty="0"/>
              <a:t> = ⌊log </a:t>
            </a:r>
            <a:r>
              <a:rPr lang="hu-HU" i="1" dirty="0"/>
              <a:t>n</a:t>
            </a:r>
            <a:r>
              <a:rPr lang="hu-HU" dirty="0"/>
              <a:t>⌋</a:t>
            </a:r>
          </a:p>
          <a:p>
            <a:pPr lvl="1"/>
            <a:r>
              <a:rPr lang="hu-HU" dirty="0"/>
              <a:t>Az alsó szinten levő leveleket elvéve egy </a:t>
            </a:r>
            <a:r>
              <a:rPr lang="hu-HU" i="1" dirty="0"/>
              <a:t>h</a:t>
            </a:r>
            <a:r>
              <a:rPr lang="hu-HU" dirty="0"/>
              <a:t> − 1 mélységű tökéletes bináris fát kapunk</a:t>
            </a:r>
          </a:p>
          <a:p>
            <a:r>
              <a:rPr lang="hu-HU" b="1" dirty="0"/>
              <a:t>Majdnem teljes balra tömörített bináris fa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Majdnem teljes bináris fa, de levelek csak a legalsó szintről, a jobb oldalról hiányozhatnak. </a:t>
            </a:r>
          </a:p>
          <a:p>
            <a:pPr lvl="1"/>
            <a:r>
              <a:rPr lang="hu-HU" dirty="0"/>
              <a:t>Ezeket </a:t>
            </a:r>
            <a:r>
              <a:rPr lang="de-DE" b="1" i="1" dirty="0" err="1"/>
              <a:t>teljes</a:t>
            </a:r>
            <a:r>
              <a:rPr lang="de-DE" b="1" dirty="0"/>
              <a:t> (</a:t>
            </a:r>
            <a:r>
              <a:rPr lang="de-DE" b="1" dirty="0" err="1"/>
              <a:t>complete</a:t>
            </a:r>
            <a:r>
              <a:rPr lang="de-DE" b="1" dirty="0"/>
              <a:t>)</a:t>
            </a:r>
            <a:r>
              <a:rPr lang="hu-HU" b="1" dirty="0"/>
              <a:t> fáknak </a:t>
            </a:r>
            <a:r>
              <a:rPr lang="hu-HU" dirty="0"/>
              <a:t>is nevezzük.</a:t>
            </a:r>
          </a:p>
          <a:p>
            <a:pPr lvl="1"/>
            <a:endParaRPr lang="hu-HU" dirty="0"/>
          </a:p>
        </p:txBody>
      </p:sp>
      <p:sp>
        <p:nvSpPr>
          <p:cNvPr id="10" name="Cím 9">
            <a:extLst>
              <a:ext uri="{FF2B5EF4-FFF2-40B4-BE49-F238E27FC236}">
                <a16:creationId xmlns:a16="http://schemas.microsoft.com/office/drawing/2014/main" id="{F817270A-3706-9A90-C6BF-1F67F288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0"/>
            <a:ext cx="9769259" cy="1623528"/>
          </a:xfrm>
        </p:spPr>
        <p:txBody>
          <a:bodyPr>
            <a:normAutofit/>
          </a:bodyPr>
          <a:lstStyle/>
          <a:p>
            <a:r>
              <a:rPr lang="hu-HU" dirty="0"/>
              <a:t>Teljes bináris fák, Kupacok</a:t>
            </a:r>
          </a:p>
        </p:txBody>
      </p:sp>
    </p:spTree>
    <p:extLst>
      <p:ext uri="{BB962C8B-B14F-4D97-AF65-F5344CB8AC3E}">
        <p14:creationId xmlns:p14="http://schemas.microsoft.com/office/powerpoint/2010/main" val="15442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21190" y="1572231"/>
            <a:ext cx="10018713" cy="4883309"/>
          </a:xfrm>
        </p:spPr>
        <p:txBody>
          <a:bodyPr>
            <a:normAutofit/>
          </a:bodyPr>
          <a:lstStyle/>
          <a:p>
            <a:r>
              <a:rPr lang="hu-HU" b="1" dirty="0"/>
              <a:t>Kupac: </a:t>
            </a:r>
            <a:r>
              <a:rPr lang="hu-HU" i="1" dirty="0"/>
              <a:t>Maximum kupac (</a:t>
            </a:r>
            <a:r>
              <a:rPr lang="hu-HU" i="1" dirty="0" err="1"/>
              <a:t>heap</a:t>
            </a:r>
            <a:r>
              <a:rPr lang="hu-HU" i="1" dirty="0"/>
              <a:t>)</a:t>
            </a:r>
            <a:r>
              <a:rPr lang="hu-HU" dirty="0"/>
              <a:t>: olyan teljes bináris fa, melynek minden belső csúcsára teljesül, hogy a belső csúcs kulcsa nagyobb vagy egyenlő a gyerekei kulcsánál. 	</a:t>
            </a:r>
            <a:br>
              <a:rPr lang="hu-HU" dirty="0"/>
            </a:br>
            <a:r>
              <a:rPr lang="hu-HU" dirty="0"/>
              <a:t>Így kupac tetején (a fa gyökerében) mindig az egyik legnagyobb elem található. 	</a:t>
            </a:r>
          </a:p>
          <a:p>
            <a:pPr lvl="1"/>
            <a:r>
              <a:rPr lang="hu-HU" i="1" dirty="0"/>
              <a:t>Minimum kupac </a:t>
            </a:r>
            <a:r>
              <a:rPr lang="hu-HU" dirty="0"/>
              <a:t>hasonlóan: a szülő kulcsa ≤ a gyerekei kulcsánál.</a:t>
            </a:r>
          </a:p>
          <a:p>
            <a:r>
              <a:rPr lang="hu-HU" b="1" dirty="0"/>
              <a:t>Csonka kupac: </a:t>
            </a:r>
            <a:r>
              <a:rPr lang="hu-HU" dirty="0"/>
              <a:t>Olyan </a:t>
            </a:r>
            <a:r>
              <a:rPr lang="de-DE" dirty="0" err="1"/>
              <a:t>teljes</a:t>
            </a:r>
            <a:r>
              <a:rPr lang="de-DE" dirty="0"/>
              <a:t> </a:t>
            </a:r>
            <a:r>
              <a:rPr lang="de-DE" dirty="0" err="1"/>
              <a:t>bináris</a:t>
            </a:r>
            <a:r>
              <a:rPr lang="de-DE" dirty="0"/>
              <a:t> f</a:t>
            </a:r>
            <a:r>
              <a:rPr lang="hu-HU" dirty="0"/>
              <a:t>a</a:t>
            </a:r>
          </a:p>
          <a:p>
            <a:pPr lvl="1"/>
            <a:r>
              <a:rPr lang="de-DE" sz="1900" dirty="0" err="1"/>
              <a:t>minden</a:t>
            </a:r>
            <a:r>
              <a:rPr lang="de-DE" sz="1900" dirty="0"/>
              <a:t> </a:t>
            </a:r>
            <a:r>
              <a:rPr lang="de-DE" sz="1900" dirty="0" err="1"/>
              <a:t>szül</a:t>
            </a:r>
            <a:r>
              <a:rPr lang="hu-HU" sz="1900" dirty="0"/>
              <a:t>ő</a:t>
            </a:r>
            <a:r>
              <a:rPr lang="de-DE" sz="1900" dirty="0"/>
              <a:t>-</a:t>
            </a:r>
            <a:r>
              <a:rPr lang="de-DE" sz="1900" dirty="0" err="1"/>
              <a:t>gyerek</a:t>
            </a:r>
            <a:r>
              <a:rPr lang="hu-HU" sz="1900" dirty="0"/>
              <a:t> </a:t>
            </a:r>
            <a:r>
              <a:rPr lang="de-DE" sz="1900" dirty="0" err="1"/>
              <a:t>párosban</a:t>
            </a:r>
            <a:r>
              <a:rPr lang="hu-HU" sz="1900" dirty="0"/>
              <a:t>: </a:t>
            </a:r>
            <a:r>
              <a:rPr lang="de-DE" sz="1900" dirty="0"/>
              <a:t> a </a:t>
            </a:r>
            <a:r>
              <a:rPr lang="de-DE" sz="1900" dirty="0" err="1"/>
              <a:t>szül</a:t>
            </a:r>
            <a:r>
              <a:rPr lang="hu-HU" sz="1900" dirty="0"/>
              <a:t>ő</a:t>
            </a:r>
            <a:r>
              <a:rPr lang="de-DE" sz="1900" dirty="0"/>
              <a:t> </a:t>
            </a:r>
            <a:r>
              <a:rPr lang="de-DE" sz="1900" dirty="0" err="1"/>
              <a:t>kulcsa</a:t>
            </a:r>
            <a:r>
              <a:rPr lang="de-DE" sz="1900" dirty="0"/>
              <a:t>≥</a:t>
            </a:r>
            <a:r>
              <a:rPr lang="hu-HU" sz="1900" dirty="0"/>
              <a:t> </a:t>
            </a:r>
            <a:r>
              <a:rPr lang="de-DE" sz="1900" dirty="0"/>
              <a:t>a </a:t>
            </a:r>
            <a:r>
              <a:rPr lang="de-DE" sz="1900" dirty="0" err="1"/>
              <a:t>gyereke</a:t>
            </a:r>
            <a:r>
              <a:rPr lang="de-DE" sz="1900" dirty="0"/>
              <a:t> </a:t>
            </a:r>
            <a:r>
              <a:rPr lang="de-DE" sz="1900" dirty="0" err="1"/>
              <a:t>kulcsa</a:t>
            </a:r>
            <a:endParaRPr lang="hu-HU" sz="1900" dirty="0"/>
          </a:p>
          <a:p>
            <a:pPr lvl="1"/>
            <a:r>
              <a:rPr lang="de-DE" sz="1900" dirty="0" err="1"/>
              <a:t>kivéve</a:t>
            </a:r>
            <a:r>
              <a:rPr lang="de-DE" sz="1900" dirty="0"/>
              <a:t>, ha a</a:t>
            </a:r>
            <a:r>
              <a:rPr lang="hu-HU" sz="1900" dirty="0"/>
              <a:t> </a:t>
            </a:r>
            <a:r>
              <a:rPr lang="de-DE" sz="1900" dirty="0" err="1"/>
              <a:t>szül</a:t>
            </a:r>
            <a:r>
              <a:rPr lang="hu-HU" sz="1900" dirty="0"/>
              <a:t>ő</a:t>
            </a:r>
            <a:r>
              <a:rPr lang="de-DE" sz="1900" dirty="0"/>
              <a:t> a </a:t>
            </a:r>
            <a:r>
              <a:rPr lang="de-DE" sz="1900" dirty="0" err="1"/>
              <a:t>gyökércsúcs</a:t>
            </a:r>
            <a:r>
              <a:rPr lang="de-DE" sz="1900" dirty="0"/>
              <a:t>. </a:t>
            </a:r>
            <a:endParaRPr lang="hu-HU" sz="1900" dirty="0"/>
          </a:p>
          <a:p>
            <a:pPr lvl="1"/>
            <a:r>
              <a:rPr lang="de-DE" sz="1900" dirty="0"/>
              <a:t>A </a:t>
            </a:r>
            <a:r>
              <a:rPr lang="de-DE" sz="1900" dirty="0" err="1"/>
              <a:t>gyökércsúcs</a:t>
            </a:r>
            <a:r>
              <a:rPr lang="de-DE" sz="1900" dirty="0"/>
              <a:t> </a:t>
            </a:r>
            <a:r>
              <a:rPr lang="de-DE" sz="1900" dirty="0" err="1"/>
              <a:t>kulcsa</a:t>
            </a:r>
            <a:r>
              <a:rPr lang="de-DE" sz="1900" dirty="0"/>
              <a:t> </a:t>
            </a:r>
            <a:r>
              <a:rPr lang="de-DE" sz="1900" dirty="0" err="1"/>
              <a:t>is</a:t>
            </a:r>
            <a:r>
              <a:rPr lang="de-DE" sz="1900" dirty="0"/>
              <a:t> de</a:t>
            </a:r>
            <a:r>
              <a:rPr lang="hu-HU" sz="1900" dirty="0"/>
              <a:t>fi</a:t>
            </a:r>
            <a:r>
              <a:rPr lang="de-DE" sz="1900" dirty="0" err="1"/>
              <a:t>niált</a:t>
            </a:r>
            <a:r>
              <a:rPr lang="de-DE" sz="1900" dirty="0"/>
              <a:t>, de </a:t>
            </a:r>
            <a:r>
              <a:rPr lang="de-DE" sz="1900" dirty="0" err="1"/>
              <a:t>lehet</a:t>
            </a:r>
            <a:r>
              <a:rPr lang="de-DE" sz="1900" dirty="0"/>
              <a:t>, </a:t>
            </a:r>
            <a:r>
              <a:rPr lang="de-DE" sz="1900" dirty="0" err="1"/>
              <a:t>hogy</a:t>
            </a:r>
            <a:r>
              <a:rPr lang="de-DE" sz="1900" dirty="0"/>
              <a:t> </a:t>
            </a:r>
            <a:r>
              <a:rPr lang="de-DE" sz="1900" dirty="0" err="1"/>
              <a:t>kisebb</a:t>
            </a:r>
            <a:r>
              <a:rPr lang="de-DE" sz="1900" dirty="0"/>
              <a:t>,</a:t>
            </a:r>
            <a:r>
              <a:rPr lang="hu-HU" sz="1900" dirty="0"/>
              <a:t> </a:t>
            </a:r>
            <a:r>
              <a:rPr lang="de-DE" sz="1900" dirty="0"/>
              <a:t>mint a </a:t>
            </a:r>
            <a:r>
              <a:rPr lang="de-DE" sz="1900" dirty="0" err="1"/>
              <a:t>gyereke</a:t>
            </a:r>
            <a:r>
              <a:rPr lang="de-DE" sz="1900" dirty="0"/>
              <a:t> </a:t>
            </a:r>
            <a:r>
              <a:rPr lang="de-DE" sz="1900" dirty="0" err="1"/>
              <a:t>kulcsa</a:t>
            </a:r>
            <a:r>
              <a:rPr lang="de-DE" sz="1900" dirty="0"/>
              <a:t>.</a:t>
            </a:r>
          </a:p>
          <a:p>
            <a:pPr lvl="1"/>
            <a:r>
              <a:rPr lang="hu-HU" sz="1900" dirty="0"/>
              <a:t>Átmeneti adatszerkezetek: </a:t>
            </a:r>
            <a:r>
              <a:rPr lang="de-DE" sz="1900" dirty="0" err="1"/>
              <a:t>egy</a:t>
            </a:r>
            <a:r>
              <a:rPr lang="de-DE" sz="1900" dirty="0"/>
              <a:t> </a:t>
            </a:r>
            <a:r>
              <a:rPr lang="de-DE" sz="1900" dirty="0" err="1"/>
              <a:t>tömb</a:t>
            </a:r>
            <a:r>
              <a:rPr lang="de-DE" sz="1900" dirty="0"/>
              <a:t> </a:t>
            </a:r>
            <a:r>
              <a:rPr lang="de-DE" sz="1900" dirty="0" err="1"/>
              <a:t>kupaccá</a:t>
            </a:r>
            <a:r>
              <a:rPr lang="de-DE" sz="1900" dirty="0"/>
              <a:t> </a:t>
            </a:r>
            <a:r>
              <a:rPr lang="de-DE" sz="1900" dirty="0" err="1"/>
              <a:t>alakítása</a:t>
            </a:r>
            <a:r>
              <a:rPr lang="de-DE" sz="1900" dirty="0"/>
              <a:t> </a:t>
            </a:r>
            <a:r>
              <a:rPr lang="de-DE" sz="1900" dirty="0" err="1"/>
              <a:t>során</a:t>
            </a:r>
            <a:r>
              <a:rPr lang="de-DE" sz="1900" dirty="0"/>
              <a:t> </a:t>
            </a:r>
            <a:r>
              <a:rPr lang="de-DE" sz="1900" dirty="0" err="1"/>
              <a:t>jönnek</a:t>
            </a:r>
            <a:r>
              <a:rPr lang="de-DE" sz="1900" dirty="0"/>
              <a:t> </a:t>
            </a:r>
            <a:r>
              <a:rPr lang="de-DE" sz="1900" dirty="0" err="1"/>
              <a:t>majd</a:t>
            </a:r>
            <a:r>
              <a:rPr lang="de-DE" sz="1900" dirty="0"/>
              <a:t> </a:t>
            </a:r>
            <a:r>
              <a:rPr lang="de-DE" sz="1900" dirty="0" err="1"/>
              <a:t>létre</a:t>
            </a:r>
            <a:endParaRPr lang="hu-HU" sz="1900" dirty="0"/>
          </a:p>
        </p:txBody>
      </p:sp>
      <p:sp>
        <p:nvSpPr>
          <p:cNvPr id="10" name="Cím 9">
            <a:extLst>
              <a:ext uri="{FF2B5EF4-FFF2-40B4-BE49-F238E27FC236}">
                <a16:creationId xmlns:a16="http://schemas.microsoft.com/office/drawing/2014/main" id="{0FA58B06-A900-DF7A-6601-975613AB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0"/>
            <a:ext cx="9769259" cy="1473200"/>
          </a:xfrm>
        </p:spPr>
        <p:txBody>
          <a:bodyPr>
            <a:normAutofit/>
          </a:bodyPr>
          <a:lstStyle/>
          <a:p>
            <a:r>
              <a:rPr lang="hu-HU" dirty="0"/>
              <a:t>Teljes bináris fák, Kupacok</a:t>
            </a:r>
          </a:p>
        </p:txBody>
      </p:sp>
    </p:spTree>
    <p:extLst>
      <p:ext uri="{BB962C8B-B14F-4D97-AF65-F5344CB8AC3E}">
        <p14:creationId xmlns:p14="http://schemas.microsoft.com/office/powerpoint/2010/main" val="26430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szamárfül 21">
            <a:extLst>
              <a:ext uri="{FF2B5EF4-FFF2-40B4-BE49-F238E27FC236}">
                <a16:creationId xmlns:a16="http://schemas.microsoft.com/office/drawing/2014/main" id="{FB90D69A-4584-6F04-CFD0-3389CD72A31A}"/>
              </a:ext>
            </a:extLst>
          </p:cNvPr>
          <p:cNvSpPr/>
          <p:nvPr/>
        </p:nvSpPr>
        <p:spPr>
          <a:xfrm>
            <a:off x="6847685" y="4328751"/>
            <a:ext cx="2699514" cy="1408234"/>
          </a:xfrm>
          <a:custGeom>
            <a:avLst/>
            <a:gdLst>
              <a:gd name="connsiteX0" fmla="*/ 0 w 2699514"/>
              <a:gd name="connsiteY0" fmla="*/ 0 h 1408234"/>
              <a:gd name="connsiteX1" fmla="*/ 539903 w 2699514"/>
              <a:gd name="connsiteY1" fmla="*/ 0 h 1408234"/>
              <a:gd name="connsiteX2" fmla="*/ 1079806 w 2699514"/>
              <a:gd name="connsiteY2" fmla="*/ 0 h 1408234"/>
              <a:gd name="connsiteX3" fmla="*/ 1673699 w 2699514"/>
              <a:gd name="connsiteY3" fmla="*/ 0 h 1408234"/>
              <a:gd name="connsiteX4" fmla="*/ 2699514 w 2699514"/>
              <a:gd name="connsiteY4" fmla="*/ 0 h 1408234"/>
              <a:gd name="connsiteX5" fmla="*/ 2699514 w 2699514"/>
              <a:gd name="connsiteY5" fmla="*/ 610232 h 1408234"/>
              <a:gd name="connsiteX6" fmla="*/ 2699514 w 2699514"/>
              <a:gd name="connsiteY6" fmla="*/ 1173524 h 1408234"/>
              <a:gd name="connsiteX7" fmla="*/ 2464804 w 2699514"/>
              <a:gd name="connsiteY7" fmla="*/ 1408234 h 1408234"/>
              <a:gd name="connsiteX8" fmla="*/ 1922547 w 2699514"/>
              <a:gd name="connsiteY8" fmla="*/ 1408234 h 1408234"/>
              <a:gd name="connsiteX9" fmla="*/ 1429586 w 2699514"/>
              <a:gd name="connsiteY9" fmla="*/ 1408234 h 1408234"/>
              <a:gd name="connsiteX10" fmla="*/ 887329 w 2699514"/>
              <a:gd name="connsiteY10" fmla="*/ 1408234 h 1408234"/>
              <a:gd name="connsiteX11" fmla="*/ 0 w 2699514"/>
              <a:gd name="connsiteY11" fmla="*/ 1408234 h 1408234"/>
              <a:gd name="connsiteX12" fmla="*/ 0 w 2699514"/>
              <a:gd name="connsiteY12" fmla="*/ 952905 h 1408234"/>
              <a:gd name="connsiteX13" fmla="*/ 0 w 2699514"/>
              <a:gd name="connsiteY13" fmla="*/ 497576 h 1408234"/>
              <a:gd name="connsiteX14" fmla="*/ 0 w 2699514"/>
              <a:gd name="connsiteY14" fmla="*/ 0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4" fmla="*/ 1996491 w 2699514"/>
              <a:gd name="connsiteY4" fmla="*/ 1408234 h 1408234"/>
              <a:gd name="connsiteX5" fmla="*/ 1478882 w 2699514"/>
              <a:gd name="connsiteY5" fmla="*/ 1408234 h 1408234"/>
              <a:gd name="connsiteX6" fmla="*/ 985922 w 2699514"/>
              <a:gd name="connsiteY6" fmla="*/ 1408234 h 1408234"/>
              <a:gd name="connsiteX7" fmla="*/ 542257 w 2699514"/>
              <a:gd name="connsiteY7" fmla="*/ 1408234 h 1408234"/>
              <a:gd name="connsiteX8" fmla="*/ 0 w 2699514"/>
              <a:gd name="connsiteY8" fmla="*/ 1408234 h 1408234"/>
              <a:gd name="connsiteX9" fmla="*/ 0 w 2699514"/>
              <a:gd name="connsiteY9" fmla="*/ 952905 h 1408234"/>
              <a:gd name="connsiteX10" fmla="*/ 0 w 2699514"/>
              <a:gd name="connsiteY10" fmla="*/ 455329 h 1408234"/>
              <a:gd name="connsiteX11" fmla="*/ 0 w 2699514"/>
              <a:gd name="connsiteY11" fmla="*/ 0 h 1408234"/>
              <a:gd name="connsiteX12" fmla="*/ 485913 w 2699514"/>
              <a:gd name="connsiteY12" fmla="*/ 0 h 1408234"/>
              <a:gd name="connsiteX13" fmla="*/ 971825 w 2699514"/>
              <a:gd name="connsiteY13" fmla="*/ 0 h 1408234"/>
              <a:gd name="connsiteX14" fmla="*/ 1511728 w 2699514"/>
              <a:gd name="connsiteY14" fmla="*/ 0 h 1408234"/>
              <a:gd name="connsiteX15" fmla="*/ 2051631 w 2699514"/>
              <a:gd name="connsiteY15" fmla="*/ 0 h 1408234"/>
              <a:gd name="connsiteX16" fmla="*/ 2699514 w 2699514"/>
              <a:gd name="connsiteY16" fmla="*/ 0 h 1408234"/>
              <a:gd name="connsiteX17" fmla="*/ 2699514 w 2699514"/>
              <a:gd name="connsiteY17" fmla="*/ 575027 h 1408234"/>
              <a:gd name="connsiteX18" fmla="*/ 2699514 w 2699514"/>
              <a:gd name="connsiteY18" fmla="*/ 1173524 h 140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99514" h="1408234" stroke="0" extrusionOk="0">
                <a:moveTo>
                  <a:pt x="0" y="0"/>
                </a:moveTo>
                <a:cubicBezTo>
                  <a:pt x="241393" y="-51282"/>
                  <a:pt x="323955" y="21249"/>
                  <a:pt x="539903" y="0"/>
                </a:cubicBezTo>
                <a:cubicBezTo>
                  <a:pt x="755851" y="-21249"/>
                  <a:pt x="900038" y="28120"/>
                  <a:pt x="1079806" y="0"/>
                </a:cubicBezTo>
                <a:cubicBezTo>
                  <a:pt x="1259574" y="-28120"/>
                  <a:pt x="1379779" y="50397"/>
                  <a:pt x="1673699" y="0"/>
                </a:cubicBezTo>
                <a:cubicBezTo>
                  <a:pt x="1967619" y="-50397"/>
                  <a:pt x="2384381" y="14325"/>
                  <a:pt x="2699514" y="0"/>
                </a:cubicBezTo>
                <a:cubicBezTo>
                  <a:pt x="2763063" y="273669"/>
                  <a:pt x="2680645" y="464272"/>
                  <a:pt x="2699514" y="610232"/>
                </a:cubicBezTo>
                <a:cubicBezTo>
                  <a:pt x="2718383" y="756192"/>
                  <a:pt x="2643229" y="1053381"/>
                  <a:pt x="2699514" y="1173524"/>
                </a:cubicBezTo>
                <a:cubicBezTo>
                  <a:pt x="2611137" y="1288168"/>
                  <a:pt x="2538921" y="1291046"/>
                  <a:pt x="2464804" y="1408234"/>
                </a:cubicBezTo>
                <a:cubicBezTo>
                  <a:pt x="2243521" y="1449088"/>
                  <a:pt x="2180687" y="1358958"/>
                  <a:pt x="1922547" y="1408234"/>
                </a:cubicBezTo>
                <a:cubicBezTo>
                  <a:pt x="1664407" y="1457510"/>
                  <a:pt x="1583606" y="1352727"/>
                  <a:pt x="1429586" y="1408234"/>
                </a:cubicBezTo>
                <a:cubicBezTo>
                  <a:pt x="1275566" y="1463741"/>
                  <a:pt x="1113068" y="1396464"/>
                  <a:pt x="887329" y="1408234"/>
                </a:cubicBezTo>
                <a:cubicBezTo>
                  <a:pt x="661590" y="1420004"/>
                  <a:pt x="237550" y="1395171"/>
                  <a:pt x="0" y="1408234"/>
                </a:cubicBezTo>
                <a:cubicBezTo>
                  <a:pt x="-48673" y="1242108"/>
                  <a:pt x="28508" y="1098734"/>
                  <a:pt x="0" y="952905"/>
                </a:cubicBezTo>
                <a:cubicBezTo>
                  <a:pt x="-28508" y="807076"/>
                  <a:pt x="47969" y="662906"/>
                  <a:pt x="0" y="497576"/>
                </a:cubicBezTo>
                <a:cubicBezTo>
                  <a:pt x="-47969" y="332246"/>
                  <a:pt x="10514" y="209874"/>
                  <a:pt x="0" y="0"/>
                </a:cubicBezTo>
                <a:close/>
              </a:path>
              <a:path w="2699514" h="1408234" fill="darkenLess" stroke="0" extrusionOk="0">
                <a:moveTo>
                  <a:pt x="2464804" y="1408234"/>
                </a:moveTo>
                <a:cubicBezTo>
                  <a:pt x="2477799" y="1333235"/>
                  <a:pt x="2502834" y="1290658"/>
                  <a:pt x="2511746" y="1220466"/>
                </a:cubicBezTo>
                <a:cubicBezTo>
                  <a:pt x="2552929" y="1202288"/>
                  <a:pt x="2655274" y="1207062"/>
                  <a:pt x="2699514" y="1173524"/>
                </a:cubicBezTo>
                <a:cubicBezTo>
                  <a:pt x="2598631" y="1275403"/>
                  <a:pt x="2551818" y="1278730"/>
                  <a:pt x="2464804" y="1408234"/>
                </a:cubicBezTo>
                <a:close/>
              </a:path>
              <a:path w="2699514" h="1408234" fill="none" extrusionOk="0">
                <a:moveTo>
                  <a:pt x="2464804" y="1408234"/>
                </a:moveTo>
                <a:cubicBezTo>
                  <a:pt x="2470929" y="1322390"/>
                  <a:pt x="2509009" y="1299743"/>
                  <a:pt x="2511746" y="1220466"/>
                </a:cubicBezTo>
                <a:cubicBezTo>
                  <a:pt x="2596702" y="1195041"/>
                  <a:pt x="2627968" y="1212501"/>
                  <a:pt x="2699514" y="1173524"/>
                </a:cubicBezTo>
                <a:cubicBezTo>
                  <a:pt x="2657323" y="1238651"/>
                  <a:pt x="2564014" y="1302276"/>
                  <a:pt x="2464804" y="1408234"/>
                </a:cubicBezTo>
                <a:cubicBezTo>
                  <a:pt x="2272059" y="1459360"/>
                  <a:pt x="2215974" y="1398797"/>
                  <a:pt x="1996491" y="1408234"/>
                </a:cubicBezTo>
                <a:cubicBezTo>
                  <a:pt x="1777008" y="1417671"/>
                  <a:pt x="1679479" y="1369721"/>
                  <a:pt x="1478882" y="1408234"/>
                </a:cubicBezTo>
                <a:cubicBezTo>
                  <a:pt x="1278285" y="1446747"/>
                  <a:pt x="1134100" y="1396005"/>
                  <a:pt x="985922" y="1408234"/>
                </a:cubicBezTo>
                <a:cubicBezTo>
                  <a:pt x="837744" y="1420463"/>
                  <a:pt x="643360" y="1367678"/>
                  <a:pt x="542257" y="1408234"/>
                </a:cubicBezTo>
                <a:cubicBezTo>
                  <a:pt x="441155" y="1448790"/>
                  <a:pt x="247492" y="1376360"/>
                  <a:pt x="0" y="1408234"/>
                </a:cubicBezTo>
                <a:cubicBezTo>
                  <a:pt x="-28887" y="1231382"/>
                  <a:pt x="42580" y="1078630"/>
                  <a:pt x="0" y="952905"/>
                </a:cubicBezTo>
                <a:cubicBezTo>
                  <a:pt x="-42580" y="827180"/>
                  <a:pt x="35788" y="606101"/>
                  <a:pt x="0" y="455329"/>
                </a:cubicBezTo>
                <a:cubicBezTo>
                  <a:pt x="-35788" y="304557"/>
                  <a:pt x="30493" y="136815"/>
                  <a:pt x="0" y="0"/>
                </a:cubicBezTo>
                <a:cubicBezTo>
                  <a:pt x="190143" y="-16281"/>
                  <a:pt x="370481" y="30878"/>
                  <a:pt x="485913" y="0"/>
                </a:cubicBezTo>
                <a:cubicBezTo>
                  <a:pt x="601345" y="-30878"/>
                  <a:pt x="800131" y="32480"/>
                  <a:pt x="971825" y="0"/>
                </a:cubicBezTo>
                <a:cubicBezTo>
                  <a:pt x="1143519" y="-32480"/>
                  <a:pt x="1258440" y="62589"/>
                  <a:pt x="1511728" y="0"/>
                </a:cubicBezTo>
                <a:cubicBezTo>
                  <a:pt x="1765016" y="-62589"/>
                  <a:pt x="1906104" y="40193"/>
                  <a:pt x="2051631" y="0"/>
                </a:cubicBezTo>
                <a:cubicBezTo>
                  <a:pt x="2197158" y="-40193"/>
                  <a:pt x="2456272" y="42869"/>
                  <a:pt x="2699514" y="0"/>
                </a:cubicBezTo>
                <a:cubicBezTo>
                  <a:pt x="2725360" y="166700"/>
                  <a:pt x="2655660" y="390508"/>
                  <a:pt x="2699514" y="575027"/>
                </a:cubicBezTo>
                <a:cubicBezTo>
                  <a:pt x="2743368" y="759546"/>
                  <a:pt x="2699209" y="903028"/>
                  <a:pt x="2699514" y="1173524"/>
                </a:cubicBezTo>
              </a:path>
              <a:path w="2699514" h="1408234" fill="none" stroke="0" extrusionOk="0">
                <a:moveTo>
                  <a:pt x="2464804" y="1408234"/>
                </a:moveTo>
                <a:cubicBezTo>
                  <a:pt x="2460347" y="1353477"/>
                  <a:pt x="2515261" y="1278925"/>
                  <a:pt x="2511746" y="1220466"/>
                </a:cubicBezTo>
                <a:cubicBezTo>
                  <a:pt x="2574557" y="1195404"/>
                  <a:pt x="2657208" y="1197270"/>
                  <a:pt x="2699514" y="1173524"/>
                </a:cubicBezTo>
                <a:cubicBezTo>
                  <a:pt x="2618025" y="1278141"/>
                  <a:pt x="2576975" y="1289426"/>
                  <a:pt x="2464804" y="1408234"/>
                </a:cubicBezTo>
                <a:cubicBezTo>
                  <a:pt x="2365493" y="1430193"/>
                  <a:pt x="2146972" y="1387283"/>
                  <a:pt x="1996491" y="1408234"/>
                </a:cubicBezTo>
                <a:cubicBezTo>
                  <a:pt x="1846010" y="1429185"/>
                  <a:pt x="1587107" y="1406748"/>
                  <a:pt x="1454234" y="1408234"/>
                </a:cubicBezTo>
                <a:cubicBezTo>
                  <a:pt x="1321361" y="1409720"/>
                  <a:pt x="1194596" y="1401797"/>
                  <a:pt x="985922" y="1408234"/>
                </a:cubicBezTo>
                <a:cubicBezTo>
                  <a:pt x="777248" y="1414671"/>
                  <a:pt x="759684" y="1362723"/>
                  <a:pt x="566905" y="1408234"/>
                </a:cubicBezTo>
                <a:cubicBezTo>
                  <a:pt x="374126" y="1453745"/>
                  <a:pt x="176844" y="1373913"/>
                  <a:pt x="0" y="1408234"/>
                </a:cubicBezTo>
                <a:cubicBezTo>
                  <a:pt x="-59512" y="1236345"/>
                  <a:pt x="12962" y="1042622"/>
                  <a:pt x="0" y="910658"/>
                </a:cubicBezTo>
                <a:cubicBezTo>
                  <a:pt x="-12962" y="778694"/>
                  <a:pt x="49657" y="530047"/>
                  <a:pt x="0" y="427164"/>
                </a:cubicBezTo>
                <a:cubicBezTo>
                  <a:pt x="-49657" y="324281"/>
                  <a:pt x="1378" y="115859"/>
                  <a:pt x="0" y="0"/>
                </a:cubicBezTo>
                <a:cubicBezTo>
                  <a:pt x="113927" y="-41079"/>
                  <a:pt x="271279" y="40837"/>
                  <a:pt x="512908" y="0"/>
                </a:cubicBezTo>
                <a:cubicBezTo>
                  <a:pt x="754537" y="-40837"/>
                  <a:pt x="867562" y="51780"/>
                  <a:pt x="1052810" y="0"/>
                </a:cubicBezTo>
                <a:cubicBezTo>
                  <a:pt x="1238058" y="-51780"/>
                  <a:pt x="1365608" y="20412"/>
                  <a:pt x="1565718" y="0"/>
                </a:cubicBezTo>
                <a:cubicBezTo>
                  <a:pt x="1765828" y="-20412"/>
                  <a:pt x="1852416" y="13136"/>
                  <a:pt x="2051631" y="0"/>
                </a:cubicBezTo>
                <a:cubicBezTo>
                  <a:pt x="2250846" y="-13136"/>
                  <a:pt x="2395907" y="11131"/>
                  <a:pt x="2699514" y="0"/>
                </a:cubicBezTo>
                <a:cubicBezTo>
                  <a:pt x="2710109" y="170276"/>
                  <a:pt x="2637614" y="339572"/>
                  <a:pt x="2699514" y="551556"/>
                </a:cubicBezTo>
                <a:cubicBezTo>
                  <a:pt x="2761414" y="763540"/>
                  <a:pt x="2691084" y="1004700"/>
                  <a:pt x="2699514" y="1173524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szamárfül 20">
            <a:extLst>
              <a:ext uri="{FF2B5EF4-FFF2-40B4-BE49-F238E27FC236}">
                <a16:creationId xmlns:a16="http://schemas.microsoft.com/office/drawing/2014/main" id="{1548F305-74BC-673A-E0D8-F5D6658BFA54}"/>
              </a:ext>
            </a:extLst>
          </p:cNvPr>
          <p:cNvSpPr/>
          <p:nvPr/>
        </p:nvSpPr>
        <p:spPr>
          <a:xfrm>
            <a:off x="2031741" y="4328751"/>
            <a:ext cx="3235441" cy="1195338"/>
          </a:xfrm>
          <a:custGeom>
            <a:avLst/>
            <a:gdLst>
              <a:gd name="connsiteX0" fmla="*/ 0 w 3235441"/>
              <a:gd name="connsiteY0" fmla="*/ 0 h 1195338"/>
              <a:gd name="connsiteX1" fmla="*/ 539240 w 3235441"/>
              <a:gd name="connsiteY1" fmla="*/ 0 h 1195338"/>
              <a:gd name="connsiteX2" fmla="*/ 1078480 w 3235441"/>
              <a:gd name="connsiteY2" fmla="*/ 0 h 1195338"/>
              <a:gd name="connsiteX3" fmla="*/ 1682429 w 3235441"/>
              <a:gd name="connsiteY3" fmla="*/ 0 h 1195338"/>
              <a:gd name="connsiteX4" fmla="*/ 2286378 w 3235441"/>
              <a:gd name="connsiteY4" fmla="*/ 0 h 1195338"/>
              <a:gd name="connsiteX5" fmla="*/ 3235441 w 3235441"/>
              <a:gd name="connsiteY5" fmla="*/ 0 h 1195338"/>
              <a:gd name="connsiteX6" fmla="*/ 3235441 w 3235441"/>
              <a:gd name="connsiteY6" fmla="*/ 478133 h 1195338"/>
              <a:gd name="connsiteX7" fmla="*/ 3235441 w 3235441"/>
              <a:gd name="connsiteY7" fmla="*/ 996111 h 1195338"/>
              <a:gd name="connsiteX8" fmla="*/ 3036214 w 3235441"/>
              <a:gd name="connsiteY8" fmla="*/ 1195338 h 1195338"/>
              <a:gd name="connsiteX9" fmla="*/ 2590903 w 3235441"/>
              <a:gd name="connsiteY9" fmla="*/ 1195338 h 1195338"/>
              <a:gd name="connsiteX10" fmla="*/ 2024143 w 3235441"/>
              <a:gd name="connsiteY10" fmla="*/ 1195338 h 1195338"/>
              <a:gd name="connsiteX11" fmla="*/ 1457383 w 3235441"/>
              <a:gd name="connsiteY11" fmla="*/ 1195338 h 1195338"/>
              <a:gd name="connsiteX12" fmla="*/ 981709 w 3235441"/>
              <a:gd name="connsiteY12" fmla="*/ 1195338 h 1195338"/>
              <a:gd name="connsiteX13" fmla="*/ 506036 w 3235441"/>
              <a:gd name="connsiteY13" fmla="*/ 1195338 h 1195338"/>
              <a:gd name="connsiteX14" fmla="*/ 0 w 3235441"/>
              <a:gd name="connsiteY14" fmla="*/ 1195338 h 1195338"/>
              <a:gd name="connsiteX15" fmla="*/ 0 w 3235441"/>
              <a:gd name="connsiteY15" fmla="*/ 609622 h 1195338"/>
              <a:gd name="connsiteX16" fmla="*/ 0 w 3235441"/>
              <a:gd name="connsiteY16" fmla="*/ 0 h 1195338"/>
              <a:gd name="connsiteX0" fmla="*/ 3036214 w 3235441"/>
              <a:gd name="connsiteY0" fmla="*/ 1195338 h 1195338"/>
              <a:gd name="connsiteX1" fmla="*/ 3076059 w 3235441"/>
              <a:gd name="connsiteY1" fmla="*/ 1035956 h 1195338"/>
              <a:gd name="connsiteX2" fmla="*/ 3235441 w 3235441"/>
              <a:gd name="connsiteY2" fmla="*/ 996111 h 1195338"/>
              <a:gd name="connsiteX3" fmla="*/ 3036214 w 3235441"/>
              <a:gd name="connsiteY3" fmla="*/ 1195338 h 1195338"/>
              <a:gd name="connsiteX0" fmla="*/ 3036214 w 3235441"/>
              <a:gd name="connsiteY0" fmla="*/ 1195338 h 1195338"/>
              <a:gd name="connsiteX1" fmla="*/ 3076059 w 3235441"/>
              <a:gd name="connsiteY1" fmla="*/ 1035956 h 1195338"/>
              <a:gd name="connsiteX2" fmla="*/ 3235441 w 3235441"/>
              <a:gd name="connsiteY2" fmla="*/ 996111 h 1195338"/>
              <a:gd name="connsiteX3" fmla="*/ 3036214 w 3235441"/>
              <a:gd name="connsiteY3" fmla="*/ 1195338 h 1195338"/>
              <a:gd name="connsiteX4" fmla="*/ 2590903 w 3235441"/>
              <a:gd name="connsiteY4" fmla="*/ 1195338 h 1195338"/>
              <a:gd name="connsiteX5" fmla="*/ 2115229 w 3235441"/>
              <a:gd name="connsiteY5" fmla="*/ 1195338 h 1195338"/>
              <a:gd name="connsiteX6" fmla="*/ 1639556 w 3235441"/>
              <a:gd name="connsiteY6" fmla="*/ 1195338 h 1195338"/>
              <a:gd name="connsiteX7" fmla="*/ 1224606 w 3235441"/>
              <a:gd name="connsiteY7" fmla="*/ 1195338 h 1195338"/>
              <a:gd name="connsiteX8" fmla="*/ 718571 w 3235441"/>
              <a:gd name="connsiteY8" fmla="*/ 1195338 h 1195338"/>
              <a:gd name="connsiteX9" fmla="*/ 0 w 3235441"/>
              <a:gd name="connsiteY9" fmla="*/ 1195338 h 1195338"/>
              <a:gd name="connsiteX10" fmla="*/ 0 w 3235441"/>
              <a:gd name="connsiteY10" fmla="*/ 633529 h 1195338"/>
              <a:gd name="connsiteX11" fmla="*/ 0 w 3235441"/>
              <a:gd name="connsiteY11" fmla="*/ 0 h 1195338"/>
              <a:gd name="connsiteX12" fmla="*/ 474531 w 3235441"/>
              <a:gd name="connsiteY12" fmla="*/ 0 h 1195338"/>
              <a:gd name="connsiteX13" fmla="*/ 981417 w 3235441"/>
              <a:gd name="connsiteY13" fmla="*/ 0 h 1195338"/>
              <a:gd name="connsiteX14" fmla="*/ 1488303 w 3235441"/>
              <a:gd name="connsiteY14" fmla="*/ 0 h 1195338"/>
              <a:gd name="connsiteX15" fmla="*/ 1995189 w 3235441"/>
              <a:gd name="connsiteY15" fmla="*/ 0 h 1195338"/>
              <a:gd name="connsiteX16" fmla="*/ 2437366 w 3235441"/>
              <a:gd name="connsiteY16" fmla="*/ 0 h 1195338"/>
              <a:gd name="connsiteX17" fmla="*/ 3235441 w 3235441"/>
              <a:gd name="connsiteY17" fmla="*/ 0 h 1195338"/>
              <a:gd name="connsiteX18" fmla="*/ 3235441 w 3235441"/>
              <a:gd name="connsiteY18" fmla="*/ 517978 h 1195338"/>
              <a:gd name="connsiteX19" fmla="*/ 3235441 w 3235441"/>
              <a:gd name="connsiteY19" fmla="*/ 996111 h 11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5441" h="1195338" stroke="0" extrusionOk="0">
                <a:moveTo>
                  <a:pt x="0" y="0"/>
                </a:moveTo>
                <a:cubicBezTo>
                  <a:pt x="175345" y="-19909"/>
                  <a:pt x="309291" y="53497"/>
                  <a:pt x="539240" y="0"/>
                </a:cubicBezTo>
                <a:cubicBezTo>
                  <a:pt x="769189" y="-53497"/>
                  <a:pt x="900751" y="47957"/>
                  <a:pt x="1078480" y="0"/>
                </a:cubicBezTo>
                <a:cubicBezTo>
                  <a:pt x="1256209" y="-47957"/>
                  <a:pt x="1537412" y="40219"/>
                  <a:pt x="1682429" y="0"/>
                </a:cubicBezTo>
                <a:cubicBezTo>
                  <a:pt x="1827446" y="-40219"/>
                  <a:pt x="2017091" y="32581"/>
                  <a:pt x="2286378" y="0"/>
                </a:cubicBezTo>
                <a:cubicBezTo>
                  <a:pt x="2555665" y="-32581"/>
                  <a:pt x="2834567" y="44219"/>
                  <a:pt x="3235441" y="0"/>
                </a:cubicBezTo>
                <a:cubicBezTo>
                  <a:pt x="3291829" y="188604"/>
                  <a:pt x="3191018" y="261288"/>
                  <a:pt x="3235441" y="478133"/>
                </a:cubicBezTo>
                <a:cubicBezTo>
                  <a:pt x="3279864" y="694978"/>
                  <a:pt x="3176412" y="815912"/>
                  <a:pt x="3235441" y="996111"/>
                </a:cubicBezTo>
                <a:cubicBezTo>
                  <a:pt x="3192052" y="1042729"/>
                  <a:pt x="3087068" y="1142765"/>
                  <a:pt x="3036214" y="1195338"/>
                </a:cubicBezTo>
                <a:cubicBezTo>
                  <a:pt x="2879161" y="1228527"/>
                  <a:pt x="2762109" y="1194268"/>
                  <a:pt x="2590903" y="1195338"/>
                </a:cubicBezTo>
                <a:cubicBezTo>
                  <a:pt x="2419697" y="1196408"/>
                  <a:pt x="2303099" y="1156942"/>
                  <a:pt x="2024143" y="1195338"/>
                </a:cubicBezTo>
                <a:cubicBezTo>
                  <a:pt x="1745187" y="1233734"/>
                  <a:pt x="1640620" y="1152799"/>
                  <a:pt x="1457383" y="1195338"/>
                </a:cubicBezTo>
                <a:cubicBezTo>
                  <a:pt x="1274146" y="1237877"/>
                  <a:pt x="1134199" y="1167168"/>
                  <a:pt x="981709" y="1195338"/>
                </a:cubicBezTo>
                <a:cubicBezTo>
                  <a:pt x="829219" y="1223508"/>
                  <a:pt x="674935" y="1160684"/>
                  <a:pt x="506036" y="1195338"/>
                </a:cubicBezTo>
                <a:cubicBezTo>
                  <a:pt x="337137" y="1229992"/>
                  <a:pt x="102781" y="1194884"/>
                  <a:pt x="0" y="1195338"/>
                </a:cubicBezTo>
                <a:cubicBezTo>
                  <a:pt x="-5095" y="994603"/>
                  <a:pt x="2747" y="892070"/>
                  <a:pt x="0" y="609622"/>
                </a:cubicBezTo>
                <a:cubicBezTo>
                  <a:pt x="-2747" y="327174"/>
                  <a:pt x="60672" y="281248"/>
                  <a:pt x="0" y="0"/>
                </a:cubicBezTo>
                <a:close/>
              </a:path>
              <a:path w="3235441" h="1195338" fill="darkenLess" stroke="0" extrusionOk="0">
                <a:moveTo>
                  <a:pt x="3036214" y="1195338"/>
                </a:moveTo>
                <a:cubicBezTo>
                  <a:pt x="3047429" y="1141875"/>
                  <a:pt x="3073887" y="1106834"/>
                  <a:pt x="3076059" y="1035956"/>
                </a:cubicBezTo>
                <a:cubicBezTo>
                  <a:pt x="3106039" y="1011555"/>
                  <a:pt x="3202204" y="1015798"/>
                  <a:pt x="3235441" y="996111"/>
                </a:cubicBezTo>
                <a:cubicBezTo>
                  <a:pt x="3160537" y="1087082"/>
                  <a:pt x="3065794" y="1139826"/>
                  <a:pt x="3036214" y="1195338"/>
                </a:cubicBezTo>
                <a:close/>
              </a:path>
              <a:path w="3235441" h="1195338" fill="none" extrusionOk="0">
                <a:moveTo>
                  <a:pt x="3036214" y="1195338"/>
                </a:moveTo>
                <a:cubicBezTo>
                  <a:pt x="3038914" y="1146295"/>
                  <a:pt x="3061213" y="1105661"/>
                  <a:pt x="3076059" y="1035956"/>
                </a:cubicBezTo>
                <a:cubicBezTo>
                  <a:pt x="3152529" y="1005790"/>
                  <a:pt x="3186731" y="1020409"/>
                  <a:pt x="3235441" y="996111"/>
                </a:cubicBezTo>
                <a:cubicBezTo>
                  <a:pt x="3138688" y="1096721"/>
                  <a:pt x="3119895" y="1108472"/>
                  <a:pt x="3036214" y="1195338"/>
                </a:cubicBezTo>
                <a:cubicBezTo>
                  <a:pt x="2815063" y="1198143"/>
                  <a:pt x="2779304" y="1149295"/>
                  <a:pt x="2590903" y="1195338"/>
                </a:cubicBezTo>
                <a:cubicBezTo>
                  <a:pt x="2402502" y="1241381"/>
                  <a:pt x="2261670" y="1169264"/>
                  <a:pt x="2115229" y="1195338"/>
                </a:cubicBezTo>
                <a:cubicBezTo>
                  <a:pt x="1968788" y="1221412"/>
                  <a:pt x="1775691" y="1148370"/>
                  <a:pt x="1639556" y="1195338"/>
                </a:cubicBezTo>
                <a:cubicBezTo>
                  <a:pt x="1503421" y="1242306"/>
                  <a:pt x="1376520" y="1150153"/>
                  <a:pt x="1224606" y="1195338"/>
                </a:cubicBezTo>
                <a:cubicBezTo>
                  <a:pt x="1072692" y="1240523"/>
                  <a:pt x="953955" y="1149796"/>
                  <a:pt x="718571" y="1195338"/>
                </a:cubicBezTo>
                <a:cubicBezTo>
                  <a:pt x="483187" y="1240880"/>
                  <a:pt x="283262" y="1170763"/>
                  <a:pt x="0" y="1195338"/>
                </a:cubicBezTo>
                <a:cubicBezTo>
                  <a:pt x="-28659" y="961852"/>
                  <a:pt x="4077" y="798408"/>
                  <a:pt x="0" y="633529"/>
                </a:cubicBezTo>
                <a:cubicBezTo>
                  <a:pt x="-4077" y="468650"/>
                  <a:pt x="34899" y="270297"/>
                  <a:pt x="0" y="0"/>
                </a:cubicBezTo>
                <a:cubicBezTo>
                  <a:pt x="139792" y="-6686"/>
                  <a:pt x="363576" y="4109"/>
                  <a:pt x="474531" y="0"/>
                </a:cubicBezTo>
                <a:cubicBezTo>
                  <a:pt x="585486" y="-4109"/>
                  <a:pt x="811057" y="37276"/>
                  <a:pt x="981417" y="0"/>
                </a:cubicBezTo>
                <a:cubicBezTo>
                  <a:pt x="1151777" y="-37276"/>
                  <a:pt x="1324231" y="18025"/>
                  <a:pt x="1488303" y="0"/>
                </a:cubicBezTo>
                <a:cubicBezTo>
                  <a:pt x="1652375" y="-18025"/>
                  <a:pt x="1756751" y="35755"/>
                  <a:pt x="1995189" y="0"/>
                </a:cubicBezTo>
                <a:cubicBezTo>
                  <a:pt x="2233627" y="-35755"/>
                  <a:pt x="2275945" y="4114"/>
                  <a:pt x="2437366" y="0"/>
                </a:cubicBezTo>
                <a:cubicBezTo>
                  <a:pt x="2598787" y="-4114"/>
                  <a:pt x="3055769" y="8659"/>
                  <a:pt x="3235441" y="0"/>
                </a:cubicBezTo>
                <a:cubicBezTo>
                  <a:pt x="3294488" y="163873"/>
                  <a:pt x="3208798" y="352323"/>
                  <a:pt x="3235441" y="517978"/>
                </a:cubicBezTo>
                <a:cubicBezTo>
                  <a:pt x="3262084" y="683633"/>
                  <a:pt x="3203143" y="899978"/>
                  <a:pt x="3235441" y="996111"/>
                </a:cubicBezTo>
              </a:path>
              <a:path w="3235441" h="1195338" fill="none" stroke="0" extrusionOk="0">
                <a:moveTo>
                  <a:pt x="3036214" y="1195338"/>
                </a:moveTo>
                <a:cubicBezTo>
                  <a:pt x="3029491" y="1142843"/>
                  <a:pt x="3066255" y="1096249"/>
                  <a:pt x="3076059" y="1035956"/>
                </a:cubicBezTo>
                <a:cubicBezTo>
                  <a:pt x="3110440" y="1025626"/>
                  <a:pt x="3184116" y="1028546"/>
                  <a:pt x="3235441" y="996111"/>
                </a:cubicBezTo>
                <a:cubicBezTo>
                  <a:pt x="3147550" y="1096623"/>
                  <a:pt x="3082324" y="1133493"/>
                  <a:pt x="3036214" y="1195338"/>
                </a:cubicBezTo>
                <a:cubicBezTo>
                  <a:pt x="2877582" y="1209338"/>
                  <a:pt x="2751620" y="1172682"/>
                  <a:pt x="2590903" y="1195338"/>
                </a:cubicBezTo>
                <a:cubicBezTo>
                  <a:pt x="2430186" y="1217994"/>
                  <a:pt x="2316093" y="1170293"/>
                  <a:pt x="2175953" y="1195338"/>
                </a:cubicBezTo>
                <a:cubicBezTo>
                  <a:pt x="2035813" y="1220383"/>
                  <a:pt x="1761244" y="1144834"/>
                  <a:pt x="1609193" y="1195338"/>
                </a:cubicBezTo>
                <a:cubicBezTo>
                  <a:pt x="1457142" y="1245842"/>
                  <a:pt x="1255120" y="1189090"/>
                  <a:pt x="1042433" y="1195338"/>
                </a:cubicBezTo>
                <a:cubicBezTo>
                  <a:pt x="829746" y="1201586"/>
                  <a:pt x="737539" y="1129505"/>
                  <a:pt x="475674" y="1195338"/>
                </a:cubicBezTo>
                <a:cubicBezTo>
                  <a:pt x="213809" y="1261171"/>
                  <a:pt x="117206" y="1189594"/>
                  <a:pt x="0" y="1195338"/>
                </a:cubicBezTo>
                <a:cubicBezTo>
                  <a:pt x="-34781" y="1037569"/>
                  <a:pt x="25391" y="721514"/>
                  <a:pt x="0" y="585716"/>
                </a:cubicBezTo>
                <a:cubicBezTo>
                  <a:pt x="-25391" y="449918"/>
                  <a:pt x="22344" y="139080"/>
                  <a:pt x="0" y="0"/>
                </a:cubicBezTo>
                <a:cubicBezTo>
                  <a:pt x="191132" y="-46421"/>
                  <a:pt x="292537" y="5150"/>
                  <a:pt x="539240" y="0"/>
                </a:cubicBezTo>
                <a:cubicBezTo>
                  <a:pt x="785943" y="-5150"/>
                  <a:pt x="825918" y="7960"/>
                  <a:pt x="1013772" y="0"/>
                </a:cubicBezTo>
                <a:cubicBezTo>
                  <a:pt x="1201626" y="-7960"/>
                  <a:pt x="1319100" y="6268"/>
                  <a:pt x="1488303" y="0"/>
                </a:cubicBezTo>
                <a:cubicBezTo>
                  <a:pt x="1657506" y="-6268"/>
                  <a:pt x="1754665" y="7371"/>
                  <a:pt x="1930480" y="0"/>
                </a:cubicBezTo>
                <a:cubicBezTo>
                  <a:pt x="2106295" y="-7371"/>
                  <a:pt x="2210016" y="5135"/>
                  <a:pt x="2469720" y="0"/>
                </a:cubicBezTo>
                <a:cubicBezTo>
                  <a:pt x="2729424" y="-5135"/>
                  <a:pt x="3077711" y="28508"/>
                  <a:pt x="3235441" y="0"/>
                </a:cubicBezTo>
                <a:cubicBezTo>
                  <a:pt x="3239997" y="166648"/>
                  <a:pt x="3215792" y="354159"/>
                  <a:pt x="3235441" y="468172"/>
                </a:cubicBezTo>
                <a:cubicBezTo>
                  <a:pt x="3255090" y="582185"/>
                  <a:pt x="3187436" y="822956"/>
                  <a:pt x="3235441" y="996111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szamárfül 19">
            <a:extLst>
              <a:ext uri="{FF2B5EF4-FFF2-40B4-BE49-F238E27FC236}">
                <a16:creationId xmlns:a16="http://schemas.microsoft.com/office/drawing/2014/main" id="{2D543F4B-B7B2-97CE-7369-5A4A321B3748}"/>
              </a:ext>
            </a:extLst>
          </p:cNvPr>
          <p:cNvSpPr/>
          <p:nvPr/>
        </p:nvSpPr>
        <p:spPr>
          <a:xfrm>
            <a:off x="6739999" y="1915944"/>
            <a:ext cx="2699514" cy="1408234"/>
          </a:xfrm>
          <a:custGeom>
            <a:avLst/>
            <a:gdLst>
              <a:gd name="connsiteX0" fmla="*/ 0 w 2699514"/>
              <a:gd name="connsiteY0" fmla="*/ 0 h 1408234"/>
              <a:gd name="connsiteX1" fmla="*/ 539903 w 2699514"/>
              <a:gd name="connsiteY1" fmla="*/ 0 h 1408234"/>
              <a:gd name="connsiteX2" fmla="*/ 1079806 w 2699514"/>
              <a:gd name="connsiteY2" fmla="*/ 0 h 1408234"/>
              <a:gd name="connsiteX3" fmla="*/ 1673699 w 2699514"/>
              <a:gd name="connsiteY3" fmla="*/ 0 h 1408234"/>
              <a:gd name="connsiteX4" fmla="*/ 2699514 w 2699514"/>
              <a:gd name="connsiteY4" fmla="*/ 0 h 1408234"/>
              <a:gd name="connsiteX5" fmla="*/ 2699514 w 2699514"/>
              <a:gd name="connsiteY5" fmla="*/ 610232 h 1408234"/>
              <a:gd name="connsiteX6" fmla="*/ 2699514 w 2699514"/>
              <a:gd name="connsiteY6" fmla="*/ 1173524 h 1408234"/>
              <a:gd name="connsiteX7" fmla="*/ 2464804 w 2699514"/>
              <a:gd name="connsiteY7" fmla="*/ 1408234 h 1408234"/>
              <a:gd name="connsiteX8" fmla="*/ 1922547 w 2699514"/>
              <a:gd name="connsiteY8" fmla="*/ 1408234 h 1408234"/>
              <a:gd name="connsiteX9" fmla="*/ 1429586 w 2699514"/>
              <a:gd name="connsiteY9" fmla="*/ 1408234 h 1408234"/>
              <a:gd name="connsiteX10" fmla="*/ 887329 w 2699514"/>
              <a:gd name="connsiteY10" fmla="*/ 1408234 h 1408234"/>
              <a:gd name="connsiteX11" fmla="*/ 0 w 2699514"/>
              <a:gd name="connsiteY11" fmla="*/ 1408234 h 1408234"/>
              <a:gd name="connsiteX12" fmla="*/ 0 w 2699514"/>
              <a:gd name="connsiteY12" fmla="*/ 952905 h 1408234"/>
              <a:gd name="connsiteX13" fmla="*/ 0 w 2699514"/>
              <a:gd name="connsiteY13" fmla="*/ 497576 h 1408234"/>
              <a:gd name="connsiteX14" fmla="*/ 0 w 2699514"/>
              <a:gd name="connsiteY14" fmla="*/ 0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4" fmla="*/ 1996491 w 2699514"/>
              <a:gd name="connsiteY4" fmla="*/ 1408234 h 1408234"/>
              <a:gd name="connsiteX5" fmla="*/ 1478882 w 2699514"/>
              <a:gd name="connsiteY5" fmla="*/ 1408234 h 1408234"/>
              <a:gd name="connsiteX6" fmla="*/ 985922 w 2699514"/>
              <a:gd name="connsiteY6" fmla="*/ 1408234 h 1408234"/>
              <a:gd name="connsiteX7" fmla="*/ 542257 w 2699514"/>
              <a:gd name="connsiteY7" fmla="*/ 1408234 h 1408234"/>
              <a:gd name="connsiteX8" fmla="*/ 0 w 2699514"/>
              <a:gd name="connsiteY8" fmla="*/ 1408234 h 1408234"/>
              <a:gd name="connsiteX9" fmla="*/ 0 w 2699514"/>
              <a:gd name="connsiteY9" fmla="*/ 952905 h 1408234"/>
              <a:gd name="connsiteX10" fmla="*/ 0 w 2699514"/>
              <a:gd name="connsiteY10" fmla="*/ 455329 h 1408234"/>
              <a:gd name="connsiteX11" fmla="*/ 0 w 2699514"/>
              <a:gd name="connsiteY11" fmla="*/ 0 h 1408234"/>
              <a:gd name="connsiteX12" fmla="*/ 485913 w 2699514"/>
              <a:gd name="connsiteY12" fmla="*/ 0 h 1408234"/>
              <a:gd name="connsiteX13" fmla="*/ 971825 w 2699514"/>
              <a:gd name="connsiteY13" fmla="*/ 0 h 1408234"/>
              <a:gd name="connsiteX14" fmla="*/ 1511728 w 2699514"/>
              <a:gd name="connsiteY14" fmla="*/ 0 h 1408234"/>
              <a:gd name="connsiteX15" fmla="*/ 2051631 w 2699514"/>
              <a:gd name="connsiteY15" fmla="*/ 0 h 1408234"/>
              <a:gd name="connsiteX16" fmla="*/ 2699514 w 2699514"/>
              <a:gd name="connsiteY16" fmla="*/ 0 h 1408234"/>
              <a:gd name="connsiteX17" fmla="*/ 2699514 w 2699514"/>
              <a:gd name="connsiteY17" fmla="*/ 575027 h 1408234"/>
              <a:gd name="connsiteX18" fmla="*/ 2699514 w 2699514"/>
              <a:gd name="connsiteY18" fmla="*/ 1173524 h 140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99514" h="1408234" stroke="0" extrusionOk="0">
                <a:moveTo>
                  <a:pt x="0" y="0"/>
                </a:moveTo>
                <a:cubicBezTo>
                  <a:pt x="241393" y="-51282"/>
                  <a:pt x="323955" y="21249"/>
                  <a:pt x="539903" y="0"/>
                </a:cubicBezTo>
                <a:cubicBezTo>
                  <a:pt x="755851" y="-21249"/>
                  <a:pt x="900038" y="28120"/>
                  <a:pt x="1079806" y="0"/>
                </a:cubicBezTo>
                <a:cubicBezTo>
                  <a:pt x="1259574" y="-28120"/>
                  <a:pt x="1379779" y="50397"/>
                  <a:pt x="1673699" y="0"/>
                </a:cubicBezTo>
                <a:cubicBezTo>
                  <a:pt x="1967619" y="-50397"/>
                  <a:pt x="2384381" y="14325"/>
                  <a:pt x="2699514" y="0"/>
                </a:cubicBezTo>
                <a:cubicBezTo>
                  <a:pt x="2763063" y="273669"/>
                  <a:pt x="2680645" y="464272"/>
                  <a:pt x="2699514" y="610232"/>
                </a:cubicBezTo>
                <a:cubicBezTo>
                  <a:pt x="2718383" y="756192"/>
                  <a:pt x="2643229" y="1053381"/>
                  <a:pt x="2699514" y="1173524"/>
                </a:cubicBezTo>
                <a:cubicBezTo>
                  <a:pt x="2611137" y="1288168"/>
                  <a:pt x="2538921" y="1291046"/>
                  <a:pt x="2464804" y="1408234"/>
                </a:cubicBezTo>
                <a:cubicBezTo>
                  <a:pt x="2243521" y="1449088"/>
                  <a:pt x="2180687" y="1358958"/>
                  <a:pt x="1922547" y="1408234"/>
                </a:cubicBezTo>
                <a:cubicBezTo>
                  <a:pt x="1664407" y="1457510"/>
                  <a:pt x="1583606" y="1352727"/>
                  <a:pt x="1429586" y="1408234"/>
                </a:cubicBezTo>
                <a:cubicBezTo>
                  <a:pt x="1275566" y="1463741"/>
                  <a:pt x="1113068" y="1396464"/>
                  <a:pt x="887329" y="1408234"/>
                </a:cubicBezTo>
                <a:cubicBezTo>
                  <a:pt x="661590" y="1420004"/>
                  <a:pt x="237550" y="1395171"/>
                  <a:pt x="0" y="1408234"/>
                </a:cubicBezTo>
                <a:cubicBezTo>
                  <a:pt x="-48673" y="1242108"/>
                  <a:pt x="28508" y="1098734"/>
                  <a:pt x="0" y="952905"/>
                </a:cubicBezTo>
                <a:cubicBezTo>
                  <a:pt x="-28508" y="807076"/>
                  <a:pt x="47969" y="662906"/>
                  <a:pt x="0" y="497576"/>
                </a:cubicBezTo>
                <a:cubicBezTo>
                  <a:pt x="-47969" y="332246"/>
                  <a:pt x="10514" y="209874"/>
                  <a:pt x="0" y="0"/>
                </a:cubicBezTo>
                <a:close/>
              </a:path>
              <a:path w="2699514" h="1408234" fill="darkenLess" stroke="0" extrusionOk="0">
                <a:moveTo>
                  <a:pt x="2464804" y="1408234"/>
                </a:moveTo>
                <a:cubicBezTo>
                  <a:pt x="2477799" y="1333235"/>
                  <a:pt x="2502834" y="1290658"/>
                  <a:pt x="2511746" y="1220466"/>
                </a:cubicBezTo>
                <a:cubicBezTo>
                  <a:pt x="2552929" y="1202288"/>
                  <a:pt x="2655274" y="1207062"/>
                  <a:pt x="2699514" y="1173524"/>
                </a:cubicBezTo>
                <a:cubicBezTo>
                  <a:pt x="2598631" y="1275403"/>
                  <a:pt x="2551818" y="1278730"/>
                  <a:pt x="2464804" y="1408234"/>
                </a:cubicBezTo>
                <a:close/>
              </a:path>
              <a:path w="2699514" h="1408234" fill="none" extrusionOk="0">
                <a:moveTo>
                  <a:pt x="2464804" y="1408234"/>
                </a:moveTo>
                <a:cubicBezTo>
                  <a:pt x="2470929" y="1322390"/>
                  <a:pt x="2509009" y="1299743"/>
                  <a:pt x="2511746" y="1220466"/>
                </a:cubicBezTo>
                <a:cubicBezTo>
                  <a:pt x="2596702" y="1195041"/>
                  <a:pt x="2627968" y="1212501"/>
                  <a:pt x="2699514" y="1173524"/>
                </a:cubicBezTo>
                <a:cubicBezTo>
                  <a:pt x="2657323" y="1238651"/>
                  <a:pt x="2564014" y="1302276"/>
                  <a:pt x="2464804" y="1408234"/>
                </a:cubicBezTo>
                <a:cubicBezTo>
                  <a:pt x="2272059" y="1459360"/>
                  <a:pt x="2215974" y="1398797"/>
                  <a:pt x="1996491" y="1408234"/>
                </a:cubicBezTo>
                <a:cubicBezTo>
                  <a:pt x="1777008" y="1417671"/>
                  <a:pt x="1679479" y="1369721"/>
                  <a:pt x="1478882" y="1408234"/>
                </a:cubicBezTo>
                <a:cubicBezTo>
                  <a:pt x="1278285" y="1446747"/>
                  <a:pt x="1134100" y="1396005"/>
                  <a:pt x="985922" y="1408234"/>
                </a:cubicBezTo>
                <a:cubicBezTo>
                  <a:pt x="837744" y="1420463"/>
                  <a:pt x="643360" y="1367678"/>
                  <a:pt x="542257" y="1408234"/>
                </a:cubicBezTo>
                <a:cubicBezTo>
                  <a:pt x="441155" y="1448790"/>
                  <a:pt x="247492" y="1376360"/>
                  <a:pt x="0" y="1408234"/>
                </a:cubicBezTo>
                <a:cubicBezTo>
                  <a:pt x="-28887" y="1231382"/>
                  <a:pt x="42580" y="1078630"/>
                  <a:pt x="0" y="952905"/>
                </a:cubicBezTo>
                <a:cubicBezTo>
                  <a:pt x="-42580" y="827180"/>
                  <a:pt x="35788" y="606101"/>
                  <a:pt x="0" y="455329"/>
                </a:cubicBezTo>
                <a:cubicBezTo>
                  <a:pt x="-35788" y="304557"/>
                  <a:pt x="30493" y="136815"/>
                  <a:pt x="0" y="0"/>
                </a:cubicBezTo>
                <a:cubicBezTo>
                  <a:pt x="190143" y="-16281"/>
                  <a:pt x="370481" y="30878"/>
                  <a:pt x="485913" y="0"/>
                </a:cubicBezTo>
                <a:cubicBezTo>
                  <a:pt x="601345" y="-30878"/>
                  <a:pt x="800131" y="32480"/>
                  <a:pt x="971825" y="0"/>
                </a:cubicBezTo>
                <a:cubicBezTo>
                  <a:pt x="1143519" y="-32480"/>
                  <a:pt x="1258440" y="62589"/>
                  <a:pt x="1511728" y="0"/>
                </a:cubicBezTo>
                <a:cubicBezTo>
                  <a:pt x="1765016" y="-62589"/>
                  <a:pt x="1906104" y="40193"/>
                  <a:pt x="2051631" y="0"/>
                </a:cubicBezTo>
                <a:cubicBezTo>
                  <a:pt x="2197158" y="-40193"/>
                  <a:pt x="2456272" y="42869"/>
                  <a:pt x="2699514" y="0"/>
                </a:cubicBezTo>
                <a:cubicBezTo>
                  <a:pt x="2725360" y="166700"/>
                  <a:pt x="2655660" y="390508"/>
                  <a:pt x="2699514" y="575027"/>
                </a:cubicBezTo>
                <a:cubicBezTo>
                  <a:pt x="2743368" y="759546"/>
                  <a:pt x="2699209" y="903028"/>
                  <a:pt x="2699514" y="1173524"/>
                </a:cubicBezTo>
              </a:path>
              <a:path w="2699514" h="1408234" fill="none" stroke="0" extrusionOk="0">
                <a:moveTo>
                  <a:pt x="2464804" y="1408234"/>
                </a:moveTo>
                <a:cubicBezTo>
                  <a:pt x="2460347" y="1353477"/>
                  <a:pt x="2515261" y="1278925"/>
                  <a:pt x="2511746" y="1220466"/>
                </a:cubicBezTo>
                <a:cubicBezTo>
                  <a:pt x="2574557" y="1195404"/>
                  <a:pt x="2657208" y="1197270"/>
                  <a:pt x="2699514" y="1173524"/>
                </a:cubicBezTo>
                <a:cubicBezTo>
                  <a:pt x="2618025" y="1278141"/>
                  <a:pt x="2576975" y="1289426"/>
                  <a:pt x="2464804" y="1408234"/>
                </a:cubicBezTo>
                <a:cubicBezTo>
                  <a:pt x="2365493" y="1430193"/>
                  <a:pt x="2146972" y="1387283"/>
                  <a:pt x="1996491" y="1408234"/>
                </a:cubicBezTo>
                <a:cubicBezTo>
                  <a:pt x="1846010" y="1429185"/>
                  <a:pt x="1587107" y="1406748"/>
                  <a:pt x="1454234" y="1408234"/>
                </a:cubicBezTo>
                <a:cubicBezTo>
                  <a:pt x="1321361" y="1409720"/>
                  <a:pt x="1194596" y="1401797"/>
                  <a:pt x="985922" y="1408234"/>
                </a:cubicBezTo>
                <a:cubicBezTo>
                  <a:pt x="777248" y="1414671"/>
                  <a:pt x="759684" y="1362723"/>
                  <a:pt x="566905" y="1408234"/>
                </a:cubicBezTo>
                <a:cubicBezTo>
                  <a:pt x="374126" y="1453745"/>
                  <a:pt x="176844" y="1373913"/>
                  <a:pt x="0" y="1408234"/>
                </a:cubicBezTo>
                <a:cubicBezTo>
                  <a:pt x="-59512" y="1236345"/>
                  <a:pt x="12962" y="1042622"/>
                  <a:pt x="0" y="910658"/>
                </a:cubicBezTo>
                <a:cubicBezTo>
                  <a:pt x="-12962" y="778694"/>
                  <a:pt x="49657" y="530047"/>
                  <a:pt x="0" y="427164"/>
                </a:cubicBezTo>
                <a:cubicBezTo>
                  <a:pt x="-49657" y="324281"/>
                  <a:pt x="1378" y="115859"/>
                  <a:pt x="0" y="0"/>
                </a:cubicBezTo>
                <a:cubicBezTo>
                  <a:pt x="113927" y="-41079"/>
                  <a:pt x="271279" y="40837"/>
                  <a:pt x="512908" y="0"/>
                </a:cubicBezTo>
                <a:cubicBezTo>
                  <a:pt x="754537" y="-40837"/>
                  <a:pt x="867562" y="51780"/>
                  <a:pt x="1052810" y="0"/>
                </a:cubicBezTo>
                <a:cubicBezTo>
                  <a:pt x="1238058" y="-51780"/>
                  <a:pt x="1365608" y="20412"/>
                  <a:pt x="1565718" y="0"/>
                </a:cubicBezTo>
                <a:cubicBezTo>
                  <a:pt x="1765828" y="-20412"/>
                  <a:pt x="1852416" y="13136"/>
                  <a:pt x="2051631" y="0"/>
                </a:cubicBezTo>
                <a:cubicBezTo>
                  <a:pt x="2250846" y="-13136"/>
                  <a:pt x="2395907" y="11131"/>
                  <a:pt x="2699514" y="0"/>
                </a:cubicBezTo>
                <a:cubicBezTo>
                  <a:pt x="2710109" y="170276"/>
                  <a:pt x="2637614" y="339572"/>
                  <a:pt x="2699514" y="551556"/>
                </a:cubicBezTo>
                <a:cubicBezTo>
                  <a:pt x="2761414" y="763540"/>
                  <a:pt x="2691084" y="1004700"/>
                  <a:pt x="2699514" y="1173524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DD333883-EA75-374F-4F13-A0F3912915B4}"/>
              </a:ext>
            </a:extLst>
          </p:cNvPr>
          <p:cNvSpPr/>
          <p:nvPr/>
        </p:nvSpPr>
        <p:spPr>
          <a:xfrm>
            <a:off x="2399950" y="1934083"/>
            <a:ext cx="2699514" cy="1408234"/>
          </a:xfrm>
          <a:custGeom>
            <a:avLst/>
            <a:gdLst>
              <a:gd name="connsiteX0" fmla="*/ 0 w 2699514"/>
              <a:gd name="connsiteY0" fmla="*/ 0 h 1408234"/>
              <a:gd name="connsiteX1" fmla="*/ 539903 w 2699514"/>
              <a:gd name="connsiteY1" fmla="*/ 0 h 1408234"/>
              <a:gd name="connsiteX2" fmla="*/ 1079806 w 2699514"/>
              <a:gd name="connsiteY2" fmla="*/ 0 h 1408234"/>
              <a:gd name="connsiteX3" fmla="*/ 1673699 w 2699514"/>
              <a:gd name="connsiteY3" fmla="*/ 0 h 1408234"/>
              <a:gd name="connsiteX4" fmla="*/ 2699514 w 2699514"/>
              <a:gd name="connsiteY4" fmla="*/ 0 h 1408234"/>
              <a:gd name="connsiteX5" fmla="*/ 2699514 w 2699514"/>
              <a:gd name="connsiteY5" fmla="*/ 610232 h 1408234"/>
              <a:gd name="connsiteX6" fmla="*/ 2699514 w 2699514"/>
              <a:gd name="connsiteY6" fmla="*/ 1173524 h 1408234"/>
              <a:gd name="connsiteX7" fmla="*/ 2464804 w 2699514"/>
              <a:gd name="connsiteY7" fmla="*/ 1408234 h 1408234"/>
              <a:gd name="connsiteX8" fmla="*/ 1922547 w 2699514"/>
              <a:gd name="connsiteY8" fmla="*/ 1408234 h 1408234"/>
              <a:gd name="connsiteX9" fmla="*/ 1429586 w 2699514"/>
              <a:gd name="connsiteY9" fmla="*/ 1408234 h 1408234"/>
              <a:gd name="connsiteX10" fmla="*/ 887329 w 2699514"/>
              <a:gd name="connsiteY10" fmla="*/ 1408234 h 1408234"/>
              <a:gd name="connsiteX11" fmla="*/ 0 w 2699514"/>
              <a:gd name="connsiteY11" fmla="*/ 1408234 h 1408234"/>
              <a:gd name="connsiteX12" fmla="*/ 0 w 2699514"/>
              <a:gd name="connsiteY12" fmla="*/ 952905 h 1408234"/>
              <a:gd name="connsiteX13" fmla="*/ 0 w 2699514"/>
              <a:gd name="connsiteY13" fmla="*/ 497576 h 1408234"/>
              <a:gd name="connsiteX14" fmla="*/ 0 w 2699514"/>
              <a:gd name="connsiteY14" fmla="*/ 0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0" fmla="*/ 2464804 w 2699514"/>
              <a:gd name="connsiteY0" fmla="*/ 1408234 h 1408234"/>
              <a:gd name="connsiteX1" fmla="*/ 2511746 w 2699514"/>
              <a:gd name="connsiteY1" fmla="*/ 1220466 h 1408234"/>
              <a:gd name="connsiteX2" fmla="*/ 2699514 w 2699514"/>
              <a:gd name="connsiteY2" fmla="*/ 1173524 h 1408234"/>
              <a:gd name="connsiteX3" fmla="*/ 2464804 w 2699514"/>
              <a:gd name="connsiteY3" fmla="*/ 1408234 h 1408234"/>
              <a:gd name="connsiteX4" fmla="*/ 1996491 w 2699514"/>
              <a:gd name="connsiteY4" fmla="*/ 1408234 h 1408234"/>
              <a:gd name="connsiteX5" fmla="*/ 1478882 w 2699514"/>
              <a:gd name="connsiteY5" fmla="*/ 1408234 h 1408234"/>
              <a:gd name="connsiteX6" fmla="*/ 985922 w 2699514"/>
              <a:gd name="connsiteY6" fmla="*/ 1408234 h 1408234"/>
              <a:gd name="connsiteX7" fmla="*/ 542257 w 2699514"/>
              <a:gd name="connsiteY7" fmla="*/ 1408234 h 1408234"/>
              <a:gd name="connsiteX8" fmla="*/ 0 w 2699514"/>
              <a:gd name="connsiteY8" fmla="*/ 1408234 h 1408234"/>
              <a:gd name="connsiteX9" fmla="*/ 0 w 2699514"/>
              <a:gd name="connsiteY9" fmla="*/ 952905 h 1408234"/>
              <a:gd name="connsiteX10" fmla="*/ 0 w 2699514"/>
              <a:gd name="connsiteY10" fmla="*/ 455329 h 1408234"/>
              <a:gd name="connsiteX11" fmla="*/ 0 w 2699514"/>
              <a:gd name="connsiteY11" fmla="*/ 0 h 1408234"/>
              <a:gd name="connsiteX12" fmla="*/ 485913 w 2699514"/>
              <a:gd name="connsiteY12" fmla="*/ 0 h 1408234"/>
              <a:gd name="connsiteX13" fmla="*/ 971825 w 2699514"/>
              <a:gd name="connsiteY13" fmla="*/ 0 h 1408234"/>
              <a:gd name="connsiteX14" fmla="*/ 1511728 w 2699514"/>
              <a:gd name="connsiteY14" fmla="*/ 0 h 1408234"/>
              <a:gd name="connsiteX15" fmla="*/ 2051631 w 2699514"/>
              <a:gd name="connsiteY15" fmla="*/ 0 h 1408234"/>
              <a:gd name="connsiteX16" fmla="*/ 2699514 w 2699514"/>
              <a:gd name="connsiteY16" fmla="*/ 0 h 1408234"/>
              <a:gd name="connsiteX17" fmla="*/ 2699514 w 2699514"/>
              <a:gd name="connsiteY17" fmla="*/ 575027 h 1408234"/>
              <a:gd name="connsiteX18" fmla="*/ 2699514 w 2699514"/>
              <a:gd name="connsiteY18" fmla="*/ 1173524 h 140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99514" h="1408234" stroke="0" extrusionOk="0">
                <a:moveTo>
                  <a:pt x="0" y="0"/>
                </a:moveTo>
                <a:cubicBezTo>
                  <a:pt x="241393" y="-51282"/>
                  <a:pt x="323955" y="21249"/>
                  <a:pt x="539903" y="0"/>
                </a:cubicBezTo>
                <a:cubicBezTo>
                  <a:pt x="755851" y="-21249"/>
                  <a:pt x="900038" y="28120"/>
                  <a:pt x="1079806" y="0"/>
                </a:cubicBezTo>
                <a:cubicBezTo>
                  <a:pt x="1259574" y="-28120"/>
                  <a:pt x="1379779" y="50397"/>
                  <a:pt x="1673699" y="0"/>
                </a:cubicBezTo>
                <a:cubicBezTo>
                  <a:pt x="1967619" y="-50397"/>
                  <a:pt x="2384381" y="14325"/>
                  <a:pt x="2699514" y="0"/>
                </a:cubicBezTo>
                <a:cubicBezTo>
                  <a:pt x="2763063" y="273669"/>
                  <a:pt x="2680645" y="464272"/>
                  <a:pt x="2699514" y="610232"/>
                </a:cubicBezTo>
                <a:cubicBezTo>
                  <a:pt x="2718383" y="756192"/>
                  <a:pt x="2643229" y="1053381"/>
                  <a:pt x="2699514" y="1173524"/>
                </a:cubicBezTo>
                <a:cubicBezTo>
                  <a:pt x="2611137" y="1288168"/>
                  <a:pt x="2538921" y="1291046"/>
                  <a:pt x="2464804" y="1408234"/>
                </a:cubicBezTo>
                <a:cubicBezTo>
                  <a:pt x="2243521" y="1449088"/>
                  <a:pt x="2180687" y="1358958"/>
                  <a:pt x="1922547" y="1408234"/>
                </a:cubicBezTo>
                <a:cubicBezTo>
                  <a:pt x="1664407" y="1457510"/>
                  <a:pt x="1583606" y="1352727"/>
                  <a:pt x="1429586" y="1408234"/>
                </a:cubicBezTo>
                <a:cubicBezTo>
                  <a:pt x="1275566" y="1463741"/>
                  <a:pt x="1113068" y="1396464"/>
                  <a:pt x="887329" y="1408234"/>
                </a:cubicBezTo>
                <a:cubicBezTo>
                  <a:pt x="661590" y="1420004"/>
                  <a:pt x="237550" y="1395171"/>
                  <a:pt x="0" y="1408234"/>
                </a:cubicBezTo>
                <a:cubicBezTo>
                  <a:pt x="-48673" y="1242108"/>
                  <a:pt x="28508" y="1098734"/>
                  <a:pt x="0" y="952905"/>
                </a:cubicBezTo>
                <a:cubicBezTo>
                  <a:pt x="-28508" y="807076"/>
                  <a:pt x="47969" y="662906"/>
                  <a:pt x="0" y="497576"/>
                </a:cubicBezTo>
                <a:cubicBezTo>
                  <a:pt x="-47969" y="332246"/>
                  <a:pt x="10514" y="209874"/>
                  <a:pt x="0" y="0"/>
                </a:cubicBezTo>
                <a:close/>
              </a:path>
              <a:path w="2699514" h="1408234" fill="darkenLess" stroke="0" extrusionOk="0">
                <a:moveTo>
                  <a:pt x="2464804" y="1408234"/>
                </a:moveTo>
                <a:cubicBezTo>
                  <a:pt x="2477799" y="1333235"/>
                  <a:pt x="2502834" y="1290658"/>
                  <a:pt x="2511746" y="1220466"/>
                </a:cubicBezTo>
                <a:cubicBezTo>
                  <a:pt x="2552929" y="1202288"/>
                  <a:pt x="2655274" y="1207062"/>
                  <a:pt x="2699514" y="1173524"/>
                </a:cubicBezTo>
                <a:cubicBezTo>
                  <a:pt x="2598631" y="1275403"/>
                  <a:pt x="2551818" y="1278730"/>
                  <a:pt x="2464804" y="1408234"/>
                </a:cubicBezTo>
                <a:close/>
              </a:path>
              <a:path w="2699514" h="1408234" fill="none" extrusionOk="0">
                <a:moveTo>
                  <a:pt x="2464804" y="1408234"/>
                </a:moveTo>
                <a:cubicBezTo>
                  <a:pt x="2470929" y="1322390"/>
                  <a:pt x="2509009" y="1299743"/>
                  <a:pt x="2511746" y="1220466"/>
                </a:cubicBezTo>
                <a:cubicBezTo>
                  <a:pt x="2596702" y="1195041"/>
                  <a:pt x="2627968" y="1212501"/>
                  <a:pt x="2699514" y="1173524"/>
                </a:cubicBezTo>
                <a:cubicBezTo>
                  <a:pt x="2657323" y="1238651"/>
                  <a:pt x="2564014" y="1302276"/>
                  <a:pt x="2464804" y="1408234"/>
                </a:cubicBezTo>
                <a:cubicBezTo>
                  <a:pt x="2272059" y="1459360"/>
                  <a:pt x="2215974" y="1398797"/>
                  <a:pt x="1996491" y="1408234"/>
                </a:cubicBezTo>
                <a:cubicBezTo>
                  <a:pt x="1777008" y="1417671"/>
                  <a:pt x="1679479" y="1369721"/>
                  <a:pt x="1478882" y="1408234"/>
                </a:cubicBezTo>
                <a:cubicBezTo>
                  <a:pt x="1278285" y="1446747"/>
                  <a:pt x="1134100" y="1396005"/>
                  <a:pt x="985922" y="1408234"/>
                </a:cubicBezTo>
                <a:cubicBezTo>
                  <a:pt x="837744" y="1420463"/>
                  <a:pt x="643360" y="1367678"/>
                  <a:pt x="542257" y="1408234"/>
                </a:cubicBezTo>
                <a:cubicBezTo>
                  <a:pt x="441155" y="1448790"/>
                  <a:pt x="247492" y="1376360"/>
                  <a:pt x="0" y="1408234"/>
                </a:cubicBezTo>
                <a:cubicBezTo>
                  <a:pt x="-28887" y="1231382"/>
                  <a:pt x="42580" y="1078630"/>
                  <a:pt x="0" y="952905"/>
                </a:cubicBezTo>
                <a:cubicBezTo>
                  <a:pt x="-42580" y="827180"/>
                  <a:pt x="35788" y="606101"/>
                  <a:pt x="0" y="455329"/>
                </a:cubicBezTo>
                <a:cubicBezTo>
                  <a:pt x="-35788" y="304557"/>
                  <a:pt x="30493" y="136815"/>
                  <a:pt x="0" y="0"/>
                </a:cubicBezTo>
                <a:cubicBezTo>
                  <a:pt x="190143" y="-16281"/>
                  <a:pt x="370481" y="30878"/>
                  <a:pt x="485913" y="0"/>
                </a:cubicBezTo>
                <a:cubicBezTo>
                  <a:pt x="601345" y="-30878"/>
                  <a:pt x="800131" y="32480"/>
                  <a:pt x="971825" y="0"/>
                </a:cubicBezTo>
                <a:cubicBezTo>
                  <a:pt x="1143519" y="-32480"/>
                  <a:pt x="1258440" y="62589"/>
                  <a:pt x="1511728" y="0"/>
                </a:cubicBezTo>
                <a:cubicBezTo>
                  <a:pt x="1765016" y="-62589"/>
                  <a:pt x="1906104" y="40193"/>
                  <a:pt x="2051631" y="0"/>
                </a:cubicBezTo>
                <a:cubicBezTo>
                  <a:pt x="2197158" y="-40193"/>
                  <a:pt x="2456272" y="42869"/>
                  <a:pt x="2699514" y="0"/>
                </a:cubicBezTo>
                <a:cubicBezTo>
                  <a:pt x="2725360" y="166700"/>
                  <a:pt x="2655660" y="390508"/>
                  <a:pt x="2699514" y="575027"/>
                </a:cubicBezTo>
                <a:cubicBezTo>
                  <a:pt x="2743368" y="759546"/>
                  <a:pt x="2699209" y="903028"/>
                  <a:pt x="2699514" y="1173524"/>
                </a:cubicBezTo>
              </a:path>
              <a:path w="2699514" h="1408234" fill="none" stroke="0" extrusionOk="0">
                <a:moveTo>
                  <a:pt x="2464804" y="1408234"/>
                </a:moveTo>
                <a:cubicBezTo>
                  <a:pt x="2460347" y="1353477"/>
                  <a:pt x="2515261" y="1278925"/>
                  <a:pt x="2511746" y="1220466"/>
                </a:cubicBezTo>
                <a:cubicBezTo>
                  <a:pt x="2574557" y="1195404"/>
                  <a:pt x="2657208" y="1197270"/>
                  <a:pt x="2699514" y="1173524"/>
                </a:cubicBezTo>
                <a:cubicBezTo>
                  <a:pt x="2618025" y="1278141"/>
                  <a:pt x="2576975" y="1289426"/>
                  <a:pt x="2464804" y="1408234"/>
                </a:cubicBezTo>
                <a:cubicBezTo>
                  <a:pt x="2365493" y="1430193"/>
                  <a:pt x="2146972" y="1387283"/>
                  <a:pt x="1996491" y="1408234"/>
                </a:cubicBezTo>
                <a:cubicBezTo>
                  <a:pt x="1846010" y="1429185"/>
                  <a:pt x="1587107" y="1406748"/>
                  <a:pt x="1454234" y="1408234"/>
                </a:cubicBezTo>
                <a:cubicBezTo>
                  <a:pt x="1321361" y="1409720"/>
                  <a:pt x="1194596" y="1401797"/>
                  <a:pt x="985922" y="1408234"/>
                </a:cubicBezTo>
                <a:cubicBezTo>
                  <a:pt x="777248" y="1414671"/>
                  <a:pt x="759684" y="1362723"/>
                  <a:pt x="566905" y="1408234"/>
                </a:cubicBezTo>
                <a:cubicBezTo>
                  <a:pt x="374126" y="1453745"/>
                  <a:pt x="176844" y="1373913"/>
                  <a:pt x="0" y="1408234"/>
                </a:cubicBezTo>
                <a:cubicBezTo>
                  <a:pt x="-59512" y="1236345"/>
                  <a:pt x="12962" y="1042622"/>
                  <a:pt x="0" y="910658"/>
                </a:cubicBezTo>
                <a:cubicBezTo>
                  <a:pt x="-12962" y="778694"/>
                  <a:pt x="49657" y="530047"/>
                  <a:pt x="0" y="427164"/>
                </a:cubicBezTo>
                <a:cubicBezTo>
                  <a:pt x="-49657" y="324281"/>
                  <a:pt x="1378" y="115859"/>
                  <a:pt x="0" y="0"/>
                </a:cubicBezTo>
                <a:cubicBezTo>
                  <a:pt x="113927" y="-41079"/>
                  <a:pt x="271279" y="40837"/>
                  <a:pt x="512908" y="0"/>
                </a:cubicBezTo>
                <a:cubicBezTo>
                  <a:pt x="754537" y="-40837"/>
                  <a:pt x="867562" y="51780"/>
                  <a:pt x="1052810" y="0"/>
                </a:cubicBezTo>
                <a:cubicBezTo>
                  <a:pt x="1238058" y="-51780"/>
                  <a:pt x="1365608" y="20412"/>
                  <a:pt x="1565718" y="0"/>
                </a:cubicBezTo>
                <a:cubicBezTo>
                  <a:pt x="1765828" y="-20412"/>
                  <a:pt x="1852416" y="13136"/>
                  <a:pt x="2051631" y="0"/>
                </a:cubicBezTo>
                <a:cubicBezTo>
                  <a:pt x="2250846" y="-13136"/>
                  <a:pt x="2395907" y="11131"/>
                  <a:pt x="2699514" y="0"/>
                </a:cubicBezTo>
                <a:cubicBezTo>
                  <a:pt x="2710109" y="170276"/>
                  <a:pt x="2637614" y="339572"/>
                  <a:pt x="2699514" y="551556"/>
                </a:cubicBezTo>
                <a:cubicBezTo>
                  <a:pt x="2761414" y="763540"/>
                  <a:pt x="2691084" y="1004700"/>
                  <a:pt x="2699514" y="1173524"/>
                </a:cubicBezTo>
              </a:path>
            </a:pathLst>
          </a:custGeom>
          <a:blipFill>
            <a:blip r:embed="rId5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/>
          <p:cNvCxnSpPr>
            <a:cxnSpLocks/>
          </p:cNvCxnSpPr>
          <p:nvPr/>
        </p:nvCxnSpPr>
        <p:spPr>
          <a:xfrm>
            <a:off x="2399949" y="1925029"/>
            <a:ext cx="2699514" cy="1408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V="1">
            <a:off x="2509520" y="1925028"/>
            <a:ext cx="2611049" cy="1408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6928156" y="4376525"/>
            <a:ext cx="2459736" cy="12847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6795134" y="4376525"/>
            <a:ext cx="2592758" cy="1360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ím 9">
            <a:extLst>
              <a:ext uri="{FF2B5EF4-FFF2-40B4-BE49-F238E27FC236}">
                <a16:creationId xmlns:a16="http://schemas.microsoft.com/office/drawing/2014/main" id="{0FA58B06-A900-DF7A-6601-975613AB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0"/>
            <a:ext cx="9769259" cy="1615696"/>
          </a:xfrm>
        </p:spPr>
        <p:txBody>
          <a:bodyPr>
            <a:normAutofit/>
          </a:bodyPr>
          <a:lstStyle/>
          <a:p>
            <a:r>
              <a:rPr lang="hu-HU" dirty="0"/>
              <a:t>Kupac-e?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6828E69-861F-CECD-6CB4-3440DA629915}"/>
              </a:ext>
            </a:extLst>
          </p:cNvPr>
          <p:cNvSpPr txBox="1"/>
          <p:nvPr/>
        </p:nvSpPr>
        <p:spPr>
          <a:xfrm>
            <a:off x="2651410" y="355611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Nem balra tömörített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82A5DEB-8124-E437-6D39-D9C4E2D07033}"/>
              </a:ext>
            </a:extLst>
          </p:cNvPr>
          <p:cNvSpPr txBox="1"/>
          <p:nvPr/>
        </p:nvSpPr>
        <p:spPr>
          <a:xfrm>
            <a:off x="2699536" y="5811613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Tökéletes fa is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BA742DB-20EF-1205-4879-6F51647730DE}"/>
              </a:ext>
            </a:extLst>
          </p:cNvPr>
          <p:cNvSpPr txBox="1"/>
          <p:nvPr/>
        </p:nvSpPr>
        <p:spPr>
          <a:xfrm>
            <a:off x="6138042" y="5857780"/>
            <a:ext cx="400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belső csúcs kulcsa (13) nem nagyobb vagy egyenlő a gyerekei (15) kulcsánál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1A9351E8-CE19-0D81-8C11-B2C071AE0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1746" y="2111343"/>
            <a:ext cx="609600" cy="808661"/>
          </a:xfrm>
          <a:prstGeom prst="rect">
            <a:avLst/>
          </a:prstGeom>
        </p:spPr>
      </p:pic>
      <p:pic>
        <p:nvPicPr>
          <p:cNvPr id="3" name="Ábra 2" descr="Pipa egyszínű kitöltéssel">
            <a:extLst>
              <a:ext uri="{FF2B5EF4-FFF2-40B4-BE49-F238E27FC236}">
                <a16:creationId xmlns:a16="http://schemas.microsoft.com/office/drawing/2014/main" id="{CF7CAC83-74F0-82BD-8713-16FB0C871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1558" y="4614592"/>
            <a:ext cx="609600" cy="8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8" grpId="0" animBg="1"/>
      <p:bldP spid="14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599313C2-723D-DDA0-AB1F-40A58DF7E1C2}"/>
              </a:ext>
            </a:extLst>
          </p:cNvPr>
          <p:cNvSpPr/>
          <p:nvPr/>
        </p:nvSpPr>
        <p:spPr>
          <a:xfrm>
            <a:off x="6096696" y="2151529"/>
            <a:ext cx="6088988" cy="3793844"/>
          </a:xfrm>
          <a:prstGeom prst="verticalScroll">
            <a:avLst>
              <a:gd name="adj" fmla="val 99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223934"/>
            <a:ext cx="10018713" cy="1455575"/>
          </a:xfrm>
        </p:spPr>
        <p:txBody>
          <a:bodyPr>
            <a:normAutofit/>
          </a:bodyPr>
          <a:lstStyle/>
          <a:p>
            <a:r>
              <a:rPr lang="hu-HU" sz="3600"/>
              <a:t>Teljes bináris </a:t>
            </a:r>
            <a:r>
              <a:rPr lang="hu-HU" sz="3600" dirty="0"/>
              <a:t>fák aritmetikai ábrázolása: </a:t>
            </a:r>
            <a:br>
              <a:rPr lang="hu-HU" b="1" dirty="0"/>
            </a:b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34814" y="1679509"/>
                <a:ext cx="5075316" cy="4857925"/>
              </a:xfrm>
            </p:spPr>
            <p:txBody>
              <a:bodyPr>
                <a:normAutofit/>
              </a:bodyPr>
              <a:lstStyle/>
              <a:p>
                <a:r>
                  <a:rPr lang="hu-HU" i="1" dirty="0"/>
                  <a:t>A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m</a:t>
                </a:r>
                <a:r>
                  <a:rPr lang="hu-HU" dirty="0"/>
                  <a:t>] tömbben szintfolytonosan</a:t>
                </a:r>
              </a:p>
              <a:p>
                <a:pPr lvl="1"/>
                <a:r>
                  <a:rPr lang="hu-HU" dirty="0"/>
                  <a:t>Ha a fának </a:t>
                </a:r>
                <a:r>
                  <a:rPr lang="hu-HU" i="1" dirty="0"/>
                  <a:t>n</a:t>
                </a:r>
                <a:r>
                  <a:rPr lang="hu-HU" dirty="0"/>
                  <a:t> csúcsa van: </a:t>
                </a:r>
                <a:r>
                  <a:rPr lang="hu-HU" i="1" dirty="0"/>
                  <a:t>n</a:t>
                </a:r>
                <a:r>
                  <a:rPr lang="hu-HU" dirty="0"/>
                  <a:t> ≤ </a:t>
                </a:r>
                <a:r>
                  <a:rPr lang="hu-HU" i="1" dirty="0"/>
                  <a:t>m</a:t>
                </a:r>
              </a:p>
              <a:p>
                <a:pPr lvl="1"/>
                <a:r>
                  <a:rPr lang="hu-HU" dirty="0"/>
                  <a:t>Csúcsokat szintfolytonosan az A[</a:t>
                </a:r>
                <a:r>
                  <a:rPr lang="hu-HU" dirty="0" err="1"/>
                  <a:t>o..</a:t>
                </a:r>
                <a:r>
                  <a:rPr lang="hu-HU" i="1" dirty="0" err="1"/>
                  <a:t>n</a:t>
                </a:r>
                <a:r>
                  <a:rPr lang="hu-HU" dirty="0"/>
                  <a:t>) résztömbben tároljuk, ahol:</a:t>
                </a:r>
              </a:p>
              <a:p>
                <a:pPr lvl="1"/>
                <a:r>
                  <a:rPr lang="hu-HU" dirty="0"/>
                  <a:t>A[0]: fa gyökércsúcsa (ha </a:t>
                </a:r>
                <a:r>
                  <a:rPr lang="hu-HU" i="1" dirty="0"/>
                  <a:t>n</a:t>
                </a:r>
                <a:r>
                  <a:rPr lang="hu-HU" dirty="0"/>
                  <a:t>&gt;0)</a:t>
                </a:r>
              </a:p>
              <a:p>
                <a:r>
                  <a:rPr lang="hu-HU" dirty="0"/>
                  <a:t>Indexelés:</a:t>
                </a:r>
              </a:p>
              <a:p>
                <a:pPr lvl="1"/>
                <a:r>
                  <a:rPr lang="hu-HU" dirty="0"/>
                  <a:t>Legyen a csúcs indexe:	</a:t>
                </a:r>
                <a:r>
                  <a:rPr lang="hu-HU" i="1" dirty="0"/>
                  <a:t>i</a:t>
                </a:r>
                <a:endParaRPr lang="hu-HU" dirty="0"/>
              </a:p>
              <a:p>
                <a:pPr lvl="1"/>
                <a:r>
                  <a:rPr lang="hu-HU" dirty="0"/>
                  <a:t>Bal gyerekének indexe: 	</a:t>
                </a:r>
              </a:p>
              <a:p>
                <a:pPr lvl="1"/>
                <a:r>
                  <a:rPr lang="hu-HU" dirty="0"/>
                  <a:t>Jobb gyerekének indexe:	</a:t>
                </a:r>
              </a:p>
              <a:p>
                <a:pPr lvl="1"/>
                <a:r>
                  <a:rPr lang="hu-HU" dirty="0"/>
                  <a:t>Szülő indexe </a:t>
                </a:r>
                <a:r>
                  <a:rPr lang="hu-HU"/>
                  <a:t>(ha </a:t>
                </a:r>
                <a:r>
                  <a:rPr lang="hu-HU" i="1"/>
                  <a:t>i</a:t>
                </a:r>
                <a:r>
                  <a:rPr lang="hu-HU" dirty="0"/>
                  <a:t>&gt;0):				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4814" y="1679509"/>
                <a:ext cx="5075316" cy="4857925"/>
              </a:xfrm>
              <a:blipFill>
                <a:blip r:embed="rId2"/>
                <a:stretch>
                  <a:fillRect l="-31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4904441" y="5491710"/>
            <a:ext cx="108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2*i + 2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951480" y="50329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2*i+1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4881587" y="5945373"/>
                <a:ext cx="420624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87" y="5945373"/>
                <a:ext cx="420624" cy="708592"/>
              </a:xfrm>
              <a:prstGeom prst="rect">
                <a:avLst/>
              </a:prstGeom>
              <a:blipFill>
                <a:blip r:embed="rId3"/>
                <a:stretch>
                  <a:fillRect r="-855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14" y="2902874"/>
            <a:ext cx="5066951" cy="27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/>
          </a:bodyPr>
          <a:lstStyle/>
          <a:p>
            <a:r>
              <a:rPr lang="hu-HU" sz="2800" dirty="0">
                <a:hlinkClick r:id="rId2" action="ppaction://hlinksldjump"/>
              </a:rPr>
              <a:t>Bináris keresőfa 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Bináris keresőfa építése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Bináris keresőfa alapműveletei 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Kupacok</a:t>
            </a:r>
            <a:r>
              <a:rPr lang="hu-HU" sz="2800" dirty="0"/>
              <a:t> </a:t>
            </a:r>
          </a:p>
          <a:p>
            <a:r>
              <a:rPr lang="hu-HU" sz="2800" dirty="0">
                <a:hlinkClick r:id="rId6" action="ppaction://hlinksldjump"/>
              </a:rPr>
              <a:t>Prioritásos sor műveletei 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Rendezés prioritásos sorral</a:t>
            </a:r>
            <a:endParaRPr lang="hu-HU" sz="2800" dirty="0">
              <a:hlinkClick r:id="rId2" action="ppaction://hlinksldjump" tooltip="Kétirányú listák 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AA052777-352B-F132-C4C7-90FC8B8F2756}"/>
              </a:ext>
            </a:extLst>
          </p:cNvPr>
          <p:cNvSpPr/>
          <p:nvPr/>
        </p:nvSpPr>
        <p:spPr>
          <a:xfrm>
            <a:off x="1137919" y="3755955"/>
            <a:ext cx="3679713" cy="3157369"/>
          </a:xfrm>
          <a:prstGeom prst="horizontalScroll">
            <a:avLst>
              <a:gd name="adj" fmla="val 7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22" y="273454"/>
            <a:ext cx="10018713" cy="782257"/>
          </a:xfrm>
        </p:spPr>
        <p:txBody>
          <a:bodyPr>
            <a:normAutofit/>
          </a:bodyPr>
          <a:lstStyle/>
          <a:p>
            <a:r>
              <a:rPr lang="hu-HU" dirty="0"/>
              <a:t>Kupacok és elsőbbségi (prioritásos) sorok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3030" y="765951"/>
            <a:ext cx="9861713" cy="5932843"/>
          </a:xfrm>
        </p:spPr>
        <p:txBody>
          <a:bodyPr>
            <a:normAutofit/>
          </a:bodyPr>
          <a:lstStyle/>
          <a:p>
            <a:r>
              <a:rPr lang="hu-HU" dirty="0"/>
              <a:t>Maximum prioritásos sor (alapértelmezett):  </a:t>
            </a:r>
          </a:p>
          <a:p>
            <a:pPr lvl="1"/>
            <a:r>
              <a:rPr lang="hu-HU" dirty="0"/>
              <a:t>mindig a legnagyobb prioritású elemet tudjuk kivenni</a:t>
            </a:r>
          </a:p>
          <a:p>
            <a:r>
              <a:rPr lang="hu-HU" dirty="0"/>
              <a:t>Minimum prioritásos sor: a legkisebb prioritású elem kivétele </a:t>
            </a:r>
          </a:p>
          <a:p>
            <a:r>
              <a:rPr lang="hu-HU" dirty="0"/>
              <a:t>Mindkettő fajta ábrázolható kupaccal</a:t>
            </a:r>
          </a:p>
          <a:p>
            <a:pPr lvl="1"/>
            <a:r>
              <a:rPr lang="hu-HU" dirty="0"/>
              <a:t>Alapértelmezett kupac: maximum kupac</a:t>
            </a:r>
          </a:p>
          <a:p>
            <a:r>
              <a:rPr lang="hu-HU" dirty="0"/>
              <a:t>Műveletidő: (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tömb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hosszúságú kezdőszelete egy kupac aritmetikai ábrázolása)</a:t>
            </a:r>
            <a:br>
              <a:rPr lang="hu-HU" sz="1800" dirty="0">
                <a:effectLst/>
                <a:ea typeface="Calibri" panose="020F0502020204030204" pitchFamily="34" charset="0"/>
                <a:cs typeface="F29"/>
              </a:rPr>
            </a:br>
            <a:endParaRPr lang="hu-HU" sz="600" dirty="0">
              <a:effectLst/>
              <a:ea typeface="Calibri" panose="020F0502020204030204" pitchFamily="34" charset="0"/>
              <a:cs typeface="F29"/>
            </a:endParaRPr>
          </a:p>
          <a:p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add</a:t>
            </a:r>
            <a:r>
              <a:rPr lang="hu-HU" sz="1400" baseline="-25000" dirty="0">
                <a:effectLst/>
                <a:ea typeface="Calibri" panose="020F0502020204030204" pitchFamily="34" charset="0"/>
                <a:cs typeface="CMR8"/>
              </a:rPr>
              <a:t> : </a:t>
            </a:r>
            <a:r>
              <a:rPr lang="hu-HU" sz="1400" i="1" baseline="-25000" dirty="0">
                <a:effectLst/>
                <a:ea typeface="Calibri" panose="020F0502020204030204" pitchFamily="34" charset="0"/>
                <a:cs typeface="CMMI8"/>
              </a:rPr>
              <a:t>n</a:t>
            </a:r>
            <a:r>
              <a:rPr lang="hu-HU" sz="1400" baseline="-25000" dirty="0">
                <a:effectLst/>
                <a:ea typeface="Calibri" panose="020F0502020204030204" pitchFamily="34" charset="0"/>
                <a:cs typeface="CMMI8"/>
              </a:rPr>
              <a:t>&lt;</a:t>
            </a:r>
            <a:r>
              <a:rPr lang="hu-HU" sz="1400" i="1" baseline="-25000" dirty="0" err="1">
                <a:effectLst/>
                <a:ea typeface="Calibri" panose="020F0502020204030204" pitchFamily="34" charset="0"/>
                <a:cs typeface="CMMI8"/>
              </a:rPr>
              <a:t>A.length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400" dirty="0">
              <a:effectLst/>
              <a:ea typeface="Calibri" panose="020F0502020204030204" pitchFamily="34" charset="0"/>
              <a:cs typeface="F29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add</a:t>
            </a:r>
            <a:r>
              <a:rPr lang="hu-HU" sz="1400" dirty="0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hu-HU" sz="1800" baseline="-25000" dirty="0">
                <a:effectLst/>
                <a:cs typeface="CMR8"/>
              </a:rPr>
              <a:t>: </a:t>
            </a:r>
            <a:r>
              <a:rPr lang="hu-HU" sz="1800" i="1" baseline="-25000" dirty="0">
                <a:effectLst/>
                <a:cs typeface="CMMI8"/>
              </a:rPr>
              <a:t>n</a:t>
            </a:r>
            <a:r>
              <a:rPr lang="hu-HU" sz="1800" baseline="-25000" dirty="0">
                <a:effectLst/>
                <a:cs typeface="CMR8"/>
              </a:rPr>
              <a:t>=</a:t>
            </a:r>
            <a:r>
              <a:rPr lang="hu-HU" sz="1800" i="1" baseline="-25000" dirty="0" err="1">
                <a:effectLst/>
                <a:cs typeface="CMMI8"/>
              </a:rPr>
              <a:t>A.length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AT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add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400" dirty="0">
              <a:effectLst/>
              <a:ea typeface="Calibri" panose="020F0502020204030204" pitchFamily="34" charset="0"/>
              <a:cs typeface="F29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add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(1)</a:t>
            </a:r>
            <a:endParaRPr lang="hu-H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400" dirty="0">
              <a:effectLst/>
              <a:ea typeface="Calibri" panose="020F0502020204030204" pitchFamily="34" charset="0"/>
              <a:cs typeface="F29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(1)</a:t>
            </a:r>
            <a:endParaRPr lang="hu-HU" sz="1400" dirty="0">
              <a:effectLst/>
              <a:ea typeface="Calibri" panose="020F0502020204030204" pitchFamily="34" charset="0"/>
              <a:cs typeface="F29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i="1" dirty="0" err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1400" baseline="-25000" dirty="0" err="1">
                <a:effectLst/>
                <a:ea typeface="Calibri" panose="020F0502020204030204" pitchFamily="34" charset="0"/>
                <a:cs typeface="CMR8"/>
              </a:rPr>
              <a:t>max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4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4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400" dirty="0">
                <a:effectLst/>
                <a:ea typeface="Calibri" panose="020F0502020204030204" pitchFamily="34" charset="0"/>
                <a:cs typeface="CMR12"/>
              </a:rPr>
              <a:t>(1)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3" y="3970487"/>
            <a:ext cx="6857332" cy="27283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314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yamatábra: Bekötés 7"/>
          <p:cNvSpPr/>
          <p:nvPr/>
        </p:nvSpPr>
        <p:spPr>
          <a:xfrm>
            <a:off x="4078837" y="1865702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86644" y="228851"/>
            <a:ext cx="7667728" cy="885072"/>
          </a:xfrm>
        </p:spPr>
        <p:txBody>
          <a:bodyPr/>
          <a:lstStyle/>
          <a:p>
            <a:r>
              <a:rPr lang="hu-HU" dirty="0"/>
              <a:t>Kupac műveletei: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29489" y="1030892"/>
            <a:ext cx="4185623" cy="576262"/>
          </a:xfrm>
        </p:spPr>
        <p:txBody>
          <a:bodyPr/>
          <a:lstStyle/>
          <a:p>
            <a:r>
              <a:rPr lang="hu-HU">
                <a:solidFill>
                  <a:schemeClr val="accent2">
                    <a:lumMod val="75000"/>
                  </a:schemeClr>
                </a:solidFill>
              </a:rPr>
              <a:t>Beszúrás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042128" y="1030892"/>
            <a:ext cx="4185618" cy="576262"/>
          </a:xfrm>
        </p:spPr>
        <p:txBody>
          <a:bodyPr/>
          <a:lstStyle/>
          <a:p>
            <a:r>
              <a:rPr lang="hu-HU">
                <a:solidFill>
                  <a:schemeClr val="accent2">
                    <a:lumMod val="75000"/>
                  </a:schemeClr>
                </a:solidFill>
              </a:rPr>
              <a:t>Maximum Törlés</a:t>
            </a:r>
          </a:p>
        </p:txBody>
      </p:sp>
      <p:sp>
        <p:nvSpPr>
          <p:cNvPr id="9" name="Folyamatábra: Bekötés 8"/>
          <p:cNvSpPr/>
          <p:nvPr/>
        </p:nvSpPr>
        <p:spPr>
          <a:xfrm>
            <a:off x="3084553" y="2912618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35</a:t>
            </a:r>
          </a:p>
        </p:txBody>
      </p:sp>
      <p:sp>
        <p:nvSpPr>
          <p:cNvPr id="10" name="Folyamatábra: Bekötés 9"/>
          <p:cNvSpPr/>
          <p:nvPr/>
        </p:nvSpPr>
        <p:spPr>
          <a:xfrm>
            <a:off x="2432281" y="3928849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24</a:t>
            </a:r>
          </a:p>
        </p:txBody>
      </p:sp>
      <p:sp>
        <p:nvSpPr>
          <p:cNvPr id="11" name="Folyamatábra: Bekötés 10"/>
          <p:cNvSpPr/>
          <p:nvPr/>
        </p:nvSpPr>
        <p:spPr>
          <a:xfrm>
            <a:off x="1971121" y="4945080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70</a:t>
            </a:r>
          </a:p>
        </p:txBody>
      </p:sp>
      <p:sp>
        <p:nvSpPr>
          <p:cNvPr id="12" name="Folyamatábra: Bekötés 11"/>
          <p:cNvSpPr/>
          <p:nvPr/>
        </p:nvSpPr>
        <p:spPr>
          <a:xfrm>
            <a:off x="5105977" y="2922763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30</a:t>
            </a:r>
          </a:p>
        </p:txBody>
      </p:sp>
      <p:sp>
        <p:nvSpPr>
          <p:cNvPr id="13" name="Folyamatábra: Bekötés 12"/>
          <p:cNvSpPr/>
          <p:nvPr/>
        </p:nvSpPr>
        <p:spPr>
          <a:xfrm>
            <a:off x="3617953" y="3950765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14" name="Folyamatábra: Bekötés 13"/>
          <p:cNvSpPr/>
          <p:nvPr/>
        </p:nvSpPr>
        <p:spPr>
          <a:xfrm>
            <a:off x="4485289" y="3950765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</a:t>
            </a:r>
          </a:p>
        </p:txBody>
      </p:sp>
      <p:sp>
        <p:nvSpPr>
          <p:cNvPr id="15" name="Folyamatábra: Bekötés 14"/>
          <p:cNvSpPr/>
          <p:nvPr/>
        </p:nvSpPr>
        <p:spPr>
          <a:xfrm>
            <a:off x="5719365" y="3950765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cxnSp>
        <p:nvCxnSpPr>
          <p:cNvPr id="17" name="Egyenes összekötő 16"/>
          <p:cNvCxnSpPr/>
          <p:nvPr/>
        </p:nvCxnSpPr>
        <p:spPr>
          <a:xfrm flipH="1">
            <a:off x="3609679" y="2354146"/>
            <a:ext cx="543180" cy="6139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 flipH="1">
            <a:off x="2717287" y="3414963"/>
            <a:ext cx="543180" cy="6139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0" idx="3"/>
            <a:endCxn id="11" idx="0"/>
          </p:cNvCxnSpPr>
          <p:nvPr/>
        </p:nvCxnSpPr>
        <p:spPr>
          <a:xfrm flipH="1">
            <a:off x="2300305" y="4404947"/>
            <a:ext cx="228392" cy="5401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endCxn id="12" idx="1"/>
          </p:cNvCxnSpPr>
          <p:nvPr/>
        </p:nvCxnSpPr>
        <p:spPr>
          <a:xfrm>
            <a:off x="4622017" y="2365026"/>
            <a:ext cx="580376" cy="639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endCxn id="15" idx="0"/>
          </p:cNvCxnSpPr>
          <p:nvPr/>
        </p:nvCxnSpPr>
        <p:spPr>
          <a:xfrm>
            <a:off x="5531245" y="3392851"/>
            <a:ext cx="517304" cy="557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>
            <a:stCxn id="9" idx="5"/>
            <a:endCxn id="13" idx="0"/>
          </p:cNvCxnSpPr>
          <p:nvPr/>
        </p:nvCxnSpPr>
        <p:spPr>
          <a:xfrm>
            <a:off x="3646505" y="3388716"/>
            <a:ext cx="300632" cy="56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endCxn id="14" idx="0"/>
          </p:cNvCxnSpPr>
          <p:nvPr/>
        </p:nvCxnSpPr>
        <p:spPr>
          <a:xfrm flipH="1">
            <a:off x="4814473" y="3362784"/>
            <a:ext cx="507096" cy="587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ábláza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41533"/>
              </p:ext>
            </p:extLst>
          </p:nvPr>
        </p:nvGraphicFramePr>
        <p:xfrm>
          <a:off x="2127833" y="6089344"/>
          <a:ext cx="4549896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8737">
                  <a:extLst>
                    <a:ext uri="{9D8B030D-6E8A-4147-A177-3AD203B41FA5}">
                      <a16:colId xmlns:a16="http://schemas.microsoft.com/office/drawing/2014/main" val="3283824121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1205192652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3620553926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3224696513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2491276618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3099821543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3580182445"/>
                    </a:ext>
                  </a:extLst>
                </a:gridCol>
                <a:gridCol w="568737">
                  <a:extLst>
                    <a:ext uri="{9D8B030D-6E8A-4147-A177-3AD203B41FA5}">
                      <a16:colId xmlns:a16="http://schemas.microsoft.com/office/drawing/2014/main" val="40939388"/>
                    </a:ext>
                  </a:extLst>
                </a:gridCol>
              </a:tblGrid>
              <a:tr h="196153"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4324"/>
                  </a:ext>
                </a:extLst>
              </a:tr>
            </a:tbl>
          </a:graphicData>
        </a:graphic>
      </p:graphicFrame>
      <p:sp>
        <p:nvSpPr>
          <p:cNvPr id="46" name="Folyamatábra: Feldolgozás 45"/>
          <p:cNvSpPr/>
          <p:nvPr/>
        </p:nvSpPr>
        <p:spPr>
          <a:xfrm>
            <a:off x="2117819" y="5668828"/>
            <a:ext cx="5173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49" name="Folyamatábra: Feldolgozás 48"/>
          <p:cNvSpPr/>
          <p:nvPr/>
        </p:nvSpPr>
        <p:spPr>
          <a:xfrm>
            <a:off x="2722971" y="5659100"/>
            <a:ext cx="4617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35</a:t>
            </a:r>
          </a:p>
        </p:txBody>
      </p:sp>
      <p:sp>
        <p:nvSpPr>
          <p:cNvPr id="50" name="Folyamatábra: Feldolgozás 49"/>
          <p:cNvSpPr/>
          <p:nvPr/>
        </p:nvSpPr>
        <p:spPr>
          <a:xfrm>
            <a:off x="3291922" y="5663646"/>
            <a:ext cx="4824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30</a:t>
            </a:r>
          </a:p>
        </p:txBody>
      </p:sp>
      <p:sp>
        <p:nvSpPr>
          <p:cNvPr id="51" name="Folyamatábra: Feldolgozás 50"/>
          <p:cNvSpPr/>
          <p:nvPr/>
        </p:nvSpPr>
        <p:spPr>
          <a:xfrm>
            <a:off x="3881573" y="5656522"/>
            <a:ext cx="46634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24</a:t>
            </a:r>
          </a:p>
        </p:txBody>
      </p:sp>
      <p:sp>
        <p:nvSpPr>
          <p:cNvPr id="52" name="Folyamatábra: Feldolgozás 51"/>
          <p:cNvSpPr/>
          <p:nvPr/>
        </p:nvSpPr>
        <p:spPr>
          <a:xfrm>
            <a:off x="4449769" y="5656522"/>
            <a:ext cx="480948" cy="339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53" name="Folyamatábra: Feldolgozás 52"/>
          <p:cNvSpPr/>
          <p:nvPr/>
        </p:nvSpPr>
        <p:spPr>
          <a:xfrm>
            <a:off x="5004666" y="5656522"/>
            <a:ext cx="436179" cy="339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</a:t>
            </a:r>
          </a:p>
        </p:txBody>
      </p:sp>
      <p:sp>
        <p:nvSpPr>
          <p:cNvPr id="54" name="Folyamatábra: Feldolgozás 53"/>
          <p:cNvSpPr/>
          <p:nvPr/>
        </p:nvSpPr>
        <p:spPr>
          <a:xfrm>
            <a:off x="5600413" y="5641399"/>
            <a:ext cx="484632" cy="332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55" name="Folyamatábra: Feldolgozás 54"/>
          <p:cNvSpPr/>
          <p:nvPr/>
        </p:nvSpPr>
        <p:spPr>
          <a:xfrm>
            <a:off x="6211389" y="5641399"/>
            <a:ext cx="466340" cy="332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70</a:t>
            </a:r>
          </a:p>
        </p:txBody>
      </p:sp>
      <p:sp>
        <p:nvSpPr>
          <p:cNvPr id="62" name="Folyamatábra: Bekötés 61"/>
          <p:cNvSpPr/>
          <p:nvPr/>
        </p:nvSpPr>
        <p:spPr>
          <a:xfrm>
            <a:off x="7582989" y="3916657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24</a:t>
            </a:r>
          </a:p>
        </p:txBody>
      </p:sp>
      <p:sp>
        <p:nvSpPr>
          <p:cNvPr id="63" name="Folyamatábra: Bekötés 62"/>
          <p:cNvSpPr/>
          <p:nvPr/>
        </p:nvSpPr>
        <p:spPr>
          <a:xfrm>
            <a:off x="8768661" y="3938573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64" name="Folyamatábra: Bekötés 63"/>
          <p:cNvSpPr/>
          <p:nvPr/>
        </p:nvSpPr>
        <p:spPr>
          <a:xfrm>
            <a:off x="9635997" y="3938573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</a:t>
            </a:r>
          </a:p>
        </p:txBody>
      </p:sp>
      <p:sp>
        <p:nvSpPr>
          <p:cNvPr id="65" name="Folyamatábra: Bekötés 64"/>
          <p:cNvSpPr/>
          <p:nvPr/>
        </p:nvSpPr>
        <p:spPr>
          <a:xfrm>
            <a:off x="10870073" y="3938573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cxnSp>
        <p:nvCxnSpPr>
          <p:cNvPr id="66" name="Egyenes összekötő 65"/>
          <p:cNvCxnSpPr/>
          <p:nvPr/>
        </p:nvCxnSpPr>
        <p:spPr>
          <a:xfrm flipH="1">
            <a:off x="7867995" y="3402771"/>
            <a:ext cx="543180" cy="6139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/>
          <p:cNvCxnSpPr>
            <a:endCxn id="65" idx="0"/>
          </p:cNvCxnSpPr>
          <p:nvPr/>
        </p:nvCxnSpPr>
        <p:spPr>
          <a:xfrm>
            <a:off x="10681953" y="3380659"/>
            <a:ext cx="517304" cy="557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/>
          <p:cNvCxnSpPr>
            <a:endCxn id="63" idx="0"/>
          </p:cNvCxnSpPr>
          <p:nvPr/>
        </p:nvCxnSpPr>
        <p:spPr>
          <a:xfrm>
            <a:off x="8797213" y="3376524"/>
            <a:ext cx="300632" cy="56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/>
          <p:cNvCxnSpPr>
            <a:endCxn id="64" idx="0"/>
          </p:cNvCxnSpPr>
          <p:nvPr/>
        </p:nvCxnSpPr>
        <p:spPr>
          <a:xfrm flipH="1">
            <a:off x="9965181" y="3350592"/>
            <a:ext cx="507096" cy="587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lyamatábra: Bekötés 69"/>
          <p:cNvSpPr/>
          <p:nvPr/>
        </p:nvSpPr>
        <p:spPr>
          <a:xfrm>
            <a:off x="9223529" y="1841810"/>
            <a:ext cx="658368" cy="5070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71" name="Folyamatábra: Bekötés 70"/>
          <p:cNvSpPr/>
          <p:nvPr/>
        </p:nvSpPr>
        <p:spPr>
          <a:xfrm>
            <a:off x="8234929" y="2863372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35</a:t>
            </a:r>
          </a:p>
        </p:txBody>
      </p:sp>
      <p:sp>
        <p:nvSpPr>
          <p:cNvPr id="72" name="Folyamatábra: Bekötés 71"/>
          <p:cNvSpPr/>
          <p:nvPr/>
        </p:nvSpPr>
        <p:spPr>
          <a:xfrm>
            <a:off x="10256353" y="2873517"/>
            <a:ext cx="658368" cy="557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30</a:t>
            </a:r>
          </a:p>
        </p:txBody>
      </p:sp>
      <p:cxnSp>
        <p:nvCxnSpPr>
          <p:cNvPr id="73" name="Egyenes összekötő 72"/>
          <p:cNvCxnSpPr/>
          <p:nvPr/>
        </p:nvCxnSpPr>
        <p:spPr>
          <a:xfrm flipH="1">
            <a:off x="8754371" y="2304900"/>
            <a:ext cx="543180" cy="6139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73"/>
          <p:cNvCxnSpPr>
            <a:endCxn id="72" idx="1"/>
          </p:cNvCxnSpPr>
          <p:nvPr/>
        </p:nvCxnSpPr>
        <p:spPr>
          <a:xfrm>
            <a:off x="9772393" y="2315780"/>
            <a:ext cx="580376" cy="639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lyamatábra: Feldolgozás 75"/>
          <p:cNvSpPr/>
          <p:nvPr/>
        </p:nvSpPr>
        <p:spPr>
          <a:xfrm>
            <a:off x="7162259" y="5592863"/>
            <a:ext cx="5173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77" name="Folyamatábra: Feldolgozás 76"/>
          <p:cNvSpPr/>
          <p:nvPr/>
        </p:nvSpPr>
        <p:spPr>
          <a:xfrm>
            <a:off x="7767411" y="5592863"/>
            <a:ext cx="4617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35</a:t>
            </a:r>
          </a:p>
        </p:txBody>
      </p:sp>
      <p:sp>
        <p:nvSpPr>
          <p:cNvPr id="78" name="Folyamatábra: Feldolgozás 77"/>
          <p:cNvSpPr/>
          <p:nvPr/>
        </p:nvSpPr>
        <p:spPr>
          <a:xfrm>
            <a:off x="8336362" y="5585694"/>
            <a:ext cx="48245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30</a:t>
            </a:r>
          </a:p>
        </p:txBody>
      </p:sp>
      <p:sp>
        <p:nvSpPr>
          <p:cNvPr id="79" name="Folyamatábra: Feldolgozás 78"/>
          <p:cNvSpPr/>
          <p:nvPr/>
        </p:nvSpPr>
        <p:spPr>
          <a:xfrm>
            <a:off x="8926013" y="5588298"/>
            <a:ext cx="466344" cy="354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24</a:t>
            </a:r>
          </a:p>
        </p:txBody>
      </p:sp>
      <p:sp>
        <p:nvSpPr>
          <p:cNvPr id="80" name="Folyamatábra: Feldolgozás 79"/>
          <p:cNvSpPr/>
          <p:nvPr/>
        </p:nvSpPr>
        <p:spPr>
          <a:xfrm>
            <a:off x="9494209" y="5588298"/>
            <a:ext cx="480948" cy="339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81" name="Folyamatábra: Feldolgozás 80"/>
          <p:cNvSpPr/>
          <p:nvPr/>
        </p:nvSpPr>
        <p:spPr>
          <a:xfrm>
            <a:off x="10062053" y="5607754"/>
            <a:ext cx="423232" cy="339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</a:t>
            </a:r>
          </a:p>
        </p:txBody>
      </p:sp>
      <p:sp>
        <p:nvSpPr>
          <p:cNvPr id="82" name="Folyamatábra: Feldolgozás 81"/>
          <p:cNvSpPr/>
          <p:nvPr/>
        </p:nvSpPr>
        <p:spPr>
          <a:xfrm>
            <a:off x="10644853" y="5592631"/>
            <a:ext cx="484632" cy="332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graphicFrame>
        <p:nvGraphicFramePr>
          <p:cNvPr id="83" name="Táblázat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24461"/>
              </p:ext>
            </p:extLst>
          </p:nvPr>
        </p:nvGraphicFramePr>
        <p:xfrm>
          <a:off x="7131558" y="6025844"/>
          <a:ext cx="3997924" cy="2536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1132">
                  <a:extLst>
                    <a:ext uri="{9D8B030D-6E8A-4147-A177-3AD203B41FA5}">
                      <a16:colId xmlns:a16="http://schemas.microsoft.com/office/drawing/2014/main" val="4085284673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1064296937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898852937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1617405552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3835443095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3612772233"/>
                    </a:ext>
                  </a:extLst>
                </a:gridCol>
                <a:gridCol w="571132">
                  <a:extLst>
                    <a:ext uri="{9D8B030D-6E8A-4147-A177-3AD203B41FA5}">
                      <a16:colId xmlns:a16="http://schemas.microsoft.com/office/drawing/2014/main" val="2118629480"/>
                    </a:ext>
                  </a:extLst>
                </a:gridCol>
              </a:tblGrid>
              <a:tr h="253688"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55732"/>
                  </a:ext>
                </a:extLst>
              </a:tr>
            </a:tbl>
          </a:graphicData>
        </a:graphic>
      </p:graphicFrame>
      <p:sp>
        <p:nvSpPr>
          <p:cNvPr id="84" name="Szövegdoboz 83"/>
          <p:cNvSpPr txBox="1"/>
          <p:nvPr/>
        </p:nvSpPr>
        <p:spPr>
          <a:xfrm>
            <a:off x="9025961" y="47705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Műveletidő: </a:t>
            </a:r>
            <a:r>
              <a:rPr lang="hu-HU">
                <a:sym typeface="Symbol" panose="05050102010706020507" pitchFamily="18" charset="2"/>
              </a:rPr>
              <a:t></a:t>
            </a:r>
            <a:r>
              <a:rPr lang="hu-HU"/>
              <a:t>log</a:t>
            </a:r>
            <a:r>
              <a:rPr lang="hu-HU" baseline="-25000"/>
              <a:t>2</a:t>
            </a:r>
            <a:r>
              <a:rPr lang="hu-HU" i="1"/>
              <a:t>n</a:t>
            </a:r>
            <a:r>
              <a:rPr lang="hu-HU">
                <a:sym typeface="Symbol" panose="05050102010706020507" pitchFamily="18" charset="2"/>
              </a:rPr>
              <a:t>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3789 -0.148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74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-0.03776 0.148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740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19349 0.0064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2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19102 -0.003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9 -0.14838 L 0.09089 -0.3004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761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-0.05352 0.1481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740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49 0.00648 L -0.28529 0.0076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4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9531 0.0020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0.30046 L 0.17331 -0.448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407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08203 0.1486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743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29 0.00764 L -0.33946 0.0076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4727 -4.0740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13385 -0.311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1560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28373 0.0011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62 L 0.07631 -0.1481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7338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5 -0.3118 L -0.21706 -0.15856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7662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73 0.00116 L -0.23412 0.00116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04688 -0.00047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5" grpId="0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2" grpId="0" animBg="1"/>
      <p:bldP spid="13" grpId="0" animBg="1"/>
      <p:bldP spid="14" grpId="0" animBg="1"/>
      <p:bldP spid="15" grpId="0" animBg="1"/>
      <p:bldP spid="46" grpId="0" animBg="1"/>
      <p:bldP spid="46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  <p:bldP spid="55" grpId="0" animBg="1"/>
      <p:bldP spid="55" grpId="1" animBg="1"/>
      <p:bldP spid="55" grpId="2" animBg="1"/>
      <p:bldP spid="55" grpId="3" animBg="1"/>
      <p:bldP spid="62" grpId="0" animBg="1"/>
      <p:bldP spid="62" grpId="1" animBg="1"/>
      <p:bldP spid="62" grpId="2" animBg="1"/>
      <p:bldP spid="63" grpId="0" animBg="1"/>
      <p:bldP spid="63" grpId="1" animBg="1"/>
      <p:bldP spid="64" grpId="0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2" grpId="2" animBg="1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FF617-B98D-E6EE-6A06-932792A3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8CB6F2-631A-A717-DCC0-48942EE67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72407E-A1FC-EF76-89B0-883C38942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BEA9C74-3A48-1B2E-0912-B773B6E6A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071D67-BECC-6736-8D82-A7BA327DD8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CC9B894-C952-309A-3738-7377EAB2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38D57899-15A7-0723-F3C6-E2205C7C2A9A}"/>
              </a:ext>
            </a:extLst>
          </p:cNvPr>
          <p:cNvSpPr txBox="1">
            <a:spLocks/>
          </p:cNvSpPr>
          <p:nvPr/>
        </p:nvSpPr>
        <p:spPr>
          <a:xfrm>
            <a:off x="1164509" y="222944"/>
            <a:ext cx="10759916" cy="8850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/>
              <a:t>    Kupac műveletei  (animáció nélkül)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9551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D46AA343-313E-6CC7-AC49-FC936839D3AA}"/>
              </a:ext>
            </a:extLst>
          </p:cNvPr>
          <p:cNvSpPr/>
          <p:nvPr/>
        </p:nvSpPr>
        <p:spPr>
          <a:xfrm>
            <a:off x="5963600" y="5414756"/>
            <a:ext cx="4145600" cy="77455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AE88AC2E-6FD7-2F56-9363-E213D204D183}"/>
              </a:ext>
            </a:extLst>
          </p:cNvPr>
          <p:cNvSpPr/>
          <p:nvPr/>
        </p:nvSpPr>
        <p:spPr>
          <a:xfrm>
            <a:off x="5963600" y="3428439"/>
            <a:ext cx="4145600" cy="77455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F3939E94-3DB6-8C24-0CF2-F361233AC856}"/>
              </a:ext>
            </a:extLst>
          </p:cNvPr>
          <p:cNvSpPr/>
          <p:nvPr/>
        </p:nvSpPr>
        <p:spPr>
          <a:xfrm>
            <a:off x="5949668" y="1317919"/>
            <a:ext cx="4145600" cy="77455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20942" y="169322"/>
            <a:ext cx="8596668" cy="863780"/>
          </a:xfrm>
        </p:spPr>
        <p:txBody>
          <a:bodyPr/>
          <a:lstStyle/>
          <a:p>
            <a:r>
              <a:rPr lang="hu-HU" dirty="0"/>
              <a:t>Prioritásos sor műveletei kupac esetén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88" y="2552845"/>
            <a:ext cx="4550279" cy="27095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C145BD5C-126E-9356-0D42-4E69C0D70291}"/>
              </a:ext>
            </a:extLst>
          </p:cNvPr>
          <p:cNvSpPr txBox="1">
            <a:spLocks/>
          </p:cNvSpPr>
          <p:nvPr/>
        </p:nvSpPr>
        <p:spPr>
          <a:xfrm>
            <a:off x="6096001" y="821094"/>
            <a:ext cx="5812440" cy="637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dirty="0" err="1">
                <a:ea typeface="Calibri" panose="020F0502020204030204" pitchFamily="34" charset="0"/>
                <a:cs typeface="CMMI12"/>
              </a:rPr>
              <a:t>MT</a:t>
            </a:r>
            <a:r>
              <a:rPr lang="hu-HU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baseline="-25000" dirty="0">
                <a:ea typeface="Calibri" panose="020F0502020204030204" pitchFamily="34" charset="0"/>
                <a:cs typeface="CMR8"/>
              </a:rPr>
              <a:t> : </a:t>
            </a:r>
            <a:r>
              <a:rPr lang="hu-HU" i="1" baseline="-25000" dirty="0">
                <a:ea typeface="Calibri" panose="020F0502020204030204" pitchFamily="34" charset="0"/>
                <a:cs typeface="CMMI8"/>
              </a:rPr>
              <a:t>n</a:t>
            </a:r>
            <a:r>
              <a:rPr lang="hu-HU" baseline="-25000" dirty="0">
                <a:ea typeface="Calibri" panose="020F0502020204030204" pitchFamily="34" charset="0"/>
                <a:cs typeface="CMMI8"/>
              </a:rPr>
              <a:t>&lt;</a:t>
            </a:r>
            <a:r>
              <a:rPr lang="hu-HU" i="1" baseline="-25000" dirty="0" err="1">
                <a:ea typeface="Calibri" panose="020F0502020204030204" pitchFamily="34" charset="0"/>
                <a:cs typeface="CMMI8"/>
              </a:rPr>
              <a:t>A.length</a:t>
            </a:r>
            <a:r>
              <a:rPr lang="hu-HU" dirty="0"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 </a:t>
            </a:r>
            <a:r>
              <a:rPr lang="en-US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dirty="0">
                <a:ea typeface="Calibri" panose="020F0502020204030204" pitchFamily="34" charset="0"/>
                <a:cs typeface="CMR12"/>
              </a:rPr>
              <a:t>Θ</a:t>
            </a:r>
            <a:r>
              <a:rPr lang="hu-HU" dirty="0">
                <a:ea typeface="Calibri" panose="020F0502020204030204" pitchFamily="34" charset="0"/>
                <a:cs typeface="CMR12"/>
              </a:rPr>
              <a:t>(log 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</a:t>
            </a:r>
          </a:p>
          <a:p>
            <a:pPr lvl="1"/>
            <a:r>
              <a:rPr lang="hu-HU" b="0" i="0" u="none" strike="noStrike" baseline="0" dirty="0"/>
              <a:t>a ciklus legfeljebb annyiszor iterál, amennyi a fa magassága: ⌊log(</a:t>
            </a:r>
            <a:r>
              <a:rPr lang="hu-HU" b="0" i="1" u="none" strike="noStrike" baseline="0" dirty="0"/>
              <a:t>n</a:t>
            </a:r>
            <a:r>
              <a:rPr lang="hu-HU" b="0" i="0" u="none" strike="noStrike" baseline="0" dirty="0"/>
              <a:t> + 1)⌋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b="0" i="0" u="none" strike="noStrike" baseline="0" dirty="0"/>
              <a:t>log </a:t>
            </a:r>
            <a:r>
              <a:rPr lang="pt-BR" b="0" i="1" u="none" strike="noStrike" baseline="0" dirty="0"/>
              <a:t>n</a:t>
            </a:r>
            <a:r>
              <a:rPr lang="pt-BR" b="0" i="0" u="none" strike="noStrike" baseline="0" dirty="0"/>
              <a:t> ≤ </a:t>
            </a:r>
            <a:r>
              <a:rPr lang="hu-HU" i="1" dirty="0" err="1">
                <a:ea typeface="Calibri" panose="020F0502020204030204" pitchFamily="34" charset="0"/>
                <a:cs typeface="CMMI12"/>
              </a:rPr>
              <a:t>MT</a:t>
            </a:r>
            <a:r>
              <a:rPr lang="hu-HU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baseline="-25000" dirty="0">
                <a:ea typeface="Calibri" panose="020F0502020204030204" pitchFamily="34" charset="0"/>
                <a:cs typeface="CMR8"/>
              </a:rPr>
              <a:t> : </a:t>
            </a:r>
            <a:r>
              <a:rPr lang="hu-HU" i="1" baseline="-25000" dirty="0">
                <a:ea typeface="Calibri" panose="020F0502020204030204" pitchFamily="34" charset="0"/>
                <a:cs typeface="CMMI8"/>
              </a:rPr>
              <a:t>n</a:t>
            </a:r>
            <a:r>
              <a:rPr lang="hu-HU" baseline="-25000" dirty="0">
                <a:ea typeface="Calibri" panose="020F0502020204030204" pitchFamily="34" charset="0"/>
                <a:cs typeface="CMMI8"/>
              </a:rPr>
              <a:t>&lt;</a:t>
            </a:r>
            <a:r>
              <a:rPr lang="hu-HU" i="1" baseline="-25000" dirty="0" err="1">
                <a:ea typeface="Calibri" panose="020F0502020204030204" pitchFamily="34" charset="0"/>
                <a:cs typeface="CMMI8"/>
              </a:rPr>
              <a:t>A.length</a:t>
            </a:r>
            <a:r>
              <a:rPr lang="hu-HU" dirty="0"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 </a:t>
            </a:r>
            <a:r>
              <a:rPr lang="pt-BR" b="0" i="0" u="none" strike="noStrike" baseline="0" dirty="0"/>
              <a:t>= ⌊log(</a:t>
            </a:r>
            <a:r>
              <a:rPr lang="pt-BR" b="0" i="1" u="none" strike="noStrike" baseline="0" dirty="0"/>
              <a:t>n</a:t>
            </a:r>
            <a:r>
              <a:rPr lang="pt-BR" b="0" i="0" u="none" strike="noStrike" baseline="0" dirty="0"/>
              <a:t> + 1)⌋ + 1 ≤ log </a:t>
            </a:r>
            <a:r>
              <a:rPr lang="pt-BR" b="0" i="1" u="none" strike="noStrike" baseline="0" dirty="0"/>
              <a:t>n</a:t>
            </a:r>
            <a:r>
              <a:rPr lang="pt-BR" b="0" i="0" u="none" strike="noStrike" baseline="0" dirty="0"/>
              <a:t> + 2</a:t>
            </a:r>
            <a:endParaRPr lang="hu-HU" dirty="0">
              <a:ea typeface="Calibri" panose="020F0502020204030204" pitchFamily="34" charset="0"/>
              <a:cs typeface="F2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dirty="0" err="1">
                <a:ea typeface="Calibri" panose="020F0502020204030204" pitchFamily="34" charset="0"/>
                <a:cs typeface="CMMI12"/>
              </a:rPr>
              <a:t>MT</a:t>
            </a:r>
            <a:r>
              <a:rPr lang="hu-HU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dirty="0">
                <a:ea typeface="Calibri" panose="020F0502020204030204" pitchFamily="34" charset="0"/>
                <a:cs typeface="CMR8"/>
              </a:rPr>
              <a:t> </a:t>
            </a:r>
            <a:r>
              <a:rPr lang="hu-HU" baseline="-25000" dirty="0">
                <a:cs typeface="CMR8"/>
              </a:rPr>
              <a:t>: </a:t>
            </a:r>
            <a:r>
              <a:rPr lang="hu-HU" i="1" baseline="-25000" dirty="0">
                <a:cs typeface="CMMI8"/>
              </a:rPr>
              <a:t>n</a:t>
            </a:r>
            <a:r>
              <a:rPr lang="hu-HU" baseline="-25000" dirty="0">
                <a:cs typeface="CMR8"/>
              </a:rPr>
              <a:t>=</a:t>
            </a:r>
            <a:r>
              <a:rPr lang="hu-HU" i="1" baseline="-25000" dirty="0" err="1">
                <a:cs typeface="CMMI8"/>
              </a:rPr>
              <a:t>A.length</a:t>
            </a:r>
            <a:r>
              <a:rPr lang="hu-HU" dirty="0"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 </a:t>
            </a:r>
            <a:r>
              <a:rPr lang="en-US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dirty="0">
                <a:ea typeface="Calibri" panose="020F0502020204030204" pitchFamily="34" charset="0"/>
                <a:cs typeface="CMR12"/>
              </a:rPr>
              <a:t>Θ</a:t>
            </a:r>
            <a:r>
              <a:rPr lang="hu-HU" dirty="0"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</a:t>
            </a:r>
          </a:p>
          <a:p>
            <a:pPr lvl="1"/>
            <a:r>
              <a:rPr lang="hu-HU" b="0" i="0" u="none" strike="noStrike" baseline="0" dirty="0"/>
              <a:t>a </a:t>
            </a:r>
            <a:r>
              <a:rPr lang="hu-HU" b="0" i="0" u="none" strike="noStrike" baseline="0" dirty="0" err="1"/>
              <a:t>doubleFullArray</a:t>
            </a:r>
            <a:r>
              <a:rPr lang="hu-HU" b="0" i="0" u="none" strike="noStrike" baseline="0" dirty="0"/>
              <a:t>(A) ciklusa: </a:t>
            </a:r>
            <a:r>
              <a:rPr lang="hu-HU" b="0" i="1" u="none" strike="noStrike" baseline="0" dirty="0"/>
              <a:t>n</a:t>
            </a:r>
            <a:r>
              <a:rPr lang="hu-HU" b="0" i="0" u="none" strike="noStrike" baseline="0" dirty="0"/>
              <a:t> iterációt</a:t>
            </a:r>
            <a:br>
              <a:rPr lang="hu-HU" b="0" i="0" u="none" strike="noStrike" baseline="0" dirty="0"/>
            </a:br>
            <a:r>
              <a:rPr lang="hu-HU" b="0" i="0" u="none" strike="noStrike" baseline="0" dirty="0"/>
              <a:t> hajt végre</a:t>
            </a:r>
          </a:p>
          <a:p>
            <a:pPr lvl="1"/>
            <a:r>
              <a:rPr lang="hu-HU" dirty="0"/>
              <a:t>ez</a:t>
            </a:r>
            <a:r>
              <a:rPr lang="hu-HU" b="0" i="0" u="none" strike="noStrike" baseline="0" dirty="0"/>
              <a:t> dominál a többi tevékenységek műveletigénye fölött</a:t>
            </a:r>
            <a:endParaRPr lang="hu-HU" dirty="0">
              <a:ea typeface="Calibri" panose="020F0502020204030204" pitchFamily="34" charset="0"/>
              <a:cs typeface="F2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a typeface="Calibri" panose="020F0502020204030204" pitchFamily="34" charset="0"/>
                <a:cs typeface="F29"/>
              </a:rPr>
              <a:t> </a:t>
            </a:r>
            <a:r>
              <a:rPr lang="hu-HU" i="1" dirty="0" err="1">
                <a:ea typeface="Calibri" panose="020F0502020204030204" pitchFamily="34" charset="0"/>
                <a:cs typeface="CMMI12"/>
              </a:rPr>
              <a:t>mT</a:t>
            </a:r>
            <a:r>
              <a:rPr lang="hu-HU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dirty="0"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a typeface="Calibri" panose="020F0502020204030204" pitchFamily="34" charset="0"/>
                <a:cs typeface="CMR12"/>
              </a:rPr>
              <a:t>) </a:t>
            </a:r>
            <a:r>
              <a:rPr lang="en-US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dirty="0">
                <a:ea typeface="Calibri" panose="020F0502020204030204" pitchFamily="34" charset="0"/>
                <a:cs typeface="CMR12"/>
              </a:rPr>
              <a:t>Θ</a:t>
            </a:r>
            <a:r>
              <a:rPr lang="hu-HU" dirty="0">
                <a:ea typeface="Calibri" panose="020F0502020204030204" pitchFamily="34" charset="0"/>
                <a:cs typeface="CMR12"/>
              </a:rPr>
              <a:t>(1)</a:t>
            </a:r>
          </a:p>
          <a:p>
            <a:pPr lvl="1"/>
            <a:r>
              <a:rPr lang="hu-HU" b="0" i="1" u="none" strike="noStrike" baseline="0" dirty="0"/>
              <a:t>X</a:t>
            </a:r>
            <a:r>
              <a:rPr lang="hu-HU" b="0" i="0" u="none" strike="noStrike" baseline="0" dirty="0"/>
              <a:t> elég kicsi-&gt;  ciklus egyet sem iterál</a:t>
            </a:r>
            <a:endParaRPr lang="hu-H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0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ercs: vízszintes 8">
            <a:extLst>
              <a:ext uri="{FF2B5EF4-FFF2-40B4-BE49-F238E27FC236}">
                <a16:creationId xmlns:a16="http://schemas.microsoft.com/office/drawing/2014/main" id="{1CA81C15-FCD4-D27C-63FD-F0B95618A703}"/>
              </a:ext>
            </a:extLst>
          </p:cNvPr>
          <p:cNvSpPr/>
          <p:nvPr/>
        </p:nvSpPr>
        <p:spPr>
          <a:xfrm>
            <a:off x="1339266" y="3041725"/>
            <a:ext cx="2704413" cy="77455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20942" y="169322"/>
            <a:ext cx="8596668" cy="681448"/>
          </a:xfrm>
        </p:spPr>
        <p:txBody>
          <a:bodyPr>
            <a:normAutofit fontScale="90000"/>
          </a:bodyPr>
          <a:lstStyle/>
          <a:p>
            <a:r>
              <a:rPr lang="hu-HU" dirty="0"/>
              <a:t>Prioritásos sor műveletei kupac esetén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43" y="1996207"/>
            <a:ext cx="4475496" cy="12911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Tekercs: vízszintes 10">
            <a:extLst>
              <a:ext uri="{FF2B5EF4-FFF2-40B4-BE49-F238E27FC236}">
                <a16:creationId xmlns:a16="http://schemas.microsoft.com/office/drawing/2014/main" id="{A38EA259-59E6-1E7B-8559-07FC131769B4}"/>
              </a:ext>
            </a:extLst>
          </p:cNvPr>
          <p:cNvSpPr/>
          <p:nvPr/>
        </p:nvSpPr>
        <p:spPr>
          <a:xfrm>
            <a:off x="8229544" y="4252255"/>
            <a:ext cx="2814911" cy="68144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1C0CEA-8BB2-FC8F-90AE-EB773685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75" y="3991910"/>
            <a:ext cx="5365724" cy="12111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i="1" dirty="0" err="1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800" baseline="-25000" dirty="0" err="1">
                <a:effectLst/>
                <a:ea typeface="Calibri" panose="020F0502020204030204" pitchFamily="34" charset="0"/>
                <a:cs typeface="CMR8"/>
              </a:rPr>
              <a:t>max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28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(1)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A0B8310-49AE-1EA4-8472-B69E6812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951" y="1011462"/>
            <a:ext cx="3203325" cy="19074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0C0A04D0-0FA7-3871-82F9-5464C678E135}"/>
              </a:ext>
            </a:extLst>
          </p:cNvPr>
          <p:cNvSpPr txBox="1">
            <a:spLocks/>
          </p:cNvSpPr>
          <p:nvPr/>
        </p:nvSpPr>
        <p:spPr>
          <a:xfrm>
            <a:off x="1509446" y="3287344"/>
            <a:ext cx="5968314" cy="328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i="1" dirty="0" err="1">
                <a:ea typeface="Calibri" panose="020F0502020204030204" pitchFamily="34" charset="0"/>
                <a:cs typeface="CMMI12"/>
              </a:rPr>
              <a:t>AT</a:t>
            </a:r>
            <a:r>
              <a:rPr lang="hu-HU" sz="2200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sz="2200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2200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200" dirty="0">
                <a:ea typeface="Calibri" panose="020F0502020204030204" pitchFamily="34" charset="0"/>
                <a:cs typeface="CMR12"/>
              </a:rPr>
              <a:t>) </a:t>
            </a:r>
            <a:r>
              <a:rPr lang="en-US" sz="2200" dirty="0">
                <a:ea typeface="Calibri" panose="020F0502020204030204" pitchFamily="34" charset="0"/>
                <a:cs typeface="CMSY10"/>
              </a:rPr>
              <a:t>∈ </a:t>
            </a:r>
            <a:r>
              <a:rPr lang="hu-HU" sz="2200" i="1" dirty="0">
                <a:ea typeface="Calibri" panose="020F0502020204030204" pitchFamily="34" charset="0"/>
                <a:cs typeface="CMMI12"/>
              </a:rPr>
              <a:t>O</a:t>
            </a:r>
            <a:r>
              <a:rPr lang="hu-HU" sz="2200" dirty="0">
                <a:ea typeface="Calibri" panose="020F0502020204030204" pitchFamily="34" charset="0"/>
                <a:cs typeface="CMR12"/>
              </a:rPr>
              <a:t>(log </a:t>
            </a:r>
            <a:r>
              <a:rPr lang="hu-HU" sz="2200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200" dirty="0">
                <a:ea typeface="Calibri" panose="020F0502020204030204" pitchFamily="34" charset="0"/>
                <a:cs typeface="CMR12"/>
              </a:rPr>
              <a:t>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400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1400" b="0" i="0" u="none" strike="noStrike" baseline="0" dirty="0"/>
              <a:t>amortizált műveletigény számítás</a:t>
            </a:r>
            <a:r>
              <a:rPr lang="hu-HU" sz="1400" dirty="0">
                <a:ea typeface="Calibri" panose="020F0502020204030204" pitchFamily="34" charset="0"/>
                <a:cs typeface="CMR12"/>
              </a:rPr>
              <a:t>)</a:t>
            </a:r>
          </a:p>
          <a:p>
            <a:pPr lvl="1"/>
            <a:r>
              <a:rPr lang="pt-BR" sz="1800" b="0" i="0" u="none" strike="noStrike" baseline="0" dirty="0"/>
              <a:t>egyrészt </a:t>
            </a:r>
            <a:r>
              <a:rPr lang="hu-HU" sz="1800" i="1" dirty="0" err="1">
                <a:ea typeface="Calibri" panose="020F0502020204030204" pitchFamily="34" charset="0"/>
                <a:cs typeface="CMMI12"/>
              </a:rPr>
              <a:t>MT</a:t>
            </a:r>
            <a:r>
              <a:rPr lang="hu-HU" sz="1800" baseline="-25000" dirty="0" err="1">
                <a:ea typeface="Calibri" panose="020F0502020204030204" pitchFamily="34" charset="0"/>
                <a:cs typeface="CMR8"/>
              </a:rPr>
              <a:t>add</a:t>
            </a:r>
            <a:r>
              <a:rPr lang="hu-HU" sz="1800" baseline="-25000" dirty="0">
                <a:ea typeface="Calibri" panose="020F0502020204030204" pitchFamily="34" charset="0"/>
                <a:cs typeface="CMR8"/>
              </a:rPr>
              <a:t> : </a:t>
            </a:r>
            <a:r>
              <a:rPr lang="hu-HU" sz="1800" i="1" baseline="-25000" dirty="0">
                <a:ea typeface="Calibri" panose="020F0502020204030204" pitchFamily="34" charset="0"/>
                <a:cs typeface="CMMI8"/>
              </a:rPr>
              <a:t>n</a:t>
            </a:r>
            <a:r>
              <a:rPr lang="hu-HU" sz="1800" baseline="-25000" dirty="0">
                <a:ea typeface="Calibri" panose="020F0502020204030204" pitchFamily="34" charset="0"/>
                <a:cs typeface="CMMI8"/>
              </a:rPr>
              <a:t>&lt;</a:t>
            </a:r>
            <a:r>
              <a:rPr lang="hu-HU" sz="1800" i="1" baseline="-25000" dirty="0" err="1">
                <a:ea typeface="Calibri" panose="020F0502020204030204" pitchFamily="34" charset="0"/>
                <a:cs typeface="CMMI8"/>
              </a:rPr>
              <a:t>A.length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) </a:t>
            </a:r>
            <a:r>
              <a:rPr lang="en-US" sz="1800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sz="1800" dirty="0">
                <a:ea typeface="Calibri" panose="020F0502020204030204" pitchFamily="34" charset="0"/>
                <a:cs typeface="CMR12"/>
              </a:rPr>
              <a:t>Θ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(log </a:t>
            </a:r>
            <a:r>
              <a:rPr lang="hu-HU" sz="1800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)</a:t>
            </a:r>
          </a:p>
          <a:p>
            <a:pPr lvl="1"/>
            <a:r>
              <a:rPr lang="hu-HU" sz="1800" b="0" i="0" u="none" strike="noStrike" baseline="0" dirty="0"/>
              <a:t>másrészt </a:t>
            </a:r>
            <a:r>
              <a:rPr lang="hu-HU" sz="1800" b="0" i="1" u="none" strike="noStrike" baseline="0" dirty="0"/>
              <a:t>n</a:t>
            </a:r>
            <a:r>
              <a:rPr lang="hu-HU" sz="1800" b="0" i="0" u="none" strike="noStrike" baseline="0" dirty="0"/>
              <a:t> = </a:t>
            </a:r>
            <a:r>
              <a:rPr lang="hu-HU" sz="1800" b="0" i="1" u="none" strike="noStrike" baseline="0" dirty="0" err="1"/>
              <a:t>A</a:t>
            </a:r>
            <a:r>
              <a:rPr lang="hu-HU" sz="1800" b="0" i="0" u="none" strike="noStrike" baseline="0" dirty="0" err="1"/>
              <a:t>.length</a:t>
            </a:r>
            <a:r>
              <a:rPr lang="hu-HU" sz="1800" b="0" i="0" u="none" strike="noStrike" baseline="0" dirty="0"/>
              <a:t> -&gt; </a:t>
            </a:r>
            <a:r>
              <a:rPr lang="hu-HU" sz="1800" b="0" i="0" u="none" strike="noStrike" baseline="0" dirty="0" err="1"/>
              <a:t>doubleFullArray</a:t>
            </a:r>
            <a:r>
              <a:rPr lang="hu-HU" sz="1800" b="0" i="0" u="none" strike="noStrike" baseline="0" dirty="0"/>
              <a:t>(</a:t>
            </a:r>
            <a:r>
              <a:rPr lang="hu-HU" sz="1800" b="0" i="1" u="none" strike="noStrike" baseline="0" dirty="0"/>
              <a:t>A</a:t>
            </a:r>
            <a:r>
              <a:rPr lang="hu-HU" sz="1800" b="0" i="0" u="none" strike="noStrike" baseline="0" dirty="0"/>
              <a:t>) </a:t>
            </a:r>
            <a:r>
              <a:rPr lang="hu-HU" sz="1800" b="0" i="1" u="none" strike="noStrike" baseline="0" dirty="0"/>
              <a:t>n</a:t>
            </a:r>
            <a:r>
              <a:rPr lang="hu-HU" sz="1800" b="0" i="0" u="none" strike="noStrike" baseline="0" dirty="0"/>
              <a:t> iteráció</a:t>
            </a:r>
          </a:p>
          <a:p>
            <a:pPr lvl="1"/>
            <a:r>
              <a:rPr lang="hu-HU" sz="1800" dirty="0"/>
              <a:t>ez</a:t>
            </a:r>
            <a:r>
              <a:rPr lang="hu-HU" sz="1800" b="0" i="0" u="none" strike="noStrike" baseline="0" dirty="0"/>
              <a:t> kettesével képzeletben szétosztható az előző </a:t>
            </a:r>
            <a:r>
              <a:rPr lang="hu-HU" sz="1800" b="0" i="1" u="none" strike="noStrike" baseline="0" dirty="0"/>
              <a:t>n</a:t>
            </a:r>
            <a:r>
              <a:rPr lang="hu-HU" sz="1800" b="0" i="0" u="none" strike="noStrike" baseline="0" dirty="0"/>
              <a:t>/2 add() hívás között:</a:t>
            </a:r>
          </a:p>
          <a:p>
            <a:pPr lvl="2"/>
            <a:r>
              <a:rPr lang="hu-HU" sz="1600" b="0" i="0" u="none" strike="noStrike" baseline="0" dirty="0"/>
              <a:t>biztosan nem hívtuk meg a </a:t>
            </a:r>
            <a:r>
              <a:rPr lang="hu-HU" sz="1600" b="0" i="0" u="none" strike="noStrike" baseline="0" dirty="0" err="1"/>
              <a:t>doubleFullArray</a:t>
            </a:r>
            <a:r>
              <a:rPr lang="hu-HU" sz="1600" b="0" i="0" u="none" strike="noStrike" baseline="0" dirty="0"/>
              <a:t>(</a:t>
            </a:r>
            <a:r>
              <a:rPr lang="hu-HU" sz="1600" b="0" i="1" u="none" strike="noStrike" baseline="0" dirty="0"/>
              <a:t>A</a:t>
            </a:r>
            <a:r>
              <a:rPr lang="hu-HU" sz="1600" b="0" i="0" u="none" strike="noStrike" baseline="0" dirty="0"/>
              <a:t>) eljárást</a:t>
            </a:r>
          </a:p>
          <a:p>
            <a:pPr lvl="2"/>
            <a:r>
              <a:rPr lang="hu-HU" sz="1600" b="0" i="0" u="none" strike="noStrike" baseline="0" dirty="0"/>
              <a:t>Így az </a:t>
            </a:r>
            <a:r>
              <a:rPr lang="hu-HU" sz="1600" b="0" i="1" u="none" strike="noStrike" baseline="0" dirty="0"/>
              <a:t>n</a:t>
            </a:r>
            <a:r>
              <a:rPr lang="hu-HU" sz="1600" b="0" i="0" u="none" strike="noStrike" baseline="0" dirty="0"/>
              <a:t>/2 add() hívás O(log </a:t>
            </a:r>
            <a:r>
              <a:rPr lang="hu-HU" sz="1600" b="0" i="1" u="none" strike="noStrike" baseline="0" dirty="0"/>
              <a:t>n</a:t>
            </a:r>
            <a:r>
              <a:rPr lang="hu-HU" sz="1600" b="0" i="0" u="none" strike="noStrike" baseline="0" dirty="0"/>
              <a:t>) </a:t>
            </a:r>
            <a:r>
              <a:rPr lang="nn-NO" sz="1600" b="0" i="0" u="none" strike="noStrike" baseline="0" dirty="0"/>
              <a:t>m</a:t>
            </a:r>
            <a:r>
              <a:rPr lang="hu-HU" sz="1600" b="0" i="0" u="none" strike="noStrike" baseline="0" dirty="0"/>
              <a:t>ű</a:t>
            </a:r>
            <a:r>
              <a:rPr lang="nn-NO" sz="1600" b="0" i="0" u="none" strike="noStrike" baseline="0" dirty="0"/>
              <a:t>veletigénye </a:t>
            </a:r>
            <a:r>
              <a:rPr lang="hu-HU" sz="1600" b="0" i="0" u="none" strike="noStrike" baseline="0" dirty="0"/>
              <a:t>2-</a:t>
            </a:r>
            <a:r>
              <a:rPr lang="nn-NO" sz="1600" b="0" i="0" u="none" strike="noStrike" baseline="0" dirty="0"/>
              <a:t>vel n</a:t>
            </a:r>
            <a:r>
              <a:rPr lang="hu-HU" sz="1600" b="0" i="0" u="none" strike="noStrike" baseline="0" dirty="0"/>
              <a:t>ő</a:t>
            </a:r>
            <a:r>
              <a:rPr lang="nn-NO" sz="1600" b="0" i="0" u="none" strike="noStrike" baseline="0" dirty="0"/>
              <a:t> meg</a:t>
            </a:r>
            <a:endParaRPr lang="hu-HU" sz="1600" b="0" i="0" u="none" strike="noStrike" baseline="0" dirty="0"/>
          </a:p>
          <a:p>
            <a:pPr lvl="2"/>
            <a:r>
              <a:rPr lang="nn-NO" sz="1600" b="0" i="0" u="none" strike="noStrike" baseline="0" dirty="0"/>
              <a:t> azaz </a:t>
            </a:r>
            <a:r>
              <a:rPr lang="nn-NO" sz="1600" b="0" i="1" u="none" strike="noStrike" baseline="0" dirty="0"/>
              <a:t>O</a:t>
            </a:r>
            <a:r>
              <a:rPr lang="nn-NO" sz="1600" b="0" i="0" u="none" strike="noStrike" baseline="0" dirty="0"/>
              <a:t>(log </a:t>
            </a:r>
            <a:r>
              <a:rPr lang="nn-NO" sz="1600" b="0" i="1" u="none" strike="noStrike" baseline="0" dirty="0"/>
              <a:t>n</a:t>
            </a:r>
            <a:r>
              <a:rPr lang="nn-NO" sz="1600" b="0" i="0" u="none" strike="noStrike" baseline="0" dirty="0"/>
              <a:t>) marad</a:t>
            </a:r>
            <a:endParaRPr lang="hu-HU" sz="1600" dirty="0">
              <a:ea typeface="Calibri" panose="020F0502020204030204" pitchFamily="34" charset="0"/>
              <a:cs typeface="F29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822F-48C3-7FF7-21E2-D996DF29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159362E7-E95E-C0F8-A008-3C1673780EED}"/>
              </a:ext>
            </a:extLst>
          </p:cNvPr>
          <p:cNvSpPr/>
          <p:nvPr/>
        </p:nvSpPr>
        <p:spPr>
          <a:xfrm>
            <a:off x="6593249" y="1545391"/>
            <a:ext cx="2957742" cy="759641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18699C-72C4-5D57-479E-7D8C9A4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42" y="169322"/>
            <a:ext cx="8596668" cy="681448"/>
          </a:xfrm>
        </p:spPr>
        <p:txBody>
          <a:bodyPr>
            <a:normAutofit fontScale="90000"/>
          </a:bodyPr>
          <a:lstStyle/>
          <a:p>
            <a:r>
              <a:rPr lang="hu-HU" dirty="0"/>
              <a:t>Prioritásos sor műveletei kupac esetén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CD1769-9908-BD2C-DEA5-192B6995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371600"/>
            <a:ext cx="5365724" cy="45318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800" baseline="-25000" dirty="0" err="1">
                <a:effectLst/>
                <a:ea typeface="Calibri" panose="020F0502020204030204" pitchFamily="34" charset="0"/>
                <a:cs typeface="CMR8"/>
              </a:rPr>
              <a:t>sink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+ 1 	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R12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: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gyökerű csonka kupac magassága)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a ciklus legfeljebb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iterációt végez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1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400" baseline="-25000" dirty="0" err="1">
                <a:effectLst/>
                <a:ea typeface="Calibri" panose="020F0502020204030204" pitchFamily="34" charset="0"/>
                <a:cs typeface="CMR8"/>
              </a:rPr>
              <a:t>sink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Ha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k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0 -&gt;</a:t>
            </a:r>
            <a:br>
              <a:rPr lang="hu-HU" sz="2400" dirty="0">
                <a:effectLst/>
                <a:ea typeface="Calibri" panose="020F0502020204030204" pitchFamily="34" charset="0"/>
                <a:cs typeface="CMR12"/>
              </a:rPr>
            </a:br>
            <a:r>
              <a:rPr lang="hu-HU" sz="2400" dirty="0">
                <a:ea typeface="Calibri" panose="020F0502020204030204" pitchFamily="34" charset="0"/>
                <a:cs typeface="CMR12"/>
              </a:rPr>
              <a:t>   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400" baseline="-25000" dirty="0" err="1">
                <a:effectLst/>
                <a:ea typeface="Calibri" panose="020F0502020204030204" pitchFamily="34" charset="0"/>
                <a:cs typeface="CMR8"/>
              </a:rPr>
              <a:t>sink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+ 1 =</a:t>
            </a:r>
            <a:br>
              <a:rPr lang="hu-HU" sz="2400" dirty="0">
                <a:effectLst/>
                <a:ea typeface="Calibri" panose="020F0502020204030204" pitchFamily="34" charset="0"/>
                <a:cs typeface="CMR12"/>
              </a:rPr>
            </a:b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     = </a:t>
            </a:r>
            <a:r>
              <a:rPr lang="hu-HU" sz="2400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sz="24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+ 1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+ 1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2CFD77-1550-E2A6-463D-EA962A6E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48" y="1757693"/>
            <a:ext cx="5027728" cy="41458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84166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6AA6E-C46A-CFA4-5F58-B49E428A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B38EC5CC-7521-81AE-E9E6-407544E0801F}"/>
              </a:ext>
            </a:extLst>
          </p:cNvPr>
          <p:cNvSpPr/>
          <p:nvPr/>
        </p:nvSpPr>
        <p:spPr>
          <a:xfrm>
            <a:off x="6157915" y="4278977"/>
            <a:ext cx="4144325" cy="84319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86C319-7033-F805-5F65-0309292A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42" y="169322"/>
            <a:ext cx="8596668" cy="681448"/>
          </a:xfrm>
        </p:spPr>
        <p:txBody>
          <a:bodyPr>
            <a:normAutofit fontScale="90000"/>
          </a:bodyPr>
          <a:lstStyle/>
          <a:p>
            <a:r>
              <a:rPr lang="hu-HU" dirty="0"/>
              <a:t>Prioritásos sor műveletei kupac esetén</a:t>
            </a:r>
          </a:p>
        </p:txBody>
      </p:sp>
      <p:sp>
        <p:nvSpPr>
          <p:cNvPr id="11" name="Tekercs: vízszintes 10">
            <a:extLst>
              <a:ext uri="{FF2B5EF4-FFF2-40B4-BE49-F238E27FC236}">
                <a16:creationId xmlns:a16="http://schemas.microsoft.com/office/drawing/2014/main" id="{6DEC8D57-62CC-0D90-7259-7854781CB32C}"/>
              </a:ext>
            </a:extLst>
          </p:cNvPr>
          <p:cNvSpPr/>
          <p:nvPr/>
        </p:nvSpPr>
        <p:spPr>
          <a:xfrm>
            <a:off x="6117275" y="1471850"/>
            <a:ext cx="4815840" cy="82210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D0556-7B8A-7F8A-8BA4-A840A55E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560" y="975360"/>
            <a:ext cx="4815840" cy="562138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6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36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36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36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36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36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log(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1) + 1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8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8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≤ </a:t>
            </a:r>
            <a:br>
              <a:rPr lang="hu-HU" sz="2800" dirty="0">
                <a:effectLst/>
                <a:ea typeface="Calibri" panose="020F0502020204030204" pitchFamily="34" charset="0"/>
                <a:cs typeface="CMSY10"/>
              </a:rPr>
            </a:b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log(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1) + 2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≤ </a:t>
            </a:r>
            <a:br>
              <a:rPr lang="hu-HU" sz="2800" dirty="0">
                <a:effectLst/>
                <a:ea typeface="Calibri" panose="020F0502020204030204" pitchFamily="34" charset="0"/>
                <a:cs typeface="CMSY10"/>
              </a:rPr>
            </a:b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+ 2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6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36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36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36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36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3600" dirty="0">
                <a:effectLst/>
                <a:ea typeface="Calibri" panose="020F0502020204030204" pitchFamily="34" charset="0"/>
                <a:cs typeface="CMR12"/>
              </a:rPr>
              <a:t>(1)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800" b="0" i="0" u="none" strike="noStrike" baseline="0" dirty="0"/>
              <a:t>2 = 1 + 1 ≤ </a:t>
            </a:r>
            <a:r>
              <a:rPr lang="hu-HU" sz="28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800" baseline="-25000" dirty="0" err="1">
                <a:effectLst/>
                <a:ea typeface="Calibri" panose="020F0502020204030204" pitchFamily="34" charset="0"/>
                <a:cs typeface="CMR8"/>
              </a:rPr>
              <a:t>remMax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pt-BR" sz="2800" b="0" i="0" u="none" strike="noStrike" baseline="0" dirty="0"/>
              <a:t>= </a:t>
            </a:r>
            <a:br>
              <a:rPr lang="hu-HU" sz="2800" b="0" i="0" u="none" strike="noStrike" baseline="0" dirty="0"/>
            </a:br>
            <a:r>
              <a:rPr lang="pt-BR" sz="2800" b="0" i="0" u="none" strike="noStrike" baseline="0" dirty="0"/>
              <a:t>1 + </a:t>
            </a:r>
            <a:r>
              <a:rPr lang="hu-HU" sz="28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800" baseline="-25000" dirty="0" err="1">
                <a:effectLst/>
                <a:ea typeface="Calibri" panose="020F0502020204030204" pitchFamily="34" charset="0"/>
                <a:cs typeface="CMR8"/>
              </a:rPr>
              <a:t>sink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-1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pt-BR" sz="2800" b="0" i="0" u="none" strike="noStrike" baseline="0" dirty="0"/>
              <a:t>≤ 1 + 2 = 3</a:t>
            </a:r>
            <a:endParaRPr lang="hu-HU" sz="2800" dirty="0">
              <a:effectLst/>
              <a:ea typeface="Calibri" panose="020F0502020204030204" pitchFamily="34" charset="0"/>
              <a:cs typeface="F29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23" y="2755575"/>
            <a:ext cx="4684518" cy="20609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511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3D6B17-A99D-202E-4358-A2513147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8982"/>
            <a:ext cx="10018713" cy="1159625"/>
          </a:xfrm>
        </p:spPr>
        <p:txBody>
          <a:bodyPr/>
          <a:lstStyle/>
          <a:p>
            <a:r>
              <a:rPr lang="hu-HU" dirty="0"/>
              <a:t>Prioritásos sor C# kód*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3E53AA-BA37-327C-FBA9-70F4CC74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1416">
            <a:off x="1947049" y="1541306"/>
            <a:ext cx="3410426" cy="3258005"/>
          </a:xfrm>
          <a:custGeom>
            <a:avLst/>
            <a:gdLst>
              <a:gd name="connsiteX0" fmla="*/ 0 w 3410426"/>
              <a:gd name="connsiteY0" fmla="*/ 0 h 3258005"/>
              <a:gd name="connsiteX1" fmla="*/ 568404 w 3410426"/>
              <a:gd name="connsiteY1" fmla="*/ 0 h 3258005"/>
              <a:gd name="connsiteX2" fmla="*/ 1034496 w 3410426"/>
              <a:gd name="connsiteY2" fmla="*/ 0 h 3258005"/>
              <a:gd name="connsiteX3" fmla="*/ 1534692 w 3410426"/>
              <a:gd name="connsiteY3" fmla="*/ 0 h 3258005"/>
              <a:gd name="connsiteX4" fmla="*/ 2137200 w 3410426"/>
              <a:gd name="connsiteY4" fmla="*/ 0 h 3258005"/>
              <a:gd name="connsiteX5" fmla="*/ 2603292 w 3410426"/>
              <a:gd name="connsiteY5" fmla="*/ 0 h 3258005"/>
              <a:gd name="connsiteX6" fmla="*/ 3410426 w 3410426"/>
              <a:gd name="connsiteY6" fmla="*/ 0 h 3258005"/>
              <a:gd name="connsiteX7" fmla="*/ 3410426 w 3410426"/>
              <a:gd name="connsiteY7" fmla="*/ 445261 h 3258005"/>
              <a:gd name="connsiteX8" fmla="*/ 3410426 w 3410426"/>
              <a:gd name="connsiteY8" fmla="*/ 988262 h 3258005"/>
              <a:gd name="connsiteX9" fmla="*/ 3410426 w 3410426"/>
              <a:gd name="connsiteY9" fmla="*/ 1466102 h 3258005"/>
              <a:gd name="connsiteX10" fmla="*/ 3410426 w 3410426"/>
              <a:gd name="connsiteY10" fmla="*/ 2041683 h 3258005"/>
              <a:gd name="connsiteX11" fmla="*/ 3410426 w 3410426"/>
              <a:gd name="connsiteY11" fmla="*/ 2486944 h 3258005"/>
              <a:gd name="connsiteX12" fmla="*/ 3410426 w 3410426"/>
              <a:gd name="connsiteY12" fmla="*/ 3258005 h 3258005"/>
              <a:gd name="connsiteX13" fmla="*/ 2842022 w 3410426"/>
              <a:gd name="connsiteY13" fmla="*/ 3258005 h 3258005"/>
              <a:gd name="connsiteX14" fmla="*/ 2205409 w 3410426"/>
              <a:gd name="connsiteY14" fmla="*/ 3258005 h 3258005"/>
              <a:gd name="connsiteX15" fmla="*/ 1739317 w 3410426"/>
              <a:gd name="connsiteY15" fmla="*/ 3258005 h 3258005"/>
              <a:gd name="connsiteX16" fmla="*/ 1136809 w 3410426"/>
              <a:gd name="connsiteY16" fmla="*/ 3258005 h 3258005"/>
              <a:gd name="connsiteX17" fmla="*/ 670717 w 3410426"/>
              <a:gd name="connsiteY17" fmla="*/ 3258005 h 3258005"/>
              <a:gd name="connsiteX18" fmla="*/ 0 w 3410426"/>
              <a:gd name="connsiteY18" fmla="*/ 3258005 h 3258005"/>
              <a:gd name="connsiteX19" fmla="*/ 0 w 3410426"/>
              <a:gd name="connsiteY19" fmla="*/ 2747584 h 3258005"/>
              <a:gd name="connsiteX20" fmla="*/ 0 w 3410426"/>
              <a:gd name="connsiteY20" fmla="*/ 2302324 h 3258005"/>
              <a:gd name="connsiteX21" fmla="*/ 0 w 3410426"/>
              <a:gd name="connsiteY21" fmla="*/ 1824483 h 3258005"/>
              <a:gd name="connsiteX22" fmla="*/ 0 w 3410426"/>
              <a:gd name="connsiteY22" fmla="*/ 1314062 h 3258005"/>
              <a:gd name="connsiteX23" fmla="*/ 0 w 3410426"/>
              <a:gd name="connsiteY23" fmla="*/ 705901 h 3258005"/>
              <a:gd name="connsiteX24" fmla="*/ 0 w 3410426"/>
              <a:gd name="connsiteY24" fmla="*/ 0 h 325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10426" h="3258005" fill="none" extrusionOk="0">
                <a:moveTo>
                  <a:pt x="0" y="0"/>
                </a:moveTo>
                <a:cubicBezTo>
                  <a:pt x="199150" y="-29240"/>
                  <a:pt x="306400" y="6434"/>
                  <a:pt x="568404" y="0"/>
                </a:cubicBezTo>
                <a:cubicBezTo>
                  <a:pt x="830408" y="-6434"/>
                  <a:pt x="883759" y="39987"/>
                  <a:pt x="1034496" y="0"/>
                </a:cubicBezTo>
                <a:cubicBezTo>
                  <a:pt x="1185233" y="-39987"/>
                  <a:pt x="1405885" y="13186"/>
                  <a:pt x="1534692" y="0"/>
                </a:cubicBezTo>
                <a:cubicBezTo>
                  <a:pt x="1663499" y="-13186"/>
                  <a:pt x="1871624" y="35544"/>
                  <a:pt x="2137200" y="0"/>
                </a:cubicBezTo>
                <a:cubicBezTo>
                  <a:pt x="2402776" y="-35544"/>
                  <a:pt x="2456808" y="14612"/>
                  <a:pt x="2603292" y="0"/>
                </a:cubicBezTo>
                <a:cubicBezTo>
                  <a:pt x="2749776" y="-14612"/>
                  <a:pt x="3240361" y="79509"/>
                  <a:pt x="3410426" y="0"/>
                </a:cubicBezTo>
                <a:cubicBezTo>
                  <a:pt x="3420825" y="110725"/>
                  <a:pt x="3364114" y="223874"/>
                  <a:pt x="3410426" y="445261"/>
                </a:cubicBezTo>
                <a:cubicBezTo>
                  <a:pt x="3456738" y="666648"/>
                  <a:pt x="3372845" y="874784"/>
                  <a:pt x="3410426" y="988262"/>
                </a:cubicBezTo>
                <a:cubicBezTo>
                  <a:pt x="3448007" y="1101740"/>
                  <a:pt x="3403075" y="1324821"/>
                  <a:pt x="3410426" y="1466102"/>
                </a:cubicBezTo>
                <a:cubicBezTo>
                  <a:pt x="3417777" y="1607383"/>
                  <a:pt x="3371530" y="1786349"/>
                  <a:pt x="3410426" y="2041683"/>
                </a:cubicBezTo>
                <a:cubicBezTo>
                  <a:pt x="3449322" y="2297017"/>
                  <a:pt x="3375573" y="2272341"/>
                  <a:pt x="3410426" y="2486944"/>
                </a:cubicBezTo>
                <a:cubicBezTo>
                  <a:pt x="3445279" y="2701547"/>
                  <a:pt x="3358546" y="3050376"/>
                  <a:pt x="3410426" y="3258005"/>
                </a:cubicBezTo>
                <a:cubicBezTo>
                  <a:pt x="3204592" y="3280231"/>
                  <a:pt x="3115890" y="3214615"/>
                  <a:pt x="2842022" y="3258005"/>
                </a:cubicBezTo>
                <a:cubicBezTo>
                  <a:pt x="2568154" y="3301395"/>
                  <a:pt x="2425220" y="3198172"/>
                  <a:pt x="2205409" y="3258005"/>
                </a:cubicBezTo>
                <a:cubicBezTo>
                  <a:pt x="1985598" y="3317838"/>
                  <a:pt x="1838510" y="3218801"/>
                  <a:pt x="1739317" y="3258005"/>
                </a:cubicBezTo>
                <a:cubicBezTo>
                  <a:pt x="1640124" y="3297209"/>
                  <a:pt x="1285296" y="3216100"/>
                  <a:pt x="1136809" y="3258005"/>
                </a:cubicBezTo>
                <a:cubicBezTo>
                  <a:pt x="988322" y="3299910"/>
                  <a:pt x="860234" y="3223657"/>
                  <a:pt x="670717" y="3258005"/>
                </a:cubicBezTo>
                <a:cubicBezTo>
                  <a:pt x="481200" y="3292353"/>
                  <a:pt x="253432" y="3197565"/>
                  <a:pt x="0" y="3258005"/>
                </a:cubicBezTo>
                <a:cubicBezTo>
                  <a:pt x="-56113" y="3088533"/>
                  <a:pt x="25884" y="2985675"/>
                  <a:pt x="0" y="2747584"/>
                </a:cubicBezTo>
                <a:cubicBezTo>
                  <a:pt x="-25884" y="2509493"/>
                  <a:pt x="36159" y="2464388"/>
                  <a:pt x="0" y="2302324"/>
                </a:cubicBezTo>
                <a:cubicBezTo>
                  <a:pt x="-36159" y="2140260"/>
                  <a:pt x="25247" y="2053104"/>
                  <a:pt x="0" y="1824483"/>
                </a:cubicBezTo>
                <a:cubicBezTo>
                  <a:pt x="-25247" y="1595862"/>
                  <a:pt x="40812" y="1427419"/>
                  <a:pt x="0" y="1314062"/>
                </a:cubicBezTo>
                <a:cubicBezTo>
                  <a:pt x="-40812" y="1200705"/>
                  <a:pt x="50987" y="965636"/>
                  <a:pt x="0" y="705901"/>
                </a:cubicBezTo>
                <a:cubicBezTo>
                  <a:pt x="-50987" y="446166"/>
                  <a:pt x="39558" y="200105"/>
                  <a:pt x="0" y="0"/>
                </a:cubicBezTo>
                <a:close/>
              </a:path>
              <a:path w="3410426" h="3258005" stroke="0" extrusionOk="0">
                <a:moveTo>
                  <a:pt x="0" y="0"/>
                </a:moveTo>
                <a:cubicBezTo>
                  <a:pt x="211361" y="-25787"/>
                  <a:pt x="408755" y="69713"/>
                  <a:pt x="636613" y="0"/>
                </a:cubicBezTo>
                <a:cubicBezTo>
                  <a:pt x="864471" y="-69713"/>
                  <a:pt x="911140" y="60921"/>
                  <a:pt x="1170913" y="0"/>
                </a:cubicBezTo>
                <a:cubicBezTo>
                  <a:pt x="1430686" y="-60921"/>
                  <a:pt x="1546882" y="56029"/>
                  <a:pt x="1739317" y="0"/>
                </a:cubicBezTo>
                <a:cubicBezTo>
                  <a:pt x="1931752" y="-56029"/>
                  <a:pt x="2038811" y="25193"/>
                  <a:pt x="2307722" y="0"/>
                </a:cubicBezTo>
                <a:cubicBezTo>
                  <a:pt x="2576634" y="-25193"/>
                  <a:pt x="2970674" y="67043"/>
                  <a:pt x="3410426" y="0"/>
                </a:cubicBezTo>
                <a:cubicBezTo>
                  <a:pt x="3417898" y="299575"/>
                  <a:pt x="3354775" y="365104"/>
                  <a:pt x="3410426" y="608161"/>
                </a:cubicBezTo>
                <a:cubicBezTo>
                  <a:pt x="3466077" y="851218"/>
                  <a:pt x="3384756" y="926310"/>
                  <a:pt x="3410426" y="1086002"/>
                </a:cubicBezTo>
                <a:cubicBezTo>
                  <a:pt x="3436096" y="1245694"/>
                  <a:pt x="3397806" y="1460661"/>
                  <a:pt x="3410426" y="1629003"/>
                </a:cubicBezTo>
                <a:cubicBezTo>
                  <a:pt x="3423046" y="1797345"/>
                  <a:pt x="3389984" y="1968114"/>
                  <a:pt x="3410426" y="2106843"/>
                </a:cubicBezTo>
                <a:cubicBezTo>
                  <a:pt x="3430868" y="2245572"/>
                  <a:pt x="3389345" y="2375391"/>
                  <a:pt x="3410426" y="2584684"/>
                </a:cubicBezTo>
                <a:cubicBezTo>
                  <a:pt x="3431507" y="2793977"/>
                  <a:pt x="3362824" y="2959340"/>
                  <a:pt x="3410426" y="3258005"/>
                </a:cubicBezTo>
                <a:cubicBezTo>
                  <a:pt x="3161691" y="3281282"/>
                  <a:pt x="3116362" y="3254029"/>
                  <a:pt x="2910230" y="3258005"/>
                </a:cubicBezTo>
                <a:cubicBezTo>
                  <a:pt x="2704098" y="3261981"/>
                  <a:pt x="2519182" y="3230680"/>
                  <a:pt x="2375930" y="3258005"/>
                </a:cubicBezTo>
                <a:cubicBezTo>
                  <a:pt x="2232678" y="3285330"/>
                  <a:pt x="2017226" y="3235561"/>
                  <a:pt x="1909839" y="3258005"/>
                </a:cubicBezTo>
                <a:cubicBezTo>
                  <a:pt x="1802452" y="3280449"/>
                  <a:pt x="1581909" y="3254405"/>
                  <a:pt x="1307330" y="3258005"/>
                </a:cubicBezTo>
                <a:cubicBezTo>
                  <a:pt x="1032751" y="3261605"/>
                  <a:pt x="969053" y="3199023"/>
                  <a:pt x="704821" y="3258005"/>
                </a:cubicBezTo>
                <a:cubicBezTo>
                  <a:pt x="440589" y="3316987"/>
                  <a:pt x="278722" y="3176130"/>
                  <a:pt x="0" y="3258005"/>
                </a:cubicBezTo>
                <a:cubicBezTo>
                  <a:pt x="-30285" y="3098197"/>
                  <a:pt x="52112" y="2909742"/>
                  <a:pt x="0" y="2812744"/>
                </a:cubicBezTo>
                <a:cubicBezTo>
                  <a:pt x="-52112" y="2715746"/>
                  <a:pt x="43190" y="2358616"/>
                  <a:pt x="0" y="2204583"/>
                </a:cubicBezTo>
                <a:cubicBezTo>
                  <a:pt x="-43190" y="2050550"/>
                  <a:pt x="10184" y="1775308"/>
                  <a:pt x="0" y="1629003"/>
                </a:cubicBezTo>
                <a:cubicBezTo>
                  <a:pt x="-10184" y="1482698"/>
                  <a:pt x="3018" y="1280076"/>
                  <a:pt x="0" y="1151162"/>
                </a:cubicBezTo>
                <a:cubicBezTo>
                  <a:pt x="-3018" y="1022248"/>
                  <a:pt x="45602" y="776930"/>
                  <a:pt x="0" y="640741"/>
                </a:cubicBezTo>
                <a:cubicBezTo>
                  <a:pt x="-45602" y="504552"/>
                  <a:pt x="5449" y="26388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F535A6F-E630-B500-3509-ABD3575A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4527">
            <a:off x="6416705" y="1711634"/>
            <a:ext cx="5239481" cy="2972215"/>
          </a:xfrm>
          <a:custGeom>
            <a:avLst/>
            <a:gdLst>
              <a:gd name="connsiteX0" fmla="*/ 0 w 5239481"/>
              <a:gd name="connsiteY0" fmla="*/ 0 h 2972215"/>
              <a:gd name="connsiteX1" fmla="*/ 582165 w 5239481"/>
              <a:gd name="connsiteY1" fmla="*/ 0 h 2972215"/>
              <a:gd name="connsiteX2" fmla="*/ 1216724 w 5239481"/>
              <a:gd name="connsiteY2" fmla="*/ 0 h 2972215"/>
              <a:gd name="connsiteX3" fmla="*/ 1641704 w 5239481"/>
              <a:gd name="connsiteY3" fmla="*/ 0 h 2972215"/>
              <a:gd name="connsiteX4" fmla="*/ 2171474 w 5239481"/>
              <a:gd name="connsiteY4" fmla="*/ 0 h 2972215"/>
              <a:gd name="connsiteX5" fmla="*/ 2806033 w 5239481"/>
              <a:gd name="connsiteY5" fmla="*/ 0 h 2972215"/>
              <a:gd name="connsiteX6" fmla="*/ 3388198 w 5239481"/>
              <a:gd name="connsiteY6" fmla="*/ 0 h 2972215"/>
              <a:gd name="connsiteX7" fmla="*/ 3865573 w 5239481"/>
              <a:gd name="connsiteY7" fmla="*/ 0 h 2972215"/>
              <a:gd name="connsiteX8" fmla="*/ 4290553 w 5239481"/>
              <a:gd name="connsiteY8" fmla="*/ 0 h 2972215"/>
              <a:gd name="connsiteX9" fmla="*/ 5239481 w 5239481"/>
              <a:gd name="connsiteY9" fmla="*/ 0 h 2972215"/>
              <a:gd name="connsiteX10" fmla="*/ 5239481 w 5239481"/>
              <a:gd name="connsiteY10" fmla="*/ 624165 h 2972215"/>
              <a:gd name="connsiteX11" fmla="*/ 5239481 w 5239481"/>
              <a:gd name="connsiteY11" fmla="*/ 1218608 h 2972215"/>
              <a:gd name="connsiteX12" fmla="*/ 5239481 w 5239481"/>
              <a:gd name="connsiteY12" fmla="*/ 1753607 h 2972215"/>
              <a:gd name="connsiteX13" fmla="*/ 5239481 w 5239481"/>
              <a:gd name="connsiteY13" fmla="*/ 2258883 h 2972215"/>
              <a:gd name="connsiteX14" fmla="*/ 5239481 w 5239481"/>
              <a:gd name="connsiteY14" fmla="*/ 2972215 h 2972215"/>
              <a:gd name="connsiteX15" fmla="*/ 4604922 w 5239481"/>
              <a:gd name="connsiteY15" fmla="*/ 2972215 h 2972215"/>
              <a:gd name="connsiteX16" fmla="*/ 3970362 w 5239481"/>
              <a:gd name="connsiteY16" fmla="*/ 2972215 h 2972215"/>
              <a:gd name="connsiteX17" fmla="*/ 3492987 w 5239481"/>
              <a:gd name="connsiteY17" fmla="*/ 2972215 h 2972215"/>
              <a:gd name="connsiteX18" fmla="*/ 3015612 w 5239481"/>
              <a:gd name="connsiteY18" fmla="*/ 2972215 h 2972215"/>
              <a:gd name="connsiteX19" fmla="*/ 2328658 w 5239481"/>
              <a:gd name="connsiteY19" fmla="*/ 2972215 h 2972215"/>
              <a:gd name="connsiteX20" fmla="*/ 1641704 w 5239481"/>
              <a:gd name="connsiteY20" fmla="*/ 2972215 h 2972215"/>
              <a:gd name="connsiteX21" fmla="*/ 1007145 w 5239481"/>
              <a:gd name="connsiteY21" fmla="*/ 2972215 h 2972215"/>
              <a:gd name="connsiteX22" fmla="*/ 0 w 5239481"/>
              <a:gd name="connsiteY22" fmla="*/ 2972215 h 2972215"/>
              <a:gd name="connsiteX23" fmla="*/ 0 w 5239481"/>
              <a:gd name="connsiteY23" fmla="*/ 2407494 h 2972215"/>
              <a:gd name="connsiteX24" fmla="*/ 0 w 5239481"/>
              <a:gd name="connsiteY24" fmla="*/ 1813051 h 2972215"/>
              <a:gd name="connsiteX25" fmla="*/ 0 w 5239481"/>
              <a:gd name="connsiteY25" fmla="*/ 1159164 h 2972215"/>
              <a:gd name="connsiteX26" fmla="*/ 0 w 5239481"/>
              <a:gd name="connsiteY26" fmla="*/ 564721 h 2972215"/>
              <a:gd name="connsiteX27" fmla="*/ 0 w 5239481"/>
              <a:gd name="connsiteY27" fmla="*/ 0 h 297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39481" h="2972215" fill="none" extrusionOk="0">
                <a:moveTo>
                  <a:pt x="0" y="0"/>
                </a:moveTo>
                <a:cubicBezTo>
                  <a:pt x="267952" y="-43235"/>
                  <a:pt x="392133" y="7850"/>
                  <a:pt x="582165" y="0"/>
                </a:cubicBezTo>
                <a:cubicBezTo>
                  <a:pt x="772197" y="-7850"/>
                  <a:pt x="911217" y="9457"/>
                  <a:pt x="1216724" y="0"/>
                </a:cubicBezTo>
                <a:cubicBezTo>
                  <a:pt x="1522231" y="-9457"/>
                  <a:pt x="1480948" y="19328"/>
                  <a:pt x="1641704" y="0"/>
                </a:cubicBezTo>
                <a:cubicBezTo>
                  <a:pt x="1802460" y="-19328"/>
                  <a:pt x="2065098" y="30505"/>
                  <a:pt x="2171474" y="0"/>
                </a:cubicBezTo>
                <a:cubicBezTo>
                  <a:pt x="2277850" y="-30505"/>
                  <a:pt x="2639811" y="12428"/>
                  <a:pt x="2806033" y="0"/>
                </a:cubicBezTo>
                <a:cubicBezTo>
                  <a:pt x="2972255" y="-12428"/>
                  <a:pt x="3212310" y="21788"/>
                  <a:pt x="3388198" y="0"/>
                </a:cubicBezTo>
                <a:cubicBezTo>
                  <a:pt x="3564086" y="-21788"/>
                  <a:pt x="3681499" y="28536"/>
                  <a:pt x="3865573" y="0"/>
                </a:cubicBezTo>
                <a:cubicBezTo>
                  <a:pt x="4049647" y="-28536"/>
                  <a:pt x="4128183" y="28380"/>
                  <a:pt x="4290553" y="0"/>
                </a:cubicBezTo>
                <a:cubicBezTo>
                  <a:pt x="4452923" y="-28380"/>
                  <a:pt x="4971631" y="112544"/>
                  <a:pt x="5239481" y="0"/>
                </a:cubicBezTo>
                <a:cubicBezTo>
                  <a:pt x="5248013" y="201115"/>
                  <a:pt x="5225995" y="482973"/>
                  <a:pt x="5239481" y="624165"/>
                </a:cubicBezTo>
                <a:cubicBezTo>
                  <a:pt x="5252967" y="765358"/>
                  <a:pt x="5222030" y="993470"/>
                  <a:pt x="5239481" y="1218608"/>
                </a:cubicBezTo>
                <a:cubicBezTo>
                  <a:pt x="5256932" y="1443746"/>
                  <a:pt x="5221288" y="1526425"/>
                  <a:pt x="5239481" y="1753607"/>
                </a:cubicBezTo>
                <a:cubicBezTo>
                  <a:pt x="5257674" y="1980789"/>
                  <a:pt x="5192167" y="2128862"/>
                  <a:pt x="5239481" y="2258883"/>
                </a:cubicBezTo>
                <a:cubicBezTo>
                  <a:pt x="5286795" y="2388904"/>
                  <a:pt x="5181519" y="2686139"/>
                  <a:pt x="5239481" y="2972215"/>
                </a:cubicBezTo>
                <a:cubicBezTo>
                  <a:pt x="4963339" y="3033930"/>
                  <a:pt x="4893925" y="2896729"/>
                  <a:pt x="4604922" y="2972215"/>
                </a:cubicBezTo>
                <a:cubicBezTo>
                  <a:pt x="4315919" y="3047701"/>
                  <a:pt x="4203963" y="2900227"/>
                  <a:pt x="3970362" y="2972215"/>
                </a:cubicBezTo>
                <a:cubicBezTo>
                  <a:pt x="3736761" y="3044203"/>
                  <a:pt x="3729538" y="2916537"/>
                  <a:pt x="3492987" y="2972215"/>
                </a:cubicBezTo>
                <a:cubicBezTo>
                  <a:pt x="3256437" y="3027893"/>
                  <a:pt x="3179280" y="2925566"/>
                  <a:pt x="3015612" y="2972215"/>
                </a:cubicBezTo>
                <a:cubicBezTo>
                  <a:pt x="2851945" y="3018864"/>
                  <a:pt x="2612865" y="2901688"/>
                  <a:pt x="2328658" y="2972215"/>
                </a:cubicBezTo>
                <a:cubicBezTo>
                  <a:pt x="2044451" y="3042742"/>
                  <a:pt x="1858079" y="2960817"/>
                  <a:pt x="1641704" y="2972215"/>
                </a:cubicBezTo>
                <a:cubicBezTo>
                  <a:pt x="1425329" y="2983613"/>
                  <a:pt x="1244151" y="2964925"/>
                  <a:pt x="1007145" y="2972215"/>
                </a:cubicBezTo>
                <a:cubicBezTo>
                  <a:pt x="770139" y="2979505"/>
                  <a:pt x="317495" y="2897582"/>
                  <a:pt x="0" y="2972215"/>
                </a:cubicBezTo>
                <a:cubicBezTo>
                  <a:pt x="-27600" y="2728172"/>
                  <a:pt x="55375" y="2621356"/>
                  <a:pt x="0" y="2407494"/>
                </a:cubicBezTo>
                <a:cubicBezTo>
                  <a:pt x="-55375" y="2193632"/>
                  <a:pt x="25572" y="1978952"/>
                  <a:pt x="0" y="1813051"/>
                </a:cubicBezTo>
                <a:cubicBezTo>
                  <a:pt x="-25572" y="1647150"/>
                  <a:pt x="72061" y="1316562"/>
                  <a:pt x="0" y="1159164"/>
                </a:cubicBezTo>
                <a:cubicBezTo>
                  <a:pt x="-72061" y="1001766"/>
                  <a:pt x="43326" y="735769"/>
                  <a:pt x="0" y="564721"/>
                </a:cubicBezTo>
                <a:cubicBezTo>
                  <a:pt x="-43326" y="393673"/>
                  <a:pt x="5112" y="149208"/>
                  <a:pt x="0" y="0"/>
                </a:cubicBezTo>
                <a:close/>
              </a:path>
              <a:path w="5239481" h="2972215" stroke="0" extrusionOk="0">
                <a:moveTo>
                  <a:pt x="0" y="0"/>
                </a:moveTo>
                <a:cubicBezTo>
                  <a:pt x="269313" y="-81562"/>
                  <a:pt x="366447" y="5961"/>
                  <a:pt x="686954" y="0"/>
                </a:cubicBezTo>
                <a:cubicBezTo>
                  <a:pt x="1007461" y="-5961"/>
                  <a:pt x="984328" y="19514"/>
                  <a:pt x="1216724" y="0"/>
                </a:cubicBezTo>
                <a:cubicBezTo>
                  <a:pt x="1449120" y="-19514"/>
                  <a:pt x="1571623" y="23591"/>
                  <a:pt x="1798888" y="0"/>
                </a:cubicBezTo>
                <a:cubicBezTo>
                  <a:pt x="2026153" y="-23591"/>
                  <a:pt x="2181148" y="48004"/>
                  <a:pt x="2381053" y="0"/>
                </a:cubicBezTo>
                <a:cubicBezTo>
                  <a:pt x="2580959" y="-48004"/>
                  <a:pt x="2820594" y="59150"/>
                  <a:pt x="3068007" y="0"/>
                </a:cubicBezTo>
                <a:cubicBezTo>
                  <a:pt x="3315420" y="-59150"/>
                  <a:pt x="3441644" y="63670"/>
                  <a:pt x="3754961" y="0"/>
                </a:cubicBezTo>
                <a:cubicBezTo>
                  <a:pt x="4068278" y="-63670"/>
                  <a:pt x="4277612" y="22817"/>
                  <a:pt x="4441916" y="0"/>
                </a:cubicBezTo>
                <a:cubicBezTo>
                  <a:pt x="4606221" y="-22817"/>
                  <a:pt x="4953302" y="5191"/>
                  <a:pt x="5239481" y="0"/>
                </a:cubicBezTo>
                <a:cubicBezTo>
                  <a:pt x="5285834" y="277369"/>
                  <a:pt x="5217465" y="393164"/>
                  <a:pt x="5239481" y="594443"/>
                </a:cubicBezTo>
                <a:cubicBezTo>
                  <a:pt x="5261497" y="795722"/>
                  <a:pt x="5197222" y="938574"/>
                  <a:pt x="5239481" y="1129442"/>
                </a:cubicBezTo>
                <a:cubicBezTo>
                  <a:pt x="5281740" y="1320310"/>
                  <a:pt x="5233428" y="1508518"/>
                  <a:pt x="5239481" y="1783329"/>
                </a:cubicBezTo>
                <a:cubicBezTo>
                  <a:pt x="5245534" y="2058140"/>
                  <a:pt x="5220388" y="2063861"/>
                  <a:pt x="5239481" y="2318328"/>
                </a:cubicBezTo>
                <a:cubicBezTo>
                  <a:pt x="5258574" y="2572795"/>
                  <a:pt x="5220861" y="2784801"/>
                  <a:pt x="5239481" y="2972215"/>
                </a:cubicBezTo>
                <a:cubicBezTo>
                  <a:pt x="4949965" y="2999962"/>
                  <a:pt x="4864331" y="2910565"/>
                  <a:pt x="4657316" y="2972215"/>
                </a:cubicBezTo>
                <a:cubicBezTo>
                  <a:pt x="4450302" y="3033865"/>
                  <a:pt x="4175878" y="2896608"/>
                  <a:pt x="4022757" y="2972215"/>
                </a:cubicBezTo>
                <a:cubicBezTo>
                  <a:pt x="3869636" y="3047822"/>
                  <a:pt x="3631052" y="2900920"/>
                  <a:pt x="3388198" y="2972215"/>
                </a:cubicBezTo>
                <a:cubicBezTo>
                  <a:pt x="3145344" y="3043510"/>
                  <a:pt x="3028272" y="2951865"/>
                  <a:pt x="2753638" y="2972215"/>
                </a:cubicBezTo>
                <a:cubicBezTo>
                  <a:pt x="2479004" y="2992565"/>
                  <a:pt x="2452423" y="2943147"/>
                  <a:pt x="2328658" y="2972215"/>
                </a:cubicBezTo>
                <a:cubicBezTo>
                  <a:pt x="2204893" y="3001283"/>
                  <a:pt x="2106590" y="2947753"/>
                  <a:pt x="1903678" y="2972215"/>
                </a:cubicBezTo>
                <a:cubicBezTo>
                  <a:pt x="1700766" y="2996677"/>
                  <a:pt x="1600018" y="2964309"/>
                  <a:pt x="1478698" y="2972215"/>
                </a:cubicBezTo>
                <a:cubicBezTo>
                  <a:pt x="1357378" y="2980121"/>
                  <a:pt x="1168860" y="2954586"/>
                  <a:pt x="1053718" y="2972215"/>
                </a:cubicBezTo>
                <a:cubicBezTo>
                  <a:pt x="938576" y="2989844"/>
                  <a:pt x="488018" y="2896515"/>
                  <a:pt x="0" y="2972215"/>
                </a:cubicBezTo>
                <a:cubicBezTo>
                  <a:pt x="-7625" y="2735164"/>
                  <a:pt x="15605" y="2646348"/>
                  <a:pt x="0" y="2377772"/>
                </a:cubicBezTo>
                <a:cubicBezTo>
                  <a:pt x="-15605" y="2109196"/>
                  <a:pt x="49011" y="2031299"/>
                  <a:pt x="0" y="1783329"/>
                </a:cubicBezTo>
                <a:cubicBezTo>
                  <a:pt x="-49011" y="1535359"/>
                  <a:pt x="49724" y="1438609"/>
                  <a:pt x="0" y="1188886"/>
                </a:cubicBezTo>
                <a:cubicBezTo>
                  <a:pt x="-49724" y="939163"/>
                  <a:pt x="62091" y="825730"/>
                  <a:pt x="0" y="564721"/>
                </a:cubicBezTo>
                <a:cubicBezTo>
                  <a:pt x="-62091" y="303713"/>
                  <a:pt x="41070" y="26640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1E6D851-483F-B782-1642-572158E85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60" y="4979235"/>
            <a:ext cx="5058481" cy="1581371"/>
          </a:xfrm>
          <a:custGeom>
            <a:avLst/>
            <a:gdLst>
              <a:gd name="connsiteX0" fmla="*/ 0 w 5058481"/>
              <a:gd name="connsiteY0" fmla="*/ 0 h 1581371"/>
              <a:gd name="connsiteX1" fmla="*/ 562053 w 5058481"/>
              <a:gd name="connsiteY1" fmla="*/ 0 h 1581371"/>
              <a:gd name="connsiteX2" fmla="*/ 1022937 w 5058481"/>
              <a:gd name="connsiteY2" fmla="*/ 0 h 1581371"/>
              <a:gd name="connsiteX3" fmla="*/ 1635576 w 5058481"/>
              <a:gd name="connsiteY3" fmla="*/ 0 h 1581371"/>
              <a:gd name="connsiteX4" fmla="*/ 2045875 w 5058481"/>
              <a:gd name="connsiteY4" fmla="*/ 0 h 1581371"/>
              <a:gd name="connsiteX5" fmla="*/ 2658513 w 5058481"/>
              <a:gd name="connsiteY5" fmla="*/ 0 h 1581371"/>
              <a:gd name="connsiteX6" fmla="*/ 3068812 w 5058481"/>
              <a:gd name="connsiteY6" fmla="*/ 0 h 1581371"/>
              <a:gd name="connsiteX7" fmla="*/ 3580280 w 5058481"/>
              <a:gd name="connsiteY7" fmla="*/ 0 h 1581371"/>
              <a:gd name="connsiteX8" fmla="*/ 4192919 w 5058481"/>
              <a:gd name="connsiteY8" fmla="*/ 0 h 1581371"/>
              <a:gd name="connsiteX9" fmla="*/ 5058481 w 5058481"/>
              <a:gd name="connsiteY9" fmla="*/ 0 h 1581371"/>
              <a:gd name="connsiteX10" fmla="*/ 5058481 w 5058481"/>
              <a:gd name="connsiteY10" fmla="*/ 495496 h 1581371"/>
              <a:gd name="connsiteX11" fmla="*/ 5058481 w 5058481"/>
              <a:gd name="connsiteY11" fmla="*/ 990992 h 1581371"/>
              <a:gd name="connsiteX12" fmla="*/ 5058481 w 5058481"/>
              <a:gd name="connsiteY12" fmla="*/ 1581371 h 1581371"/>
              <a:gd name="connsiteX13" fmla="*/ 4445843 w 5058481"/>
              <a:gd name="connsiteY13" fmla="*/ 1581371 h 1581371"/>
              <a:gd name="connsiteX14" fmla="*/ 4035544 w 5058481"/>
              <a:gd name="connsiteY14" fmla="*/ 1581371 h 1581371"/>
              <a:gd name="connsiteX15" fmla="*/ 3422905 w 5058481"/>
              <a:gd name="connsiteY15" fmla="*/ 1581371 h 1581371"/>
              <a:gd name="connsiteX16" fmla="*/ 3012606 w 5058481"/>
              <a:gd name="connsiteY16" fmla="*/ 1581371 h 1581371"/>
              <a:gd name="connsiteX17" fmla="*/ 2399968 w 5058481"/>
              <a:gd name="connsiteY17" fmla="*/ 1581371 h 1581371"/>
              <a:gd name="connsiteX18" fmla="*/ 1888500 w 5058481"/>
              <a:gd name="connsiteY18" fmla="*/ 1581371 h 1581371"/>
              <a:gd name="connsiteX19" fmla="*/ 1275861 w 5058481"/>
              <a:gd name="connsiteY19" fmla="*/ 1581371 h 1581371"/>
              <a:gd name="connsiteX20" fmla="*/ 814977 w 5058481"/>
              <a:gd name="connsiteY20" fmla="*/ 1581371 h 1581371"/>
              <a:gd name="connsiteX21" fmla="*/ 0 w 5058481"/>
              <a:gd name="connsiteY21" fmla="*/ 1581371 h 1581371"/>
              <a:gd name="connsiteX22" fmla="*/ 0 w 5058481"/>
              <a:gd name="connsiteY22" fmla="*/ 1022620 h 1581371"/>
              <a:gd name="connsiteX23" fmla="*/ 0 w 5058481"/>
              <a:gd name="connsiteY23" fmla="*/ 527124 h 1581371"/>
              <a:gd name="connsiteX24" fmla="*/ 0 w 5058481"/>
              <a:gd name="connsiteY24" fmla="*/ 0 h 158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58481" h="1581371" fill="none" extrusionOk="0">
                <a:moveTo>
                  <a:pt x="0" y="0"/>
                </a:moveTo>
                <a:cubicBezTo>
                  <a:pt x="226548" y="-6339"/>
                  <a:pt x="349937" y="64859"/>
                  <a:pt x="562053" y="0"/>
                </a:cubicBezTo>
                <a:cubicBezTo>
                  <a:pt x="774169" y="-64859"/>
                  <a:pt x="912672" y="17170"/>
                  <a:pt x="1022937" y="0"/>
                </a:cubicBezTo>
                <a:cubicBezTo>
                  <a:pt x="1133202" y="-17170"/>
                  <a:pt x="1351436" y="23697"/>
                  <a:pt x="1635576" y="0"/>
                </a:cubicBezTo>
                <a:cubicBezTo>
                  <a:pt x="1919716" y="-23697"/>
                  <a:pt x="1863376" y="36886"/>
                  <a:pt x="2045875" y="0"/>
                </a:cubicBezTo>
                <a:cubicBezTo>
                  <a:pt x="2228374" y="-36886"/>
                  <a:pt x="2389342" y="57902"/>
                  <a:pt x="2658513" y="0"/>
                </a:cubicBezTo>
                <a:cubicBezTo>
                  <a:pt x="2927684" y="-57902"/>
                  <a:pt x="2896610" y="21082"/>
                  <a:pt x="3068812" y="0"/>
                </a:cubicBezTo>
                <a:cubicBezTo>
                  <a:pt x="3241014" y="-21082"/>
                  <a:pt x="3465164" y="55198"/>
                  <a:pt x="3580280" y="0"/>
                </a:cubicBezTo>
                <a:cubicBezTo>
                  <a:pt x="3695396" y="-55198"/>
                  <a:pt x="3904809" y="52318"/>
                  <a:pt x="4192919" y="0"/>
                </a:cubicBezTo>
                <a:cubicBezTo>
                  <a:pt x="4481029" y="-52318"/>
                  <a:pt x="4850590" y="24981"/>
                  <a:pt x="5058481" y="0"/>
                </a:cubicBezTo>
                <a:cubicBezTo>
                  <a:pt x="5061088" y="108083"/>
                  <a:pt x="5049655" y="274177"/>
                  <a:pt x="5058481" y="495496"/>
                </a:cubicBezTo>
                <a:cubicBezTo>
                  <a:pt x="5067307" y="716815"/>
                  <a:pt x="5000165" y="782474"/>
                  <a:pt x="5058481" y="990992"/>
                </a:cubicBezTo>
                <a:cubicBezTo>
                  <a:pt x="5116797" y="1199510"/>
                  <a:pt x="5054861" y="1327160"/>
                  <a:pt x="5058481" y="1581371"/>
                </a:cubicBezTo>
                <a:cubicBezTo>
                  <a:pt x="4793962" y="1630135"/>
                  <a:pt x="4676049" y="1568555"/>
                  <a:pt x="4445843" y="1581371"/>
                </a:cubicBezTo>
                <a:cubicBezTo>
                  <a:pt x="4215637" y="1594187"/>
                  <a:pt x="4203131" y="1551142"/>
                  <a:pt x="4035544" y="1581371"/>
                </a:cubicBezTo>
                <a:cubicBezTo>
                  <a:pt x="3867957" y="1611600"/>
                  <a:pt x="3660331" y="1561140"/>
                  <a:pt x="3422905" y="1581371"/>
                </a:cubicBezTo>
                <a:cubicBezTo>
                  <a:pt x="3185479" y="1601602"/>
                  <a:pt x="3167221" y="1578665"/>
                  <a:pt x="3012606" y="1581371"/>
                </a:cubicBezTo>
                <a:cubicBezTo>
                  <a:pt x="2857991" y="1584077"/>
                  <a:pt x="2679583" y="1516240"/>
                  <a:pt x="2399968" y="1581371"/>
                </a:cubicBezTo>
                <a:cubicBezTo>
                  <a:pt x="2120353" y="1646502"/>
                  <a:pt x="2093773" y="1554517"/>
                  <a:pt x="1888500" y="1581371"/>
                </a:cubicBezTo>
                <a:cubicBezTo>
                  <a:pt x="1683227" y="1608225"/>
                  <a:pt x="1557580" y="1531033"/>
                  <a:pt x="1275861" y="1581371"/>
                </a:cubicBezTo>
                <a:cubicBezTo>
                  <a:pt x="994142" y="1631709"/>
                  <a:pt x="923588" y="1535766"/>
                  <a:pt x="814977" y="1581371"/>
                </a:cubicBezTo>
                <a:cubicBezTo>
                  <a:pt x="706366" y="1626976"/>
                  <a:pt x="199913" y="1579997"/>
                  <a:pt x="0" y="1581371"/>
                </a:cubicBezTo>
                <a:cubicBezTo>
                  <a:pt x="-40845" y="1354650"/>
                  <a:pt x="29154" y="1162902"/>
                  <a:pt x="0" y="1022620"/>
                </a:cubicBezTo>
                <a:cubicBezTo>
                  <a:pt x="-29154" y="882338"/>
                  <a:pt x="53144" y="683001"/>
                  <a:pt x="0" y="527124"/>
                </a:cubicBezTo>
                <a:cubicBezTo>
                  <a:pt x="-53144" y="371247"/>
                  <a:pt x="44394" y="168398"/>
                  <a:pt x="0" y="0"/>
                </a:cubicBezTo>
                <a:close/>
              </a:path>
              <a:path w="5058481" h="1581371" stroke="0" extrusionOk="0">
                <a:moveTo>
                  <a:pt x="0" y="0"/>
                </a:moveTo>
                <a:cubicBezTo>
                  <a:pt x="274036" y="-2895"/>
                  <a:pt x="355034" y="35700"/>
                  <a:pt x="663223" y="0"/>
                </a:cubicBezTo>
                <a:cubicBezTo>
                  <a:pt x="971412" y="-35700"/>
                  <a:pt x="947949" y="21642"/>
                  <a:pt x="1174692" y="0"/>
                </a:cubicBezTo>
                <a:cubicBezTo>
                  <a:pt x="1401435" y="-21642"/>
                  <a:pt x="1538199" y="305"/>
                  <a:pt x="1736745" y="0"/>
                </a:cubicBezTo>
                <a:cubicBezTo>
                  <a:pt x="1935291" y="-305"/>
                  <a:pt x="2169612" y="4905"/>
                  <a:pt x="2298799" y="0"/>
                </a:cubicBezTo>
                <a:cubicBezTo>
                  <a:pt x="2427986" y="-4905"/>
                  <a:pt x="2743268" y="4496"/>
                  <a:pt x="2962022" y="0"/>
                </a:cubicBezTo>
                <a:cubicBezTo>
                  <a:pt x="3180776" y="-4496"/>
                  <a:pt x="3409971" y="64922"/>
                  <a:pt x="3625245" y="0"/>
                </a:cubicBezTo>
                <a:cubicBezTo>
                  <a:pt x="3840519" y="-64922"/>
                  <a:pt x="4071171" y="65265"/>
                  <a:pt x="4288468" y="0"/>
                </a:cubicBezTo>
                <a:cubicBezTo>
                  <a:pt x="4505765" y="-65265"/>
                  <a:pt x="4825010" y="25728"/>
                  <a:pt x="5058481" y="0"/>
                </a:cubicBezTo>
                <a:cubicBezTo>
                  <a:pt x="5096181" y="114240"/>
                  <a:pt x="5006621" y="311577"/>
                  <a:pt x="5058481" y="527124"/>
                </a:cubicBezTo>
                <a:cubicBezTo>
                  <a:pt x="5110341" y="742671"/>
                  <a:pt x="5029213" y="842608"/>
                  <a:pt x="5058481" y="1022620"/>
                </a:cubicBezTo>
                <a:cubicBezTo>
                  <a:pt x="5087749" y="1202632"/>
                  <a:pt x="5016046" y="1451152"/>
                  <a:pt x="5058481" y="1581371"/>
                </a:cubicBezTo>
                <a:cubicBezTo>
                  <a:pt x="4829889" y="1625725"/>
                  <a:pt x="4718513" y="1548768"/>
                  <a:pt x="4597597" y="1581371"/>
                </a:cubicBezTo>
                <a:cubicBezTo>
                  <a:pt x="4476681" y="1613974"/>
                  <a:pt x="4214487" y="1523342"/>
                  <a:pt x="4086129" y="1581371"/>
                </a:cubicBezTo>
                <a:cubicBezTo>
                  <a:pt x="3957771" y="1639400"/>
                  <a:pt x="3801335" y="1575512"/>
                  <a:pt x="3675830" y="1581371"/>
                </a:cubicBezTo>
                <a:cubicBezTo>
                  <a:pt x="3550325" y="1587230"/>
                  <a:pt x="3259315" y="1549966"/>
                  <a:pt x="3063191" y="1581371"/>
                </a:cubicBezTo>
                <a:cubicBezTo>
                  <a:pt x="2867067" y="1612776"/>
                  <a:pt x="2619271" y="1522668"/>
                  <a:pt x="2450553" y="1581371"/>
                </a:cubicBezTo>
                <a:cubicBezTo>
                  <a:pt x="2281835" y="1640074"/>
                  <a:pt x="2040637" y="1565238"/>
                  <a:pt x="1837915" y="1581371"/>
                </a:cubicBezTo>
                <a:cubicBezTo>
                  <a:pt x="1635193" y="1597504"/>
                  <a:pt x="1622132" y="1546633"/>
                  <a:pt x="1427616" y="1581371"/>
                </a:cubicBezTo>
                <a:cubicBezTo>
                  <a:pt x="1233100" y="1616109"/>
                  <a:pt x="1210545" y="1534627"/>
                  <a:pt x="1017317" y="1581371"/>
                </a:cubicBezTo>
                <a:cubicBezTo>
                  <a:pt x="824089" y="1628115"/>
                  <a:pt x="774270" y="1551133"/>
                  <a:pt x="607018" y="1581371"/>
                </a:cubicBezTo>
                <a:cubicBezTo>
                  <a:pt x="439766" y="1611609"/>
                  <a:pt x="189803" y="1534961"/>
                  <a:pt x="0" y="1581371"/>
                </a:cubicBezTo>
                <a:cubicBezTo>
                  <a:pt x="-6352" y="1378428"/>
                  <a:pt x="40839" y="1274062"/>
                  <a:pt x="0" y="1054247"/>
                </a:cubicBezTo>
                <a:cubicBezTo>
                  <a:pt x="-40839" y="834432"/>
                  <a:pt x="14514" y="660925"/>
                  <a:pt x="0" y="542937"/>
                </a:cubicBezTo>
                <a:cubicBezTo>
                  <a:pt x="-14514" y="424949"/>
                  <a:pt x="32931" y="15845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52680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E479-9589-9F45-D54A-E7BA1E62B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34BF0C4-3A20-63F8-F4F2-C7970BA7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8790">
            <a:off x="2838283" y="4706255"/>
            <a:ext cx="3210373" cy="1838582"/>
          </a:xfrm>
          <a:custGeom>
            <a:avLst/>
            <a:gdLst>
              <a:gd name="connsiteX0" fmla="*/ 0 w 3210373"/>
              <a:gd name="connsiteY0" fmla="*/ 0 h 1838582"/>
              <a:gd name="connsiteX1" fmla="*/ 567166 w 3210373"/>
              <a:gd name="connsiteY1" fmla="*/ 0 h 1838582"/>
              <a:gd name="connsiteX2" fmla="*/ 1134332 w 3210373"/>
              <a:gd name="connsiteY2" fmla="*/ 0 h 1838582"/>
              <a:gd name="connsiteX3" fmla="*/ 1669394 w 3210373"/>
              <a:gd name="connsiteY3" fmla="*/ 0 h 1838582"/>
              <a:gd name="connsiteX4" fmla="*/ 2172352 w 3210373"/>
              <a:gd name="connsiteY4" fmla="*/ 0 h 1838582"/>
              <a:gd name="connsiteX5" fmla="*/ 3210373 w 3210373"/>
              <a:gd name="connsiteY5" fmla="*/ 0 h 1838582"/>
              <a:gd name="connsiteX6" fmla="*/ 3210373 w 3210373"/>
              <a:gd name="connsiteY6" fmla="*/ 404488 h 1838582"/>
              <a:gd name="connsiteX7" fmla="*/ 3210373 w 3210373"/>
              <a:gd name="connsiteY7" fmla="*/ 882519 h 1838582"/>
              <a:gd name="connsiteX8" fmla="*/ 3210373 w 3210373"/>
              <a:gd name="connsiteY8" fmla="*/ 1287007 h 1838582"/>
              <a:gd name="connsiteX9" fmla="*/ 3210373 w 3210373"/>
              <a:gd name="connsiteY9" fmla="*/ 1838582 h 1838582"/>
              <a:gd name="connsiteX10" fmla="*/ 2707415 w 3210373"/>
              <a:gd name="connsiteY10" fmla="*/ 1838582 h 1838582"/>
              <a:gd name="connsiteX11" fmla="*/ 2108145 w 3210373"/>
              <a:gd name="connsiteY11" fmla="*/ 1838582 h 1838582"/>
              <a:gd name="connsiteX12" fmla="*/ 1605187 w 3210373"/>
              <a:gd name="connsiteY12" fmla="*/ 1838582 h 1838582"/>
              <a:gd name="connsiteX13" fmla="*/ 1166436 w 3210373"/>
              <a:gd name="connsiteY13" fmla="*/ 1838582 h 1838582"/>
              <a:gd name="connsiteX14" fmla="*/ 727685 w 3210373"/>
              <a:gd name="connsiteY14" fmla="*/ 1838582 h 1838582"/>
              <a:gd name="connsiteX15" fmla="*/ 0 w 3210373"/>
              <a:gd name="connsiteY15" fmla="*/ 1838582 h 1838582"/>
              <a:gd name="connsiteX16" fmla="*/ 0 w 3210373"/>
              <a:gd name="connsiteY16" fmla="*/ 1378937 h 1838582"/>
              <a:gd name="connsiteX17" fmla="*/ 0 w 3210373"/>
              <a:gd name="connsiteY17" fmla="*/ 956063 h 1838582"/>
              <a:gd name="connsiteX18" fmla="*/ 0 w 3210373"/>
              <a:gd name="connsiteY18" fmla="*/ 551575 h 1838582"/>
              <a:gd name="connsiteX19" fmla="*/ 0 w 3210373"/>
              <a:gd name="connsiteY19" fmla="*/ 0 h 183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0373" h="1838582" fill="none" extrusionOk="0">
                <a:moveTo>
                  <a:pt x="0" y="0"/>
                </a:moveTo>
                <a:cubicBezTo>
                  <a:pt x="142714" y="-36678"/>
                  <a:pt x="401861" y="18412"/>
                  <a:pt x="567166" y="0"/>
                </a:cubicBezTo>
                <a:cubicBezTo>
                  <a:pt x="732471" y="-18412"/>
                  <a:pt x="976926" y="7202"/>
                  <a:pt x="1134332" y="0"/>
                </a:cubicBezTo>
                <a:cubicBezTo>
                  <a:pt x="1291738" y="-7202"/>
                  <a:pt x="1464461" y="32611"/>
                  <a:pt x="1669394" y="0"/>
                </a:cubicBezTo>
                <a:cubicBezTo>
                  <a:pt x="1874327" y="-32611"/>
                  <a:pt x="2035612" y="7426"/>
                  <a:pt x="2172352" y="0"/>
                </a:cubicBezTo>
                <a:cubicBezTo>
                  <a:pt x="2309092" y="-7426"/>
                  <a:pt x="2715808" y="33589"/>
                  <a:pt x="3210373" y="0"/>
                </a:cubicBezTo>
                <a:cubicBezTo>
                  <a:pt x="3214380" y="189756"/>
                  <a:pt x="3182166" y="268723"/>
                  <a:pt x="3210373" y="404488"/>
                </a:cubicBezTo>
                <a:cubicBezTo>
                  <a:pt x="3238580" y="540253"/>
                  <a:pt x="3161597" y="780314"/>
                  <a:pt x="3210373" y="882519"/>
                </a:cubicBezTo>
                <a:cubicBezTo>
                  <a:pt x="3259149" y="984724"/>
                  <a:pt x="3186478" y="1091670"/>
                  <a:pt x="3210373" y="1287007"/>
                </a:cubicBezTo>
                <a:cubicBezTo>
                  <a:pt x="3234268" y="1482344"/>
                  <a:pt x="3144552" y="1697640"/>
                  <a:pt x="3210373" y="1838582"/>
                </a:cubicBezTo>
                <a:cubicBezTo>
                  <a:pt x="3065604" y="1880717"/>
                  <a:pt x="2875537" y="1789329"/>
                  <a:pt x="2707415" y="1838582"/>
                </a:cubicBezTo>
                <a:cubicBezTo>
                  <a:pt x="2539293" y="1887835"/>
                  <a:pt x="2250665" y="1771490"/>
                  <a:pt x="2108145" y="1838582"/>
                </a:cubicBezTo>
                <a:cubicBezTo>
                  <a:pt x="1965625" y="1905674"/>
                  <a:pt x="1811014" y="1831867"/>
                  <a:pt x="1605187" y="1838582"/>
                </a:cubicBezTo>
                <a:cubicBezTo>
                  <a:pt x="1399360" y="1845297"/>
                  <a:pt x="1265505" y="1813848"/>
                  <a:pt x="1166436" y="1838582"/>
                </a:cubicBezTo>
                <a:cubicBezTo>
                  <a:pt x="1067367" y="1863316"/>
                  <a:pt x="855251" y="1834477"/>
                  <a:pt x="727685" y="1838582"/>
                </a:cubicBezTo>
                <a:cubicBezTo>
                  <a:pt x="600119" y="1842687"/>
                  <a:pt x="192841" y="1817193"/>
                  <a:pt x="0" y="1838582"/>
                </a:cubicBezTo>
                <a:cubicBezTo>
                  <a:pt x="-53355" y="1629125"/>
                  <a:pt x="7753" y="1521131"/>
                  <a:pt x="0" y="1378937"/>
                </a:cubicBezTo>
                <a:cubicBezTo>
                  <a:pt x="-7753" y="1236744"/>
                  <a:pt x="27616" y="1092177"/>
                  <a:pt x="0" y="956063"/>
                </a:cubicBezTo>
                <a:cubicBezTo>
                  <a:pt x="-27616" y="819949"/>
                  <a:pt x="36927" y="723075"/>
                  <a:pt x="0" y="551575"/>
                </a:cubicBezTo>
                <a:cubicBezTo>
                  <a:pt x="-36927" y="380075"/>
                  <a:pt x="65184" y="183708"/>
                  <a:pt x="0" y="0"/>
                </a:cubicBezTo>
                <a:close/>
              </a:path>
              <a:path w="3210373" h="1838582" stroke="0" extrusionOk="0">
                <a:moveTo>
                  <a:pt x="0" y="0"/>
                </a:moveTo>
                <a:cubicBezTo>
                  <a:pt x="195097" y="-29930"/>
                  <a:pt x="332461" y="9765"/>
                  <a:pt x="599270" y="0"/>
                </a:cubicBezTo>
                <a:cubicBezTo>
                  <a:pt x="866079" y="-9765"/>
                  <a:pt x="980764" y="45341"/>
                  <a:pt x="1102228" y="0"/>
                </a:cubicBezTo>
                <a:cubicBezTo>
                  <a:pt x="1223692" y="-45341"/>
                  <a:pt x="1516691" y="13765"/>
                  <a:pt x="1637290" y="0"/>
                </a:cubicBezTo>
                <a:cubicBezTo>
                  <a:pt x="1757889" y="-13765"/>
                  <a:pt x="2006943" y="33029"/>
                  <a:pt x="2172352" y="0"/>
                </a:cubicBezTo>
                <a:cubicBezTo>
                  <a:pt x="2337761" y="-33029"/>
                  <a:pt x="2838917" y="74007"/>
                  <a:pt x="3210373" y="0"/>
                </a:cubicBezTo>
                <a:cubicBezTo>
                  <a:pt x="3262686" y="144320"/>
                  <a:pt x="3184212" y="367940"/>
                  <a:pt x="3210373" y="496417"/>
                </a:cubicBezTo>
                <a:cubicBezTo>
                  <a:pt x="3236534" y="624894"/>
                  <a:pt x="3179283" y="764570"/>
                  <a:pt x="3210373" y="919291"/>
                </a:cubicBezTo>
                <a:cubicBezTo>
                  <a:pt x="3241463" y="1074012"/>
                  <a:pt x="3200693" y="1235249"/>
                  <a:pt x="3210373" y="1378937"/>
                </a:cubicBezTo>
                <a:cubicBezTo>
                  <a:pt x="3220053" y="1522625"/>
                  <a:pt x="3197531" y="1627987"/>
                  <a:pt x="3210373" y="1838582"/>
                </a:cubicBezTo>
                <a:cubicBezTo>
                  <a:pt x="2996537" y="1862684"/>
                  <a:pt x="2872171" y="1823953"/>
                  <a:pt x="2739518" y="1838582"/>
                </a:cubicBezTo>
                <a:cubicBezTo>
                  <a:pt x="2606865" y="1853211"/>
                  <a:pt x="2349358" y="1834576"/>
                  <a:pt x="2172352" y="1838582"/>
                </a:cubicBezTo>
                <a:cubicBezTo>
                  <a:pt x="1995346" y="1842588"/>
                  <a:pt x="1884665" y="1788208"/>
                  <a:pt x="1701498" y="1838582"/>
                </a:cubicBezTo>
                <a:cubicBezTo>
                  <a:pt x="1518331" y="1888956"/>
                  <a:pt x="1449605" y="1804052"/>
                  <a:pt x="1198539" y="1838582"/>
                </a:cubicBezTo>
                <a:cubicBezTo>
                  <a:pt x="947473" y="1873112"/>
                  <a:pt x="942228" y="1837333"/>
                  <a:pt x="759788" y="1838582"/>
                </a:cubicBezTo>
                <a:cubicBezTo>
                  <a:pt x="577348" y="1839831"/>
                  <a:pt x="319403" y="1784024"/>
                  <a:pt x="0" y="1838582"/>
                </a:cubicBezTo>
                <a:cubicBezTo>
                  <a:pt x="-5253" y="1727495"/>
                  <a:pt x="12586" y="1588641"/>
                  <a:pt x="0" y="1360551"/>
                </a:cubicBezTo>
                <a:cubicBezTo>
                  <a:pt x="-12586" y="1132461"/>
                  <a:pt x="46048" y="985303"/>
                  <a:pt x="0" y="882519"/>
                </a:cubicBezTo>
                <a:cubicBezTo>
                  <a:pt x="-46048" y="779735"/>
                  <a:pt x="40296" y="564661"/>
                  <a:pt x="0" y="422874"/>
                </a:cubicBezTo>
                <a:cubicBezTo>
                  <a:pt x="-40296" y="281087"/>
                  <a:pt x="1141" y="16142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FCD9769-97E0-60C2-2C67-D19EF5B0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8982"/>
            <a:ext cx="10018713" cy="1159625"/>
          </a:xfrm>
        </p:spPr>
        <p:txBody>
          <a:bodyPr/>
          <a:lstStyle/>
          <a:p>
            <a:r>
              <a:rPr lang="hu-HU" dirty="0"/>
              <a:t>Prioritásos sor C# kód*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1030F-AE7C-D919-B0A8-5CF02829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6376">
            <a:off x="1438771" y="1533742"/>
            <a:ext cx="4163006" cy="2810267"/>
          </a:xfrm>
          <a:custGeom>
            <a:avLst/>
            <a:gdLst>
              <a:gd name="connsiteX0" fmla="*/ 0 w 4163006"/>
              <a:gd name="connsiteY0" fmla="*/ 0 h 2810267"/>
              <a:gd name="connsiteX1" fmla="*/ 594715 w 4163006"/>
              <a:gd name="connsiteY1" fmla="*/ 0 h 2810267"/>
              <a:gd name="connsiteX2" fmla="*/ 1064540 w 4163006"/>
              <a:gd name="connsiteY2" fmla="*/ 0 h 2810267"/>
              <a:gd name="connsiteX3" fmla="*/ 1575995 w 4163006"/>
              <a:gd name="connsiteY3" fmla="*/ 0 h 2810267"/>
              <a:gd name="connsiteX4" fmla="*/ 2212340 w 4163006"/>
              <a:gd name="connsiteY4" fmla="*/ 0 h 2810267"/>
              <a:gd name="connsiteX5" fmla="*/ 2682165 w 4163006"/>
              <a:gd name="connsiteY5" fmla="*/ 0 h 2810267"/>
              <a:gd name="connsiteX6" fmla="*/ 3318510 w 4163006"/>
              <a:gd name="connsiteY6" fmla="*/ 0 h 2810267"/>
              <a:gd name="connsiteX7" fmla="*/ 4163006 w 4163006"/>
              <a:gd name="connsiteY7" fmla="*/ 0 h 2810267"/>
              <a:gd name="connsiteX8" fmla="*/ 4163006 w 4163006"/>
              <a:gd name="connsiteY8" fmla="*/ 533951 h 2810267"/>
              <a:gd name="connsiteX9" fmla="*/ 4163006 w 4163006"/>
              <a:gd name="connsiteY9" fmla="*/ 1039799 h 2810267"/>
              <a:gd name="connsiteX10" fmla="*/ 4163006 w 4163006"/>
              <a:gd name="connsiteY10" fmla="*/ 1629955 h 2810267"/>
              <a:gd name="connsiteX11" fmla="*/ 4163006 w 4163006"/>
              <a:gd name="connsiteY11" fmla="*/ 2107700 h 2810267"/>
              <a:gd name="connsiteX12" fmla="*/ 4163006 w 4163006"/>
              <a:gd name="connsiteY12" fmla="*/ 2810267 h 2810267"/>
              <a:gd name="connsiteX13" fmla="*/ 3568291 w 4163006"/>
              <a:gd name="connsiteY13" fmla="*/ 2810267 h 2810267"/>
              <a:gd name="connsiteX14" fmla="*/ 2890316 w 4163006"/>
              <a:gd name="connsiteY14" fmla="*/ 2810267 h 2810267"/>
              <a:gd name="connsiteX15" fmla="*/ 2420491 w 4163006"/>
              <a:gd name="connsiteY15" fmla="*/ 2810267 h 2810267"/>
              <a:gd name="connsiteX16" fmla="*/ 1784145 w 4163006"/>
              <a:gd name="connsiteY16" fmla="*/ 2810267 h 2810267"/>
              <a:gd name="connsiteX17" fmla="*/ 1314320 w 4163006"/>
              <a:gd name="connsiteY17" fmla="*/ 2810267 h 2810267"/>
              <a:gd name="connsiteX18" fmla="*/ 677975 w 4163006"/>
              <a:gd name="connsiteY18" fmla="*/ 2810267 h 2810267"/>
              <a:gd name="connsiteX19" fmla="*/ 0 w 4163006"/>
              <a:gd name="connsiteY19" fmla="*/ 2810267 h 2810267"/>
              <a:gd name="connsiteX20" fmla="*/ 0 w 4163006"/>
              <a:gd name="connsiteY20" fmla="*/ 2220111 h 2810267"/>
              <a:gd name="connsiteX21" fmla="*/ 0 w 4163006"/>
              <a:gd name="connsiteY21" fmla="*/ 1714263 h 2810267"/>
              <a:gd name="connsiteX22" fmla="*/ 0 w 4163006"/>
              <a:gd name="connsiteY22" fmla="*/ 1180312 h 2810267"/>
              <a:gd name="connsiteX23" fmla="*/ 0 w 4163006"/>
              <a:gd name="connsiteY23" fmla="*/ 562053 h 2810267"/>
              <a:gd name="connsiteX24" fmla="*/ 0 w 4163006"/>
              <a:gd name="connsiteY24" fmla="*/ 0 h 281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63006" h="2810267" fill="none" extrusionOk="0">
                <a:moveTo>
                  <a:pt x="0" y="0"/>
                </a:moveTo>
                <a:cubicBezTo>
                  <a:pt x="212888" y="-42495"/>
                  <a:pt x="313730" y="18646"/>
                  <a:pt x="594715" y="0"/>
                </a:cubicBezTo>
                <a:cubicBezTo>
                  <a:pt x="875701" y="-18646"/>
                  <a:pt x="940442" y="39997"/>
                  <a:pt x="1064540" y="0"/>
                </a:cubicBezTo>
                <a:cubicBezTo>
                  <a:pt x="1188638" y="-39997"/>
                  <a:pt x="1406191" y="19627"/>
                  <a:pt x="1575995" y="0"/>
                </a:cubicBezTo>
                <a:cubicBezTo>
                  <a:pt x="1745799" y="-19627"/>
                  <a:pt x="2001454" y="47809"/>
                  <a:pt x="2212340" y="0"/>
                </a:cubicBezTo>
                <a:cubicBezTo>
                  <a:pt x="2423226" y="-47809"/>
                  <a:pt x="2580419" y="5398"/>
                  <a:pt x="2682165" y="0"/>
                </a:cubicBezTo>
                <a:cubicBezTo>
                  <a:pt x="2783911" y="-5398"/>
                  <a:pt x="3051053" y="72872"/>
                  <a:pt x="3318510" y="0"/>
                </a:cubicBezTo>
                <a:cubicBezTo>
                  <a:pt x="3585967" y="-72872"/>
                  <a:pt x="3879004" y="40372"/>
                  <a:pt x="4163006" y="0"/>
                </a:cubicBezTo>
                <a:cubicBezTo>
                  <a:pt x="4206042" y="115879"/>
                  <a:pt x="4099402" y="294270"/>
                  <a:pt x="4163006" y="533951"/>
                </a:cubicBezTo>
                <a:cubicBezTo>
                  <a:pt x="4226610" y="773632"/>
                  <a:pt x="4107187" y="856958"/>
                  <a:pt x="4163006" y="1039799"/>
                </a:cubicBezTo>
                <a:cubicBezTo>
                  <a:pt x="4218825" y="1222640"/>
                  <a:pt x="4116436" y="1340660"/>
                  <a:pt x="4163006" y="1629955"/>
                </a:cubicBezTo>
                <a:cubicBezTo>
                  <a:pt x="4209576" y="1919250"/>
                  <a:pt x="4135090" y="1907631"/>
                  <a:pt x="4163006" y="2107700"/>
                </a:cubicBezTo>
                <a:cubicBezTo>
                  <a:pt x="4190922" y="2307770"/>
                  <a:pt x="4156322" y="2588553"/>
                  <a:pt x="4163006" y="2810267"/>
                </a:cubicBezTo>
                <a:cubicBezTo>
                  <a:pt x="3867089" y="2867427"/>
                  <a:pt x="3710695" y="2795145"/>
                  <a:pt x="3568291" y="2810267"/>
                </a:cubicBezTo>
                <a:cubicBezTo>
                  <a:pt x="3425887" y="2825389"/>
                  <a:pt x="3160058" y="2783741"/>
                  <a:pt x="2890316" y="2810267"/>
                </a:cubicBezTo>
                <a:cubicBezTo>
                  <a:pt x="2620574" y="2836793"/>
                  <a:pt x="2632185" y="2765806"/>
                  <a:pt x="2420491" y="2810267"/>
                </a:cubicBezTo>
                <a:cubicBezTo>
                  <a:pt x="2208797" y="2854728"/>
                  <a:pt x="2016771" y="2744167"/>
                  <a:pt x="1784145" y="2810267"/>
                </a:cubicBezTo>
                <a:cubicBezTo>
                  <a:pt x="1551519" y="2876367"/>
                  <a:pt x="1514972" y="2774174"/>
                  <a:pt x="1314320" y="2810267"/>
                </a:cubicBezTo>
                <a:cubicBezTo>
                  <a:pt x="1113668" y="2846360"/>
                  <a:pt x="824856" y="2738372"/>
                  <a:pt x="677975" y="2810267"/>
                </a:cubicBezTo>
                <a:cubicBezTo>
                  <a:pt x="531094" y="2882162"/>
                  <a:pt x="192899" y="2734927"/>
                  <a:pt x="0" y="2810267"/>
                </a:cubicBezTo>
                <a:cubicBezTo>
                  <a:pt x="-17509" y="2572280"/>
                  <a:pt x="15479" y="2486028"/>
                  <a:pt x="0" y="2220111"/>
                </a:cubicBezTo>
                <a:cubicBezTo>
                  <a:pt x="-15479" y="1954194"/>
                  <a:pt x="5052" y="1890038"/>
                  <a:pt x="0" y="1714263"/>
                </a:cubicBezTo>
                <a:cubicBezTo>
                  <a:pt x="-5052" y="1538488"/>
                  <a:pt x="16548" y="1312172"/>
                  <a:pt x="0" y="1180312"/>
                </a:cubicBezTo>
                <a:cubicBezTo>
                  <a:pt x="-16548" y="1048452"/>
                  <a:pt x="45526" y="795395"/>
                  <a:pt x="0" y="562053"/>
                </a:cubicBezTo>
                <a:cubicBezTo>
                  <a:pt x="-45526" y="328711"/>
                  <a:pt x="50545" y="188737"/>
                  <a:pt x="0" y="0"/>
                </a:cubicBezTo>
                <a:close/>
              </a:path>
              <a:path w="4163006" h="2810267" stroke="0" extrusionOk="0">
                <a:moveTo>
                  <a:pt x="0" y="0"/>
                </a:moveTo>
                <a:cubicBezTo>
                  <a:pt x="293855" y="-19480"/>
                  <a:pt x="355613" y="28754"/>
                  <a:pt x="677975" y="0"/>
                </a:cubicBezTo>
                <a:cubicBezTo>
                  <a:pt x="1000337" y="-28754"/>
                  <a:pt x="1102126" y="2912"/>
                  <a:pt x="1231060" y="0"/>
                </a:cubicBezTo>
                <a:cubicBezTo>
                  <a:pt x="1359995" y="-2912"/>
                  <a:pt x="1567250" y="42007"/>
                  <a:pt x="1825775" y="0"/>
                </a:cubicBezTo>
                <a:cubicBezTo>
                  <a:pt x="2084300" y="-42007"/>
                  <a:pt x="2224843" y="3403"/>
                  <a:pt x="2420491" y="0"/>
                </a:cubicBezTo>
                <a:cubicBezTo>
                  <a:pt x="2616139" y="-3403"/>
                  <a:pt x="2783004" y="34537"/>
                  <a:pt x="3098466" y="0"/>
                </a:cubicBezTo>
                <a:cubicBezTo>
                  <a:pt x="3413928" y="-34537"/>
                  <a:pt x="3942217" y="120693"/>
                  <a:pt x="4163006" y="0"/>
                </a:cubicBezTo>
                <a:cubicBezTo>
                  <a:pt x="4186909" y="262445"/>
                  <a:pt x="4161208" y="381892"/>
                  <a:pt x="4163006" y="618259"/>
                </a:cubicBezTo>
                <a:cubicBezTo>
                  <a:pt x="4164804" y="854626"/>
                  <a:pt x="4154168" y="1017142"/>
                  <a:pt x="4163006" y="1180312"/>
                </a:cubicBezTo>
                <a:cubicBezTo>
                  <a:pt x="4171844" y="1343482"/>
                  <a:pt x="4130517" y="1558478"/>
                  <a:pt x="4163006" y="1686160"/>
                </a:cubicBezTo>
                <a:cubicBezTo>
                  <a:pt x="4195495" y="1813842"/>
                  <a:pt x="4131880" y="1996790"/>
                  <a:pt x="4163006" y="2192008"/>
                </a:cubicBezTo>
                <a:cubicBezTo>
                  <a:pt x="4194132" y="2387226"/>
                  <a:pt x="4161157" y="2554888"/>
                  <a:pt x="4163006" y="2810267"/>
                </a:cubicBezTo>
                <a:cubicBezTo>
                  <a:pt x="4031057" y="2841800"/>
                  <a:pt x="3845109" y="2775076"/>
                  <a:pt x="3651551" y="2810267"/>
                </a:cubicBezTo>
                <a:cubicBezTo>
                  <a:pt x="3457993" y="2845458"/>
                  <a:pt x="3322220" y="2746875"/>
                  <a:pt x="3098466" y="2810267"/>
                </a:cubicBezTo>
                <a:cubicBezTo>
                  <a:pt x="2874712" y="2873659"/>
                  <a:pt x="2749491" y="2755772"/>
                  <a:pt x="2628641" y="2810267"/>
                </a:cubicBezTo>
                <a:cubicBezTo>
                  <a:pt x="2507792" y="2864762"/>
                  <a:pt x="2154672" y="2795972"/>
                  <a:pt x="1992296" y="2810267"/>
                </a:cubicBezTo>
                <a:cubicBezTo>
                  <a:pt x="1829920" y="2824562"/>
                  <a:pt x="1586484" y="2809216"/>
                  <a:pt x="1355951" y="2810267"/>
                </a:cubicBezTo>
                <a:cubicBezTo>
                  <a:pt x="1125419" y="2811318"/>
                  <a:pt x="884061" y="2792576"/>
                  <a:pt x="719605" y="2810267"/>
                </a:cubicBezTo>
                <a:cubicBezTo>
                  <a:pt x="555149" y="2827958"/>
                  <a:pt x="238653" y="2736795"/>
                  <a:pt x="0" y="2810267"/>
                </a:cubicBezTo>
                <a:cubicBezTo>
                  <a:pt x="-36036" y="2707711"/>
                  <a:pt x="4117" y="2486316"/>
                  <a:pt x="0" y="2332522"/>
                </a:cubicBezTo>
                <a:cubicBezTo>
                  <a:pt x="-4117" y="2178728"/>
                  <a:pt x="62997" y="1961913"/>
                  <a:pt x="0" y="1742366"/>
                </a:cubicBezTo>
                <a:cubicBezTo>
                  <a:pt x="-62997" y="1522819"/>
                  <a:pt x="60142" y="1430460"/>
                  <a:pt x="0" y="1236517"/>
                </a:cubicBezTo>
                <a:cubicBezTo>
                  <a:pt x="-60142" y="1042574"/>
                  <a:pt x="33627" y="936321"/>
                  <a:pt x="0" y="702567"/>
                </a:cubicBezTo>
                <a:cubicBezTo>
                  <a:pt x="-33627" y="468813"/>
                  <a:pt x="57845" y="21704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D63AE72-3854-4650-9021-9A2AA61F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507" y="1040617"/>
            <a:ext cx="4467849" cy="5630061"/>
          </a:xfrm>
          <a:custGeom>
            <a:avLst/>
            <a:gdLst>
              <a:gd name="connsiteX0" fmla="*/ 0 w 4467849"/>
              <a:gd name="connsiteY0" fmla="*/ 0 h 5630061"/>
              <a:gd name="connsiteX1" fmla="*/ 558481 w 4467849"/>
              <a:gd name="connsiteY1" fmla="*/ 0 h 5630061"/>
              <a:gd name="connsiteX2" fmla="*/ 1027605 w 4467849"/>
              <a:gd name="connsiteY2" fmla="*/ 0 h 5630061"/>
              <a:gd name="connsiteX3" fmla="*/ 1452051 w 4467849"/>
              <a:gd name="connsiteY3" fmla="*/ 0 h 5630061"/>
              <a:gd name="connsiteX4" fmla="*/ 1921175 w 4467849"/>
              <a:gd name="connsiteY4" fmla="*/ 0 h 5630061"/>
              <a:gd name="connsiteX5" fmla="*/ 2569013 w 4467849"/>
              <a:gd name="connsiteY5" fmla="*/ 0 h 5630061"/>
              <a:gd name="connsiteX6" fmla="*/ 2993459 w 4467849"/>
              <a:gd name="connsiteY6" fmla="*/ 0 h 5630061"/>
              <a:gd name="connsiteX7" fmla="*/ 3462583 w 4467849"/>
              <a:gd name="connsiteY7" fmla="*/ 0 h 5630061"/>
              <a:gd name="connsiteX8" fmla="*/ 4467849 w 4467849"/>
              <a:gd name="connsiteY8" fmla="*/ 0 h 5630061"/>
              <a:gd name="connsiteX9" fmla="*/ 4467849 w 4467849"/>
              <a:gd name="connsiteY9" fmla="*/ 394104 h 5630061"/>
              <a:gd name="connsiteX10" fmla="*/ 4467849 w 4467849"/>
              <a:gd name="connsiteY10" fmla="*/ 1013411 h 5630061"/>
              <a:gd name="connsiteX11" fmla="*/ 4467849 w 4467849"/>
              <a:gd name="connsiteY11" fmla="*/ 1632718 h 5630061"/>
              <a:gd name="connsiteX12" fmla="*/ 4467849 w 4467849"/>
              <a:gd name="connsiteY12" fmla="*/ 2139423 h 5630061"/>
              <a:gd name="connsiteX13" fmla="*/ 4467849 w 4467849"/>
              <a:gd name="connsiteY13" fmla="*/ 2533527 h 5630061"/>
              <a:gd name="connsiteX14" fmla="*/ 4467849 w 4467849"/>
              <a:gd name="connsiteY14" fmla="*/ 3096534 h 5630061"/>
              <a:gd name="connsiteX15" fmla="*/ 4467849 w 4467849"/>
              <a:gd name="connsiteY15" fmla="*/ 3603239 h 5630061"/>
              <a:gd name="connsiteX16" fmla="*/ 4467849 w 4467849"/>
              <a:gd name="connsiteY16" fmla="*/ 3997343 h 5630061"/>
              <a:gd name="connsiteX17" fmla="*/ 4467849 w 4467849"/>
              <a:gd name="connsiteY17" fmla="*/ 4560349 h 5630061"/>
              <a:gd name="connsiteX18" fmla="*/ 4467849 w 4467849"/>
              <a:gd name="connsiteY18" fmla="*/ 4954454 h 5630061"/>
              <a:gd name="connsiteX19" fmla="*/ 4467849 w 4467849"/>
              <a:gd name="connsiteY19" fmla="*/ 5630061 h 5630061"/>
              <a:gd name="connsiteX20" fmla="*/ 4043403 w 4467849"/>
              <a:gd name="connsiteY20" fmla="*/ 5630061 h 5630061"/>
              <a:gd name="connsiteX21" fmla="*/ 3484922 w 4467849"/>
              <a:gd name="connsiteY21" fmla="*/ 5630061 h 5630061"/>
              <a:gd name="connsiteX22" fmla="*/ 3015798 w 4467849"/>
              <a:gd name="connsiteY22" fmla="*/ 5630061 h 5630061"/>
              <a:gd name="connsiteX23" fmla="*/ 2412638 w 4467849"/>
              <a:gd name="connsiteY23" fmla="*/ 5630061 h 5630061"/>
              <a:gd name="connsiteX24" fmla="*/ 1898836 w 4467849"/>
              <a:gd name="connsiteY24" fmla="*/ 5630061 h 5630061"/>
              <a:gd name="connsiteX25" fmla="*/ 1250998 w 4467849"/>
              <a:gd name="connsiteY25" fmla="*/ 5630061 h 5630061"/>
              <a:gd name="connsiteX26" fmla="*/ 737195 w 4467849"/>
              <a:gd name="connsiteY26" fmla="*/ 5630061 h 5630061"/>
              <a:gd name="connsiteX27" fmla="*/ 0 w 4467849"/>
              <a:gd name="connsiteY27" fmla="*/ 5630061 h 5630061"/>
              <a:gd name="connsiteX28" fmla="*/ 0 w 4467849"/>
              <a:gd name="connsiteY28" fmla="*/ 5067055 h 5630061"/>
              <a:gd name="connsiteX29" fmla="*/ 0 w 4467849"/>
              <a:gd name="connsiteY29" fmla="*/ 4616650 h 5630061"/>
              <a:gd name="connsiteX30" fmla="*/ 0 w 4467849"/>
              <a:gd name="connsiteY30" fmla="*/ 3941043 h 5630061"/>
              <a:gd name="connsiteX31" fmla="*/ 0 w 4467849"/>
              <a:gd name="connsiteY31" fmla="*/ 3265435 h 5630061"/>
              <a:gd name="connsiteX32" fmla="*/ 0 w 4467849"/>
              <a:gd name="connsiteY32" fmla="*/ 2815031 h 5630061"/>
              <a:gd name="connsiteX33" fmla="*/ 0 w 4467849"/>
              <a:gd name="connsiteY33" fmla="*/ 2308325 h 5630061"/>
              <a:gd name="connsiteX34" fmla="*/ 0 w 4467849"/>
              <a:gd name="connsiteY34" fmla="*/ 1745319 h 5630061"/>
              <a:gd name="connsiteX35" fmla="*/ 0 w 4467849"/>
              <a:gd name="connsiteY35" fmla="*/ 1351215 h 5630061"/>
              <a:gd name="connsiteX36" fmla="*/ 0 w 4467849"/>
              <a:gd name="connsiteY36" fmla="*/ 788209 h 5630061"/>
              <a:gd name="connsiteX37" fmla="*/ 0 w 4467849"/>
              <a:gd name="connsiteY37" fmla="*/ 0 h 56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467849" h="5630061" fill="none" extrusionOk="0">
                <a:moveTo>
                  <a:pt x="0" y="0"/>
                </a:moveTo>
                <a:cubicBezTo>
                  <a:pt x="163196" y="-42460"/>
                  <a:pt x="297220" y="599"/>
                  <a:pt x="558481" y="0"/>
                </a:cubicBezTo>
                <a:cubicBezTo>
                  <a:pt x="819742" y="-599"/>
                  <a:pt x="799310" y="22216"/>
                  <a:pt x="1027605" y="0"/>
                </a:cubicBezTo>
                <a:cubicBezTo>
                  <a:pt x="1255900" y="-22216"/>
                  <a:pt x="1265609" y="37465"/>
                  <a:pt x="1452051" y="0"/>
                </a:cubicBezTo>
                <a:cubicBezTo>
                  <a:pt x="1638493" y="-37465"/>
                  <a:pt x="1810283" y="22514"/>
                  <a:pt x="1921175" y="0"/>
                </a:cubicBezTo>
                <a:cubicBezTo>
                  <a:pt x="2032067" y="-22514"/>
                  <a:pt x="2330540" y="31943"/>
                  <a:pt x="2569013" y="0"/>
                </a:cubicBezTo>
                <a:cubicBezTo>
                  <a:pt x="2807486" y="-31943"/>
                  <a:pt x="2852204" y="38579"/>
                  <a:pt x="2993459" y="0"/>
                </a:cubicBezTo>
                <a:cubicBezTo>
                  <a:pt x="3134714" y="-38579"/>
                  <a:pt x="3290803" y="41409"/>
                  <a:pt x="3462583" y="0"/>
                </a:cubicBezTo>
                <a:cubicBezTo>
                  <a:pt x="3634363" y="-41409"/>
                  <a:pt x="3992558" y="45494"/>
                  <a:pt x="4467849" y="0"/>
                </a:cubicBezTo>
                <a:cubicBezTo>
                  <a:pt x="4482575" y="98133"/>
                  <a:pt x="4446461" y="258209"/>
                  <a:pt x="4467849" y="394104"/>
                </a:cubicBezTo>
                <a:cubicBezTo>
                  <a:pt x="4489237" y="529999"/>
                  <a:pt x="4402488" y="832124"/>
                  <a:pt x="4467849" y="1013411"/>
                </a:cubicBezTo>
                <a:cubicBezTo>
                  <a:pt x="4533210" y="1194698"/>
                  <a:pt x="4443362" y="1396442"/>
                  <a:pt x="4467849" y="1632718"/>
                </a:cubicBezTo>
                <a:cubicBezTo>
                  <a:pt x="4492336" y="1868994"/>
                  <a:pt x="4408218" y="1994499"/>
                  <a:pt x="4467849" y="2139423"/>
                </a:cubicBezTo>
                <a:cubicBezTo>
                  <a:pt x="4527480" y="2284348"/>
                  <a:pt x="4450730" y="2371043"/>
                  <a:pt x="4467849" y="2533527"/>
                </a:cubicBezTo>
                <a:cubicBezTo>
                  <a:pt x="4484968" y="2696011"/>
                  <a:pt x="4422214" y="2888671"/>
                  <a:pt x="4467849" y="3096534"/>
                </a:cubicBezTo>
                <a:cubicBezTo>
                  <a:pt x="4513484" y="3304397"/>
                  <a:pt x="4410325" y="3486199"/>
                  <a:pt x="4467849" y="3603239"/>
                </a:cubicBezTo>
                <a:cubicBezTo>
                  <a:pt x="4525373" y="3720280"/>
                  <a:pt x="4465333" y="3897201"/>
                  <a:pt x="4467849" y="3997343"/>
                </a:cubicBezTo>
                <a:cubicBezTo>
                  <a:pt x="4470365" y="4097485"/>
                  <a:pt x="4436797" y="4342991"/>
                  <a:pt x="4467849" y="4560349"/>
                </a:cubicBezTo>
                <a:cubicBezTo>
                  <a:pt x="4498901" y="4777707"/>
                  <a:pt x="4462630" y="4766157"/>
                  <a:pt x="4467849" y="4954454"/>
                </a:cubicBezTo>
                <a:cubicBezTo>
                  <a:pt x="4473068" y="5142751"/>
                  <a:pt x="4421231" y="5373259"/>
                  <a:pt x="4467849" y="5630061"/>
                </a:cubicBezTo>
                <a:cubicBezTo>
                  <a:pt x="4311650" y="5645622"/>
                  <a:pt x="4185399" y="5591579"/>
                  <a:pt x="4043403" y="5630061"/>
                </a:cubicBezTo>
                <a:cubicBezTo>
                  <a:pt x="3901407" y="5668543"/>
                  <a:pt x="3614552" y="5591706"/>
                  <a:pt x="3484922" y="5630061"/>
                </a:cubicBezTo>
                <a:cubicBezTo>
                  <a:pt x="3355292" y="5668416"/>
                  <a:pt x="3160513" y="5586445"/>
                  <a:pt x="3015798" y="5630061"/>
                </a:cubicBezTo>
                <a:cubicBezTo>
                  <a:pt x="2871083" y="5673677"/>
                  <a:pt x="2691602" y="5604109"/>
                  <a:pt x="2412638" y="5630061"/>
                </a:cubicBezTo>
                <a:cubicBezTo>
                  <a:pt x="2133674" y="5656013"/>
                  <a:pt x="2090580" y="5611184"/>
                  <a:pt x="1898836" y="5630061"/>
                </a:cubicBezTo>
                <a:cubicBezTo>
                  <a:pt x="1707092" y="5648938"/>
                  <a:pt x="1534535" y="5575061"/>
                  <a:pt x="1250998" y="5630061"/>
                </a:cubicBezTo>
                <a:cubicBezTo>
                  <a:pt x="967461" y="5685061"/>
                  <a:pt x="970348" y="5591432"/>
                  <a:pt x="737195" y="5630061"/>
                </a:cubicBezTo>
                <a:cubicBezTo>
                  <a:pt x="504042" y="5668690"/>
                  <a:pt x="316242" y="5547237"/>
                  <a:pt x="0" y="5630061"/>
                </a:cubicBezTo>
                <a:cubicBezTo>
                  <a:pt x="-12758" y="5468946"/>
                  <a:pt x="23950" y="5256834"/>
                  <a:pt x="0" y="5067055"/>
                </a:cubicBezTo>
                <a:cubicBezTo>
                  <a:pt x="-23950" y="4877276"/>
                  <a:pt x="28521" y="4737640"/>
                  <a:pt x="0" y="4616650"/>
                </a:cubicBezTo>
                <a:cubicBezTo>
                  <a:pt x="-28521" y="4495661"/>
                  <a:pt x="4841" y="4172776"/>
                  <a:pt x="0" y="3941043"/>
                </a:cubicBezTo>
                <a:cubicBezTo>
                  <a:pt x="-4841" y="3709310"/>
                  <a:pt x="71681" y="3417485"/>
                  <a:pt x="0" y="3265435"/>
                </a:cubicBezTo>
                <a:cubicBezTo>
                  <a:pt x="-71681" y="3113385"/>
                  <a:pt x="42293" y="3008326"/>
                  <a:pt x="0" y="2815031"/>
                </a:cubicBezTo>
                <a:cubicBezTo>
                  <a:pt x="-42293" y="2621736"/>
                  <a:pt x="38712" y="2527122"/>
                  <a:pt x="0" y="2308325"/>
                </a:cubicBezTo>
                <a:cubicBezTo>
                  <a:pt x="-38712" y="2089528"/>
                  <a:pt x="27568" y="1973600"/>
                  <a:pt x="0" y="1745319"/>
                </a:cubicBezTo>
                <a:cubicBezTo>
                  <a:pt x="-27568" y="1517038"/>
                  <a:pt x="14155" y="1453173"/>
                  <a:pt x="0" y="1351215"/>
                </a:cubicBezTo>
                <a:cubicBezTo>
                  <a:pt x="-14155" y="1249257"/>
                  <a:pt x="27637" y="903052"/>
                  <a:pt x="0" y="788209"/>
                </a:cubicBezTo>
                <a:cubicBezTo>
                  <a:pt x="-27637" y="673366"/>
                  <a:pt x="61102" y="181524"/>
                  <a:pt x="0" y="0"/>
                </a:cubicBezTo>
                <a:close/>
              </a:path>
              <a:path w="4467849" h="5630061" stroke="0" extrusionOk="0">
                <a:moveTo>
                  <a:pt x="0" y="0"/>
                </a:moveTo>
                <a:cubicBezTo>
                  <a:pt x="212052" y="-26087"/>
                  <a:pt x="504295" y="72838"/>
                  <a:pt x="647838" y="0"/>
                </a:cubicBezTo>
                <a:cubicBezTo>
                  <a:pt x="791381" y="-72838"/>
                  <a:pt x="948888" y="4152"/>
                  <a:pt x="1161641" y="0"/>
                </a:cubicBezTo>
                <a:cubicBezTo>
                  <a:pt x="1374394" y="-4152"/>
                  <a:pt x="1536824" y="51396"/>
                  <a:pt x="1720122" y="0"/>
                </a:cubicBezTo>
                <a:cubicBezTo>
                  <a:pt x="1903420" y="-51396"/>
                  <a:pt x="2070077" y="22760"/>
                  <a:pt x="2278603" y="0"/>
                </a:cubicBezTo>
                <a:cubicBezTo>
                  <a:pt x="2487129" y="-22760"/>
                  <a:pt x="2648360" y="23160"/>
                  <a:pt x="2926441" y="0"/>
                </a:cubicBezTo>
                <a:cubicBezTo>
                  <a:pt x="3204522" y="-23160"/>
                  <a:pt x="3301077" y="10641"/>
                  <a:pt x="3574279" y="0"/>
                </a:cubicBezTo>
                <a:cubicBezTo>
                  <a:pt x="3847481" y="-10641"/>
                  <a:pt x="4117072" y="37441"/>
                  <a:pt x="4467849" y="0"/>
                </a:cubicBezTo>
                <a:cubicBezTo>
                  <a:pt x="4474268" y="111369"/>
                  <a:pt x="4415783" y="314073"/>
                  <a:pt x="4467849" y="506705"/>
                </a:cubicBezTo>
                <a:cubicBezTo>
                  <a:pt x="4519915" y="699338"/>
                  <a:pt x="4435641" y="773044"/>
                  <a:pt x="4467849" y="957110"/>
                </a:cubicBezTo>
                <a:cubicBezTo>
                  <a:pt x="4500057" y="1141176"/>
                  <a:pt x="4441429" y="1266011"/>
                  <a:pt x="4467849" y="1407515"/>
                </a:cubicBezTo>
                <a:cubicBezTo>
                  <a:pt x="4494269" y="1549020"/>
                  <a:pt x="4422271" y="1917838"/>
                  <a:pt x="4467849" y="2083123"/>
                </a:cubicBezTo>
                <a:cubicBezTo>
                  <a:pt x="4513427" y="2248408"/>
                  <a:pt x="4443803" y="2378061"/>
                  <a:pt x="4467849" y="2533527"/>
                </a:cubicBezTo>
                <a:cubicBezTo>
                  <a:pt x="4491895" y="2688993"/>
                  <a:pt x="4421135" y="2954140"/>
                  <a:pt x="4467849" y="3096534"/>
                </a:cubicBezTo>
                <a:cubicBezTo>
                  <a:pt x="4514563" y="3238928"/>
                  <a:pt x="4461179" y="3427923"/>
                  <a:pt x="4467849" y="3659540"/>
                </a:cubicBezTo>
                <a:cubicBezTo>
                  <a:pt x="4474519" y="3891157"/>
                  <a:pt x="4405481" y="4145927"/>
                  <a:pt x="4467849" y="4335147"/>
                </a:cubicBezTo>
                <a:cubicBezTo>
                  <a:pt x="4530217" y="4524367"/>
                  <a:pt x="4425460" y="4716468"/>
                  <a:pt x="4467849" y="5010754"/>
                </a:cubicBezTo>
                <a:cubicBezTo>
                  <a:pt x="4510238" y="5305040"/>
                  <a:pt x="4466331" y="5505015"/>
                  <a:pt x="4467849" y="5630061"/>
                </a:cubicBezTo>
                <a:cubicBezTo>
                  <a:pt x="4251486" y="5682319"/>
                  <a:pt x="4034192" y="5605193"/>
                  <a:pt x="3909368" y="5630061"/>
                </a:cubicBezTo>
                <a:cubicBezTo>
                  <a:pt x="3784544" y="5654929"/>
                  <a:pt x="3667327" y="5597987"/>
                  <a:pt x="3484922" y="5630061"/>
                </a:cubicBezTo>
                <a:cubicBezTo>
                  <a:pt x="3302517" y="5662135"/>
                  <a:pt x="3209524" y="5625280"/>
                  <a:pt x="3060477" y="5630061"/>
                </a:cubicBezTo>
                <a:cubicBezTo>
                  <a:pt x="2911430" y="5634842"/>
                  <a:pt x="2844465" y="5589107"/>
                  <a:pt x="2636031" y="5630061"/>
                </a:cubicBezTo>
                <a:cubicBezTo>
                  <a:pt x="2427597" y="5671015"/>
                  <a:pt x="2244859" y="5570458"/>
                  <a:pt x="2077550" y="5630061"/>
                </a:cubicBezTo>
                <a:cubicBezTo>
                  <a:pt x="1910241" y="5689664"/>
                  <a:pt x="1795875" y="5625260"/>
                  <a:pt x="1519069" y="5630061"/>
                </a:cubicBezTo>
                <a:cubicBezTo>
                  <a:pt x="1242263" y="5634862"/>
                  <a:pt x="1238153" y="5578761"/>
                  <a:pt x="1049945" y="5630061"/>
                </a:cubicBezTo>
                <a:cubicBezTo>
                  <a:pt x="861737" y="5681361"/>
                  <a:pt x="741930" y="5594007"/>
                  <a:pt x="580820" y="5630061"/>
                </a:cubicBezTo>
                <a:cubicBezTo>
                  <a:pt x="419710" y="5666115"/>
                  <a:pt x="244028" y="5566249"/>
                  <a:pt x="0" y="5630061"/>
                </a:cubicBezTo>
                <a:cubicBezTo>
                  <a:pt x="-5846" y="5461929"/>
                  <a:pt x="3229" y="5271506"/>
                  <a:pt x="0" y="5179656"/>
                </a:cubicBezTo>
                <a:cubicBezTo>
                  <a:pt x="-3229" y="5087806"/>
                  <a:pt x="49505" y="4749457"/>
                  <a:pt x="0" y="4616650"/>
                </a:cubicBezTo>
                <a:cubicBezTo>
                  <a:pt x="-49505" y="4483843"/>
                  <a:pt x="1086" y="4298173"/>
                  <a:pt x="0" y="4166245"/>
                </a:cubicBezTo>
                <a:cubicBezTo>
                  <a:pt x="-1086" y="4034317"/>
                  <a:pt x="35775" y="3696061"/>
                  <a:pt x="0" y="3546938"/>
                </a:cubicBezTo>
                <a:cubicBezTo>
                  <a:pt x="-35775" y="3397815"/>
                  <a:pt x="40832" y="3220269"/>
                  <a:pt x="0" y="2927632"/>
                </a:cubicBezTo>
                <a:cubicBezTo>
                  <a:pt x="-40832" y="2634995"/>
                  <a:pt x="9239" y="2449661"/>
                  <a:pt x="0" y="2252024"/>
                </a:cubicBezTo>
                <a:cubicBezTo>
                  <a:pt x="-9239" y="2054387"/>
                  <a:pt x="8359" y="1890593"/>
                  <a:pt x="0" y="1745319"/>
                </a:cubicBezTo>
                <a:cubicBezTo>
                  <a:pt x="-8359" y="1600045"/>
                  <a:pt x="24627" y="1476209"/>
                  <a:pt x="0" y="1351215"/>
                </a:cubicBezTo>
                <a:cubicBezTo>
                  <a:pt x="-24627" y="1226221"/>
                  <a:pt x="19451" y="1061212"/>
                  <a:pt x="0" y="957110"/>
                </a:cubicBezTo>
                <a:cubicBezTo>
                  <a:pt x="-19451" y="853009"/>
                  <a:pt x="103671" y="26544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8547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D0C21D-FDDF-F2BE-26A6-1E05BE49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2618"/>
            <a:ext cx="10018713" cy="741784"/>
          </a:xfrm>
        </p:spPr>
        <p:txBody>
          <a:bodyPr/>
          <a:lstStyle/>
          <a:p>
            <a:r>
              <a:rPr lang="hu-HU" dirty="0"/>
              <a:t>Rendezés prioritásos sorral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432D34-3C76-96B4-BC2B-788527FE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17037"/>
            <a:ext cx="10018713" cy="559836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i="1" dirty="0" err="1">
                <a:effectLst/>
                <a:ea typeface="Calibri" panose="020F0502020204030204" pitchFamily="34" charset="0"/>
                <a:cs typeface="CMMI12"/>
              </a:rPr>
              <a:t>Q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.add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]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),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]:= 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MI12"/>
              </a:rPr>
              <a:t>Q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.remMax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() utasítások műveletideje: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(log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500" dirty="0" err="1">
                <a:effectLst/>
                <a:ea typeface="Calibri" panose="020F0502020204030204" pitchFamily="34" charset="0"/>
                <a:cs typeface="F29"/>
              </a:rPr>
              <a:t>PrQueue</a:t>
            </a: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-t sort reprezentáló kupac magassága </a:t>
            </a:r>
            <a:r>
              <a:rPr lang="en-US" sz="15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rendezés műveletigénye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Maximális műveletigénye </a:t>
            </a:r>
            <a:r>
              <a:rPr lang="en-US" sz="18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az input tömb szigorúan monoton növekvő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kupacépítés minden új csúcsot a fa gyökeréig mozgat fel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 végső kupac leendő levelei beszúrásánál: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500" dirty="0">
                <a:effectLst/>
                <a:ea typeface="CMSY10"/>
                <a:cs typeface="Cambria Math" panose="02040503050406030204" pitchFamily="18" charset="0"/>
              </a:rPr>
              <a:t>A fa mélysége: ⌊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en-US" sz="1500" dirty="0">
                <a:effectLst/>
                <a:ea typeface="Calibri" panose="020F0502020204030204" pitchFamily="34" charset="0"/>
                <a:cs typeface="Yu Gothic" panose="020B0400000000000000" pitchFamily="34" charset="-128"/>
              </a:rPr>
              <a:t>−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1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 leendő levelek száma: </a:t>
            </a:r>
            <a:r>
              <a:rPr lang="hu-HU" sz="1500" dirty="0">
                <a:effectLst/>
                <a:ea typeface="CMSY10"/>
                <a:cs typeface="Cambria Math" panose="02040503050406030204" pitchFamily="18" charset="0"/>
              </a:rPr>
              <a:t>⌈</a:t>
            </a:r>
            <a:r>
              <a:rPr lang="hu-HU" sz="1500" i="1" dirty="0">
                <a:effectLst/>
                <a:ea typeface="Calibri" panose="020F0502020204030204" pitchFamily="34" charset="0"/>
                <a:cs typeface="CMMI8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MI8"/>
              </a:rPr>
              <a:t>/</a:t>
            </a:r>
            <a:r>
              <a:rPr lang="hu-HU" sz="1500" dirty="0">
                <a:effectLst/>
                <a:ea typeface="Calibri" panose="020F0502020204030204" pitchFamily="34" charset="0"/>
                <a:cs typeface="CMR8"/>
              </a:rPr>
              <a:t>2</a:t>
            </a:r>
            <a:r>
              <a:rPr lang="hu-HU" sz="1500" dirty="0">
                <a:effectLst/>
                <a:ea typeface="CMSY10"/>
                <a:cs typeface="Cambria Math" panose="02040503050406030204" pitchFamily="18" charset="0"/>
              </a:rPr>
              <a:t>⌉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92530"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 levelek beszúrásának futási ideje </a:t>
            </a:r>
            <a:r>
              <a:rPr lang="en-US" sz="1500" dirty="0">
                <a:effectLst/>
                <a:ea typeface="Calibri" panose="020F0502020204030204" pitchFamily="34" charset="0"/>
                <a:cs typeface="CMR12"/>
              </a:rPr>
              <a:t>Ω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SortWithPrQueue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hátránya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munkamemória: S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5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5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5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(Beszúró rendezésnél: </a:t>
            </a:r>
            <a:r>
              <a:rPr lang="hu-HU" sz="1500" i="1" dirty="0">
                <a:ea typeface="Calibri" panose="020F0502020204030204" pitchFamily="34" charset="0"/>
                <a:cs typeface="F29"/>
              </a:rPr>
              <a:t>S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500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1500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sz="1500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sz="1500" dirty="0">
                <a:effectLst/>
                <a:ea typeface="Calibri" panose="020F0502020204030204" pitchFamily="34" charset="0"/>
                <a:cs typeface="CMR12"/>
              </a:rPr>
              <a:t>(1))</a:t>
            </a:r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Kupacrendezés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B88210-AC16-9735-8385-F5DF6D6D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19" y="2168729"/>
            <a:ext cx="3547199" cy="28937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39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: szamárfül 14">
            <a:extLst>
              <a:ext uri="{FF2B5EF4-FFF2-40B4-BE49-F238E27FC236}">
                <a16:creationId xmlns:a16="http://schemas.microsoft.com/office/drawing/2014/main" id="{749BE418-4353-8C4D-127E-82E13C14FF42}"/>
              </a:ext>
            </a:extLst>
          </p:cNvPr>
          <p:cNvSpPr/>
          <p:nvPr/>
        </p:nvSpPr>
        <p:spPr>
          <a:xfrm>
            <a:off x="8921968" y="4899940"/>
            <a:ext cx="2765496" cy="1727007"/>
          </a:xfrm>
          <a:custGeom>
            <a:avLst/>
            <a:gdLst>
              <a:gd name="connsiteX0" fmla="*/ 0 w 2765496"/>
              <a:gd name="connsiteY0" fmla="*/ 0 h 1727007"/>
              <a:gd name="connsiteX1" fmla="*/ 553099 w 2765496"/>
              <a:gd name="connsiteY1" fmla="*/ 0 h 1727007"/>
              <a:gd name="connsiteX2" fmla="*/ 1106198 w 2765496"/>
              <a:gd name="connsiteY2" fmla="*/ 0 h 1727007"/>
              <a:gd name="connsiteX3" fmla="*/ 1714608 w 2765496"/>
              <a:gd name="connsiteY3" fmla="*/ 0 h 1727007"/>
              <a:gd name="connsiteX4" fmla="*/ 2765496 w 2765496"/>
              <a:gd name="connsiteY4" fmla="*/ 0 h 1727007"/>
              <a:gd name="connsiteX5" fmla="*/ 2765496 w 2765496"/>
              <a:gd name="connsiteY5" fmla="*/ 508506 h 1727007"/>
              <a:gd name="connsiteX6" fmla="*/ 2765496 w 2765496"/>
              <a:gd name="connsiteY6" fmla="*/ 959445 h 1727007"/>
              <a:gd name="connsiteX7" fmla="*/ 2765496 w 2765496"/>
              <a:gd name="connsiteY7" fmla="*/ 1439167 h 1727007"/>
              <a:gd name="connsiteX8" fmla="*/ 2477656 w 2765496"/>
              <a:gd name="connsiteY8" fmla="*/ 1727007 h 1727007"/>
              <a:gd name="connsiteX9" fmla="*/ 2031678 w 2765496"/>
              <a:gd name="connsiteY9" fmla="*/ 1727007 h 1727007"/>
              <a:gd name="connsiteX10" fmla="*/ 1486594 w 2765496"/>
              <a:gd name="connsiteY10" fmla="*/ 1727007 h 1727007"/>
              <a:gd name="connsiteX11" fmla="*/ 941509 w 2765496"/>
              <a:gd name="connsiteY11" fmla="*/ 1727007 h 1727007"/>
              <a:gd name="connsiteX12" fmla="*/ 470755 w 2765496"/>
              <a:gd name="connsiteY12" fmla="*/ 1727007 h 1727007"/>
              <a:gd name="connsiteX13" fmla="*/ 0 w 2765496"/>
              <a:gd name="connsiteY13" fmla="*/ 1727007 h 1727007"/>
              <a:gd name="connsiteX14" fmla="*/ 0 w 2765496"/>
              <a:gd name="connsiteY14" fmla="*/ 1116798 h 1727007"/>
              <a:gd name="connsiteX15" fmla="*/ 0 w 2765496"/>
              <a:gd name="connsiteY15" fmla="*/ 558399 h 1727007"/>
              <a:gd name="connsiteX16" fmla="*/ 0 w 2765496"/>
              <a:gd name="connsiteY16" fmla="*/ 0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4" fmla="*/ 2031678 w 2765496"/>
              <a:gd name="connsiteY4" fmla="*/ 1727007 h 1727007"/>
              <a:gd name="connsiteX5" fmla="*/ 1560923 w 2765496"/>
              <a:gd name="connsiteY5" fmla="*/ 1727007 h 1727007"/>
              <a:gd name="connsiteX6" fmla="*/ 1090169 w 2765496"/>
              <a:gd name="connsiteY6" fmla="*/ 1727007 h 1727007"/>
              <a:gd name="connsiteX7" fmla="*/ 668967 w 2765496"/>
              <a:gd name="connsiteY7" fmla="*/ 1727007 h 1727007"/>
              <a:gd name="connsiteX8" fmla="*/ 0 w 2765496"/>
              <a:gd name="connsiteY8" fmla="*/ 1727007 h 1727007"/>
              <a:gd name="connsiteX9" fmla="*/ 0 w 2765496"/>
              <a:gd name="connsiteY9" fmla="*/ 1168608 h 1727007"/>
              <a:gd name="connsiteX10" fmla="*/ 0 w 2765496"/>
              <a:gd name="connsiteY10" fmla="*/ 592939 h 1727007"/>
              <a:gd name="connsiteX11" fmla="*/ 0 w 2765496"/>
              <a:gd name="connsiteY11" fmla="*/ 0 h 1727007"/>
              <a:gd name="connsiteX12" fmla="*/ 497789 w 2765496"/>
              <a:gd name="connsiteY12" fmla="*/ 0 h 1727007"/>
              <a:gd name="connsiteX13" fmla="*/ 1023234 w 2765496"/>
              <a:gd name="connsiteY13" fmla="*/ 0 h 1727007"/>
              <a:gd name="connsiteX14" fmla="*/ 1548678 w 2765496"/>
              <a:gd name="connsiteY14" fmla="*/ 0 h 1727007"/>
              <a:gd name="connsiteX15" fmla="*/ 2074122 w 2765496"/>
              <a:gd name="connsiteY15" fmla="*/ 0 h 1727007"/>
              <a:gd name="connsiteX16" fmla="*/ 2765496 w 2765496"/>
              <a:gd name="connsiteY16" fmla="*/ 0 h 1727007"/>
              <a:gd name="connsiteX17" fmla="*/ 2765496 w 2765496"/>
              <a:gd name="connsiteY17" fmla="*/ 508506 h 1727007"/>
              <a:gd name="connsiteX18" fmla="*/ 2765496 w 2765496"/>
              <a:gd name="connsiteY18" fmla="*/ 973836 h 1727007"/>
              <a:gd name="connsiteX19" fmla="*/ 2765496 w 2765496"/>
              <a:gd name="connsiteY19" fmla="*/ 1439167 h 172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496" h="1727007" stroke="0" extrusionOk="0">
                <a:moveTo>
                  <a:pt x="0" y="0"/>
                </a:moveTo>
                <a:cubicBezTo>
                  <a:pt x="185093" y="-41974"/>
                  <a:pt x="307691" y="36812"/>
                  <a:pt x="553099" y="0"/>
                </a:cubicBezTo>
                <a:cubicBezTo>
                  <a:pt x="798507" y="-36812"/>
                  <a:pt x="972786" y="39444"/>
                  <a:pt x="1106198" y="0"/>
                </a:cubicBezTo>
                <a:cubicBezTo>
                  <a:pt x="1239610" y="-39444"/>
                  <a:pt x="1543024" y="52851"/>
                  <a:pt x="1714608" y="0"/>
                </a:cubicBezTo>
                <a:cubicBezTo>
                  <a:pt x="1886192" y="-52851"/>
                  <a:pt x="2508210" y="88107"/>
                  <a:pt x="2765496" y="0"/>
                </a:cubicBezTo>
                <a:cubicBezTo>
                  <a:pt x="2776452" y="198584"/>
                  <a:pt x="2730049" y="308170"/>
                  <a:pt x="2765496" y="508506"/>
                </a:cubicBezTo>
                <a:cubicBezTo>
                  <a:pt x="2800943" y="708842"/>
                  <a:pt x="2747628" y="795818"/>
                  <a:pt x="2765496" y="959445"/>
                </a:cubicBezTo>
                <a:cubicBezTo>
                  <a:pt x="2783364" y="1123072"/>
                  <a:pt x="2735282" y="1287132"/>
                  <a:pt x="2765496" y="1439167"/>
                </a:cubicBezTo>
                <a:cubicBezTo>
                  <a:pt x="2689563" y="1521059"/>
                  <a:pt x="2602641" y="1573705"/>
                  <a:pt x="2477656" y="1727007"/>
                </a:cubicBezTo>
                <a:cubicBezTo>
                  <a:pt x="2362395" y="1765271"/>
                  <a:pt x="2246193" y="1717407"/>
                  <a:pt x="2031678" y="1727007"/>
                </a:cubicBezTo>
                <a:cubicBezTo>
                  <a:pt x="1817163" y="1736607"/>
                  <a:pt x="1687711" y="1677200"/>
                  <a:pt x="1486594" y="1727007"/>
                </a:cubicBezTo>
                <a:cubicBezTo>
                  <a:pt x="1285477" y="1776814"/>
                  <a:pt x="1076810" y="1669404"/>
                  <a:pt x="941509" y="1727007"/>
                </a:cubicBezTo>
                <a:cubicBezTo>
                  <a:pt x="806208" y="1784610"/>
                  <a:pt x="691297" y="1673701"/>
                  <a:pt x="470755" y="1727007"/>
                </a:cubicBezTo>
                <a:cubicBezTo>
                  <a:pt x="250213" y="1780313"/>
                  <a:pt x="139040" y="1681349"/>
                  <a:pt x="0" y="1727007"/>
                </a:cubicBezTo>
                <a:cubicBezTo>
                  <a:pt x="-4387" y="1537982"/>
                  <a:pt x="53357" y="1259081"/>
                  <a:pt x="0" y="1116798"/>
                </a:cubicBezTo>
                <a:cubicBezTo>
                  <a:pt x="-53357" y="974515"/>
                  <a:pt x="39454" y="820202"/>
                  <a:pt x="0" y="558399"/>
                </a:cubicBezTo>
                <a:cubicBezTo>
                  <a:pt x="-39454" y="296596"/>
                  <a:pt x="32887" y="150826"/>
                  <a:pt x="0" y="0"/>
                </a:cubicBezTo>
                <a:close/>
              </a:path>
              <a:path w="2765496" h="1727007" fill="darkenLess" stroke="0" extrusionOk="0">
                <a:moveTo>
                  <a:pt x="2477656" y="1727007"/>
                </a:moveTo>
                <a:cubicBezTo>
                  <a:pt x="2486679" y="1661381"/>
                  <a:pt x="2525207" y="1544265"/>
                  <a:pt x="2535224" y="1496735"/>
                </a:cubicBezTo>
                <a:cubicBezTo>
                  <a:pt x="2616767" y="1475987"/>
                  <a:pt x="2719577" y="1468913"/>
                  <a:pt x="2765496" y="1439167"/>
                </a:cubicBezTo>
                <a:cubicBezTo>
                  <a:pt x="2645784" y="1590001"/>
                  <a:pt x="2620018" y="1583442"/>
                  <a:pt x="2477656" y="1727007"/>
                </a:cubicBezTo>
                <a:close/>
              </a:path>
              <a:path w="2765496" h="1727007" fill="none" extrusionOk="0">
                <a:moveTo>
                  <a:pt x="2477656" y="1727007"/>
                </a:moveTo>
                <a:cubicBezTo>
                  <a:pt x="2485659" y="1617300"/>
                  <a:pt x="2510427" y="1601577"/>
                  <a:pt x="2535224" y="1496735"/>
                </a:cubicBezTo>
                <a:cubicBezTo>
                  <a:pt x="2604154" y="1458815"/>
                  <a:pt x="2679851" y="1488846"/>
                  <a:pt x="2765496" y="1439167"/>
                </a:cubicBezTo>
                <a:cubicBezTo>
                  <a:pt x="2694040" y="1556653"/>
                  <a:pt x="2554260" y="1591772"/>
                  <a:pt x="2477656" y="1727007"/>
                </a:cubicBezTo>
                <a:cubicBezTo>
                  <a:pt x="2293440" y="1773780"/>
                  <a:pt x="2217382" y="1702140"/>
                  <a:pt x="2031678" y="1727007"/>
                </a:cubicBezTo>
                <a:cubicBezTo>
                  <a:pt x="1845974" y="1751874"/>
                  <a:pt x="1783966" y="1725545"/>
                  <a:pt x="1560923" y="1727007"/>
                </a:cubicBezTo>
                <a:cubicBezTo>
                  <a:pt x="1337881" y="1728469"/>
                  <a:pt x="1273383" y="1689755"/>
                  <a:pt x="1090169" y="1727007"/>
                </a:cubicBezTo>
                <a:cubicBezTo>
                  <a:pt x="906955" y="1764259"/>
                  <a:pt x="849321" y="1724076"/>
                  <a:pt x="668967" y="1727007"/>
                </a:cubicBezTo>
                <a:cubicBezTo>
                  <a:pt x="488613" y="1729938"/>
                  <a:pt x="193204" y="1716170"/>
                  <a:pt x="0" y="1727007"/>
                </a:cubicBezTo>
                <a:cubicBezTo>
                  <a:pt x="-13646" y="1475286"/>
                  <a:pt x="37109" y="1301507"/>
                  <a:pt x="0" y="1168608"/>
                </a:cubicBezTo>
                <a:cubicBezTo>
                  <a:pt x="-37109" y="1035709"/>
                  <a:pt x="60883" y="839728"/>
                  <a:pt x="0" y="592939"/>
                </a:cubicBezTo>
                <a:cubicBezTo>
                  <a:pt x="-60883" y="346150"/>
                  <a:pt x="45061" y="165255"/>
                  <a:pt x="0" y="0"/>
                </a:cubicBezTo>
                <a:cubicBezTo>
                  <a:pt x="136914" y="-32887"/>
                  <a:pt x="330791" y="16403"/>
                  <a:pt x="497789" y="0"/>
                </a:cubicBezTo>
                <a:cubicBezTo>
                  <a:pt x="664787" y="-16403"/>
                  <a:pt x="881383" y="43279"/>
                  <a:pt x="1023234" y="0"/>
                </a:cubicBezTo>
                <a:cubicBezTo>
                  <a:pt x="1165085" y="-43279"/>
                  <a:pt x="1339638" y="44633"/>
                  <a:pt x="1548678" y="0"/>
                </a:cubicBezTo>
                <a:cubicBezTo>
                  <a:pt x="1757718" y="-44633"/>
                  <a:pt x="1932742" y="13519"/>
                  <a:pt x="2074122" y="0"/>
                </a:cubicBezTo>
                <a:cubicBezTo>
                  <a:pt x="2215502" y="-13519"/>
                  <a:pt x="2583648" y="79000"/>
                  <a:pt x="2765496" y="0"/>
                </a:cubicBezTo>
                <a:cubicBezTo>
                  <a:pt x="2770942" y="202102"/>
                  <a:pt x="2746925" y="260183"/>
                  <a:pt x="2765496" y="508506"/>
                </a:cubicBezTo>
                <a:cubicBezTo>
                  <a:pt x="2784067" y="756829"/>
                  <a:pt x="2732410" y="786343"/>
                  <a:pt x="2765496" y="973836"/>
                </a:cubicBezTo>
                <a:cubicBezTo>
                  <a:pt x="2798582" y="1161329"/>
                  <a:pt x="2733987" y="1282088"/>
                  <a:pt x="2765496" y="1439167"/>
                </a:cubicBezTo>
              </a:path>
              <a:path w="2765496" h="1727007" fill="none" stroke="0" extrusionOk="0">
                <a:moveTo>
                  <a:pt x="2477656" y="1727007"/>
                </a:moveTo>
                <a:cubicBezTo>
                  <a:pt x="2472544" y="1647444"/>
                  <a:pt x="2533588" y="1590839"/>
                  <a:pt x="2535224" y="1496735"/>
                </a:cubicBezTo>
                <a:cubicBezTo>
                  <a:pt x="2627110" y="1461360"/>
                  <a:pt x="2668813" y="1468274"/>
                  <a:pt x="2765496" y="1439167"/>
                </a:cubicBezTo>
                <a:cubicBezTo>
                  <a:pt x="2715586" y="1514718"/>
                  <a:pt x="2588758" y="1560668"/>
                  <a:pt x="2477656" y="1727007"/>
                </a:cubicBezTo>
                <a:cubicBezTo>
                  <a:pt x="2317319" y="1767944"/>
                  <a:pt x="2164488" y="1678959"/>
                  <a:pt x="2031678" y="1727007"/>
                </a:cubicBezTo>
                <a:cubicBezTo>
                  <a:pt x="1898868" y="1775055"/>
                  <a:pt x="1770602" y="1723074"/>
                  <a:pt x="1610476" y="1727007"/>
                </a:cubicBezTo>
                <a:cubicBezTo>
                  <a:pt x="1450350" y="1730940"/>
                  <a:pt x="1194730" y="1666881"/>
                  <a:pt x="1065392" y="1727007"/>
                </a:cubicBezTo>
                <a:cubicBezTo>
                  <a:pt x="936054" y="1787133"/>
                  <a:pt x="681917" y="1699548"/>
                  <a:pt x="520308" y="1727007"/>
                </a:cubicBezTo>
                <a:cubicBezTo>
                  <a:pt x="358699" y="1754466"/>
                  <a:pt x="133444" y="1712036"/>
                  <a:pt x="0" y="1727007"/>
                </a:cubicBezTo>
                <a:cubicBezTo>
                  <a:pt x="-11353" y="1511542"/>
                  <a:pt x="41" y="1465040"/>
                  <a:pt x="0" y="1203148"/>
                </a:cubicBezTo>
                <a:cubicBezTo>
                  <a:pt x="-41" y="941256"/>
                  <a:pt x="4458" y="806762"/>
                  <a:pt x="0" y="644749"/>
                </a:cubicBezTo>
                <a:cubicBezTo>
                  <a:pt x="-4458" y="482736"/>
                  <a:pt x="23494" y="256776"/>
                  <a:pt x="0" y="0"/>
                </a:cubicBezTo>
                <a:cubicBezTo>
                  <a:pt x="235503" y="-63904"/>
                  <a:pt x="386357" y="47151"/>
                  <a:pt x="553099" y="0"/>
                </a:cubicBezTo>
                <a:cubicBezTo>
                  <a:pt x="719841" y="-47151"/>
                  <a:pt x="867303" y="4355"/>
                  <a:pt x="1050888" y="0"/>
                </a:cubicBezTo>
                <a:cubicBezTo>
                  <a:pt x="1234473" y="-4355"/>
                  <a:pt x="1436528" y="39904"/>
                  <a:pt x="1548678" y="0"/>
                </a:cubicBezTo>
                <a:cubicBezTo>
                  <a:pt x="1660828" y="-39904"/>
                  <a:pt x="1907999" y="39198"/>
                  <a:pt x="2018812" y="0"/>
                </a:cubicBezTo>
                <a:cubicBezTo>
                  <a:pt x="2129625" y="-39198"/>
                  <a:pt x="2469012" y="82221"/>
                  <a:pt x="2765496" y="0"/>
                </a:cubicBezTo>
                <a:cubicBezTo>
                  <a:pt x="2799207" y="228234"/>
                  <a:pt x="2751729" y="273530"/>
                  <a:pt x="2765496" y="465331"/>
                </a:cubicBezTo>
                <a:cubicBezTo>
                  <a:pt x="2779263" y="657132"/>
                  <a:pt x="2727710" y="773373"/>
                  <a:pt x="2765496" y="973836"/>
                </a:cubicBezTo>
                <a:cubicBezTo>
                  <a:pt x="2803282" y="1174299"/>
                  <a:pt x="2731563" y="1320096"/>
                  <a:pt x="2765496" y="1439167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: szamárfül 13">
            <a:extLst>
              <a:ext uri="{FF2B5EF4-FFF2-40B4-BE49-F238E27FC236}">
                <a16:creationId xmlns:a16="http://schemas.microsoft.com/office/drawing/2014/main" id="{3B69622F-19EE-7178-EC33-3721D73D09D6}"/>
              </a:ext>
            </a:extLst>
          </p:cNvPr>
          <p:cNvSpPr/>
          <p:nvPr/>
        </p:nvSpPr>
        <p:spPr>
          <a:xfrm>
            <a:off x="8922954" y="3069878"/>
            <a:ext cx="2765496" cy="1727007"/>
          </a:xfrm>
          <a:custGeom>
            <a:avLst/>
            <a:gdLst>
              <a:gd name="connsiteX0" fmla="*/ 0 w 2765496"/>
              <a:gd name="connsiteY0" fmla="*/ 0 h 1727007"/>
              <a:gd name="connsiteX1" fmla="*/ 553099 w 2765496"/>
              <a:gd name="connsiteY1" fmla="*/ 0 h 1727007"/>
              <a:gd name="connsiteX2" fmla="*/ 1106198 w 2765496"/>
              <a:gd name="connsiteY2" fmla="*/ 0 h 1727007"/>
              <a:gd name="connsiteX3" fmla="*/ 1714608 w 2765496"/>
              <a:gd name="connsiteY3" fmla="*/ 0 h 1727007"/>
              <a:gd name="connsiteX4" fmla="*/ 2765496 w 2765496"/>
              <a:gd name="connsiteY4" fmla="*/ 0 h 1727007"/>
              <a:gd name="connsiteX5" fmla="*/ 2765496 w 2765496"/>
              <a:gd name="connsiteY5" fmla="*/ 508506 h 1727007"/>
              <a:gd name="connsiteX6" fmla="*/ 2765496 w 2765496"/>
              <a:gd name="connsiteY6" fmla="*/ 959445 h 1727007"/>
              <a:gd name="connsiteX7" fmla="*/ 2765496 w 2765496"/>
              <a:gd name="connsiteY7" fmla="*/ 1439167 h 1727007"/>
              <a:gd name="connsiteX8" fmla="*/ 2477656 w 2765496"/>
              <a:gd name="connsiteY8" fmla="*/ 1727007 h 1727007"/>
              <a:gd name="connsiteX9" fmla="*/ 2031678 w 2765496"/>
              <a:gd name="connsiteY9" fmla="*/ 1727007 h 1727007"/>
              <a:gd name="connsiteX10" fmla="*/ 1486594 w 2765496"/>
              <a:gd name="connsiteY10" fmla="*/ 1727007 h 1727007"/>
              <a:gd name="connsiteX11" fmla="*/ 941509 w 2765496"/>
              <a:gd name="connsiteY11" fmla="*/ 1727007 h 1727007"/>
              <a:gd name="connsiteX12" fmla="*/ 470755 w 2765496"/>
              <a:gd name="connsiteY12" fmla="*/ 1727007 h 1727007"/>
              <a:gd name="connsiteX13" fmla="*/ 0 w 2765496"/>
              <a:gd name="connsiteY13" fmla="*/ 1727007 h 1727007"/>
              <a:gd name="connsiteX14" fmla="*/ 0 w 2765496"/>
              <a:gd name="connsiteY14" fmla="*/ 1116798 h 1727007"/>
              <a:gd name="connsiteX15" fmla="*/ 0 w 2765496"/>
              <a:gd name="connsiteY15" fmla="*/ 558399 h 1727007"/>
              <a:gd name="connsiteX16" fmla="*/ 0 w 2765496"/>
              <a:gd name="connsiteY16" fmla="*/ 0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4" fmla="*/ 2031678 w 2765496"/>
              <a:gd name="connsiteY4" fmla="*/ 1727007 h 1727007"/>
              <a:gd name="connsiteX5" fmla="*/ 1560923 w 2765496"/>
              <a:gd name="connsiteY5" fmla="*/ 1727007 h 1727007"/>
              <a:gd name="connsiteX6" fmla="*/ 1090169 w 2765496"/>
              <a:gd name="connsiteY6" fmla="*/ 1727007 h 1727007"/>
              <a:gd name="connsiteX7" fmla="*/ 668967 w 2765496"/>
              <a:gd name="connsiteY7" fmla="*/ 1727007 h 1727007"/>
              <a:gd name="connsiteX8" fmla="*/ 0 w 2765496"/>
              <a:gd name="connsiteY8" fmla="*/ 1727007 h 1727007"/>
              <a:gd name="connsiteX9" fmla="*/ 0 w 2765496"/>
              <a:gd name="connsiteY9" fmla="*/ 1168608 h 1727007"/>
              <a:gd name="connsiteX10" fmla="*/ 0 w 2765496"/>
              <a:gd name="connsiteY10" fmla="*/ 592939 h 1727007"/>
              <a:gd name="connsiteX11" fmla="*/ 0 w 2765496"/>
              <a:gd name="connsiteY11" fmla="*/ 0 h 1727007"/>
              <a:gd name="connsiteX12" fmla="*/ 497789 w 2765496"/>
              <a:gd name="connsiteY12" fmla="*/ 0 h 1727007"/>
              <a:gd name="connsiteX13" fmla="*/ 1023234 w 2765496"/>
              <a:gd name="connsiteY13" fmla="*/ 0 h 1727007"/>
              <a:gd name="connsiteX14" fmla="*/ 1548678 w 2765496"/>
              <a:gd name="connsiteY14" fmla="*/ 0 h 1727007"/>
              <a:gd name="connsiteX15" fmla="*/ 2074122 w 2765496"/>
              <a:gd name="connsiteY15" fmla="*/ 0 h 1727007"/>
              <a:gd name="connsiteX16" fmla="*/ 2765496 w 2765496"/>
              <a:gd name="connsiteY16" fmla="*/ 0 h 1727007"/>
              <a:gd name="connsiteX17" fmla="*/ 2765496 w 2765496"/>
              <a:gd name="connsiteY17" fmla="*/ 508506 h 1727007"/>
              <a:gd name="connsiteX18" fmla="*/ 2765496 w 2765496"/>
              <a:gd name="connsiteY18" fmla="*/ 973836 h 1727007"/>
              <a:gd name="connsiteX19" fmla="*/ 2765496 w 2765496"/>
              <a:gd name="connsiteY19" fmla="*/ 1439167 h 172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496" h="1727007" stroke="0" extrusionOk="0">
                <a:moveTo>
                  <a:pt x="0" y="0"/>
                </a:moveTo>
                <a:cubicBezTo>
                  <a:pt x="185093" y="-41974"/>
                  <a:pt x="307691" y="36812"/>
                  <a:pt x="553099" y="0"/>
                </a:cubicBezTo>
                <a:cubicBezTo>
                  <a:pt x="798507" y="-36812"/>
                  <a:pt x="972786" y="39444"/>
                  <a:pt x="1106198" y="0"/>
                </a:cubicBezTo>
                <a:cubicBezTo>
                  <a:pt x="1239610" y="-39444"/>
                  <a:pt x="1543024" y="52851"/>
                  <a:pt x="1714608" y="0"/>
                </a:cubicBezTo>
                <a:cubicBezTo>
                  <a:pt x="1886192" y="-52851"/>
                  <a:pt x="2508210" y="88107"/>
                  <a:pt x="2765496" y="0"/>
                </a:cubicBezTo>
                <a:cubicBezTo>
                  <a:pt x="2776452" y="198584"/>
                  <a:pt x="2730049" y="308170"/>
                  <a:pt x="2765496" y="508506"/>
                </a:cubicBezTo>
                <a:cubicBezTo>
                  <a:pt x="2800943" y="708842"/>
                  <a:pt x="2747628" y="795818"/>
                  <a:pt x="2765496" y="959445"/>
                </a:cubicBezTo>
                <a:cubicBezTo>
                  <a:pt x="2783364" y="1123072"/>
                  <a:pt x="2735282" y="1287132"/>
                  <a:pt x="2765496" y="1439167"/>
                </a:cubicBezTo>
                <a:cubicBezTo>
                  <a:pt x="2689563" y="1521059"/>
                  <a:pt x="2602641" y="1573705"/>
                  <a:pt x="2477656" y="1727007"/>
                </a:cubicBezTo>
                <a:cubicBezTo>
                  <a:pt x="2362395" y="1765271"/>
                  <a:pt x="2246193" y="1717407"/>
                  <a:pt x="2031678" y="1727007"/>
                </a:cubicBezTo>
                <a:cubicBezTo>
                  <a:pt x="1817163" y="1736607"/>
                  <a:pt x="1687711" y="1677200"/>
                  <a:pt x="1486594" y="1727007"/>
                </a:cubicBezTo>
                <a:cubicBezTo>
                  <a:pt x="1285477" y="1776814"/>
                  <a:pt x="1076810" y="1669404"/>
                  <a:pt x="941509" y="1727007"/>
                </a:cubicBezTo>
                <a:cubicBezTo>
                  <a:pt x="806208" y="1784610"/>
                  <a:pt x="691297" y="1673701"/>
                  <a:pt x="470755" y="1727007"/>
                </a:cubicBezTo>
                <a:cubicBezTo>
                  <a:pt x="250213" y="1780313"/>
                  <a:pt x="139040" y="1681349"/>
                  <a:pt x="0" y="1727007"/>
                </a:cubicBezTo>
                <a:cubicBezTo>
                  <a:pt x="-4387" y="1537982"/>
                  <a:pt x="53357" y="1259081"/>
                  <a:pt x="0" y="1116798"/>
                </a:cubicBezTo>
                <a:cubicBezTo>
                  <a:pt x="-53357" y="974515"/>
                  <a:pt x="39454" y="820202"/>
                  <a:pt x="0" y="558399"/>
                </a:cubicBezTo>
                <a:cubicBezTo>
                  <a:pt x="-39454" y="296596"/>
                  <a:pt x="32887" y="150826"/>
                  <a:pt x="0" y="0"/>
                </a:cubicBezTo>
                <a:close/>
              </a:path>
              <a:path w="2765496" h="1727007" fill="darkenLess" stroke="0" extrusionOk="0">
                <a:moveTo>
                  <a:pt x="2477656" y="1727007"/>
                </a:moveTo>
                <a:cubicBezTo>
                  <a:pt x="2486679" y="1661381"/>
                  <a:pt x="2525207" y="1544265"/>
                  <a:pt x="2535224" y="1496735"/>
                </a:cubicBezTo>
                <a:cubicBezTo>
                  <a:pt x="2616767" y="1475987"/>
                  <a:pt x="2719577" y="1468913"/>
                  <a:pt x="2765496" y="1439167"/>
                </a:cubicBezTo>
                <a:cubicBezTo>
                  <a:pt x="2645784" y="1590001"/>
                  <a:pt x="2620018" y="1583442"/>
                  <a:pt x="2477656" y="1727007"/>
                </a:cubicBezTo>
                <a:close/>
              </a:path>
              <a:path w="2765496" h="1727007" fill="none" extrusionOk="0">
                <a:moveTo>
                  <a:pt x="2477656" y="1727007"/>
                </a:moveTo>
                <a:cubicBezTo>
                  <a:pt x="2485659" y="1617300"/>
                  <a:pt x="2510427" y="1601577"/>
                  <a:pt x="2535224" y="1496735"/>
                </a:cubicBezTo>
                <a:cubicBezTo>
                  <a:pt x="2604154" y="1458815"/>
                  <a:pt x="2679851" y="1488846"/>
                  <a:pt x="2765496" y="1439167"/>
                </a:cubicBezTo>
                <a:cubicBezTo>
                  <a:pt x="2694040" y="1556653"/>
                  <a:pt x="2554260" y="1591772"/>
                  <a:pt x="2477656" y="1727007"/>
                </a:cubicBezTo>
                <a:cubicBezTo>
                  <a:pt x="2293440" y="1773780"/>
                  <a:pt x="2217382" y="1702140"/>
                  <a:pt x="2031678" y="1727007"/>
                </a:cubicBezTo>
                <a:cubicBezTo>
                  <a:pt x="1845974" y="1751874"/>
                  <a:pt x="1783966" y="1725545"/>
                  <a:pt x="1560923" y="1727007"/>
                </a:cubicBezTo>
                <a:cubicBezTo>
                  <a:pt x="1337881" y="1728469"/>
                  <a:pt x="1273383" y="1689755"/>
                  <a:pt x="1090169" y="1727007"/>
                </a:cubicBezTo>
                <a:cubicBezTo>
                  <a:pt x="906955" y="1764259"/>
                  <a:pt x="849321" y="1724076"/>
                  <a:pt x="668967" y="1727007"/>
                </a:cubicBezTo>
                <a:cubicBezTo>
                  <a:pt x="488613" y="1729938"/>
                  <a:pt x="193204" y="1716170"/>
                  <a:pt x="0" y="1727007"/>
                </a:cubicBezTo>
                <a:cubicBezTo>
                  <a:pt x="-13646" y="1475286"/>
                  <a:pt x="37109" y="1301507"/>
                  <a:pt x="0" y="1168608"/>
                </a:cubicBezTo>
                <a:cubicBezTo>
                  <a:pt x="-37109" y="1035709"/>
                  <a:pt x="60883" y="839728"/>
                  <a:pt x="0" y="592939"/>
                </a:cubicBezTo>
                <a:cubicBezTo>
                  <a:pt x="-60883" y="346150"/>
                  <a:pt x="45061" y="165255"/>
                  <a:pt x="0" y="0"/>
                </a:cubicBezTo>
                <a:cubicBezTo>
                  <a:pt x="136914" y="-32887"/>
                  <a:pt x="330791" y="16403"/>
                  <a:pt x="497789" y="0"/>
                </a:cubicBezTo>
                <a:cubicBezTo>
                  <a:pt x="664787" y="-16403"/>
                  <a:pt x="881383" y="43279"/>
                  <a:pt x="1023234" y="0"/>
                </a:cubicBezTo>
                <a:cubicBezTo>
                  <a:pt x="1165085" y="-43279"/>
                  <a:pt x="1339638" y="44633"/>
                  <a:pt x="1548678" y="0"/>
                </a:cubicBezTo>
                <a:cubicBezTo>
                  <a:pt x="1757718" y="-44633"/>
                  <a:pt x="1932742" y="13519"/>
                  <a:pt x="2074122" y="0"/>
                </a:cubicBezTo>
                <a:cubicBezTo>
                  <a:pt x="2215502" y="-13519"/>
                  <a:pt x="2583648" y="79000"/>
                  <a:pt x="2765496" y="0"/>
                </a:cubicBezTo>
                <a:cubicBezTo>
                  <a:pt x="2770942" y="202102"/>
                  <a:pt x="2746925" y="260183"/>
                  <a:pt x="2765496" y="508506"/>
                </a:cubicBezTo>
                <a:cubicBezTo>
                  <a:pt x="2784067" y="756829"/>
                  <a:pt x="2732410" y="786343"/>
                  <a:pt x="2765496" y="973836"/>
                </a:cubicBezTo>
                <a:cubicBezTo>
                  <a:pt x="2798582" y="1161329"/>
                  <a:pt x="2733987" y="1282088"/>
                  <a:pt x="2765496" y="1439167"/>
                </a:cubicBezTo>
              </a:path>
              <a:path w="2765496" h="1727007" fill="none" stroke="0" extrusionOk="0">
                <a:moveTo>
                  <a:pt x="2477656" y="1727007"/>
                </a:moveTo>
                <a:cubicBezTo>
                  <a:pt x="2472544" y="1647444"/>
                  <a:pt x="2533588" y="1590839"/>
                  <a:pt x="2535224" y="1496735"/>
                </a:cubicBezTo>
                <a:cubicBezTo>
                  <a:pt x="2627110" y="1461360"/>
                  <a:pt x="2668813" y="1468274"/>
                  <a:pt x="2765496" y="1439167"/>
                </a:cubicBezTo>
                <a:cubicBezTo>
                  <a:pt x="2715586" y="1514718"/>
                  <a:pt x="2588758" y="1560668"/>
                  <a:pt x="2477656" y="1727007"/>
                </a:cubicBezTo>
                <a:cubicBezTo>
                  <a:pt x="2317319" y="1767944"/>
                  <a:pt x="2164488" y="1678959"/>
                  <a:pt x="2031678" y="1727007"/>
                </a:cubicBezTo>
                <a:cubicBezTo>
                  <a:pt x="1898868" y="1775055"/>
                  <a:pt x="1770602" y="1723074"/>
                  <a:pt x="1610476" y="1727007"/>
                </a:cubicBezTo>
                <a:cubicBezTo>
                  <a:pt x="1450350" y="1730940"/>
                  <a:pt x="1194730" y="1666881"/>
                  <a:pt x="1065392" y="1727007"/>
                </a:cubicBezTo>
                <a:cubicBezTo>
                  <a:pt x="936054" y="1787133"/>
                  <a:pt x="681917" y="1699548"/>
                  <a:pt x="520308" y="1727007"/>
                </a:cubicBezTo>
                <a:cubicBezTo>
                  <a:pt x="358699" y="1754466"/>
                  <a:pt x="133444" y="1712036"/>
                  <a:pt x="0" y="1727007"/>
                </a:cubicBezTo>
                <a:cubicBezTo>
                  <a:pt x="-11353" y="1511542"/>
                  <a:pt x="41" y="1465040"/>
                  <a:pt x="0" y="1203148"/>
                </a:cubicBezTo>
                <a:cubicBezTo>
                  <a:pt x="-41" y="941256"/>
                  <a:pt x="4458" y="806762"/>
                  <a:pt x="0" y="644749"/>
                </a:cubicBezTo>
                <a:cubicBezTo>
                  <a:pt x="-4458" y="482736"/>
                  <a:pt x="23494" y="256776"/>
                  <a:pt x="0" y="0"/>
                </a:cubicBezTo>
                <a:cubicBezTo>
                  <a:pt x="235503" y="-63904"/>
                  <a:pt x="386357" y="47151"/>
                  <a:pt x="553099" y="0"/>
                </a:cubicBezTo>
                <a:cubicBezTo>
                  <a:pt x="719841" y="-47151"/>
                  <a:pt x="867303" y="4355"/>
                  <a:pt x="1050888" y="0"/>
                </a:cubicBezTo>
                <a:cubicBezTo>
                  <a:pt x="1234473" y="-4355"/>
                  <a:pt x="1436528" y="39904"/>
                  <a:pt x="1548678" y="0"/>
                </a:cubicBezTo>
                <a:cubicBezTo>
                  <a:pt x="1660828" y="-39904"/>
                  <a:pt x="1907999" y="39198"/>
                  <a:pt x="2018812" y="0"/>
                </a:cubicBezTo>
                <a:cubicBezTo>
                  <a:pt x="2129625" y="-39198"/>
                  <a:pt x="2469012" y="82221"/>
                  <a:pt x="2765496" y="0"/>
                </a:cubicBezTo>
                <a:cubicBezTo>
                  <a:pt x="2799207" y="228234"/>
                  <a:pt x="2751729" y="273530"/>
                  <a:pt x="2765496" y="465331"/>
                </a:cubicBezTo>
                <a:cubicBezTo>
                  <a:pt x="2779263" y="657132"/>
                  <a:pt x="2727710" y="773373"/>
                  <a:pt x="2765496" y="973836"/>
                </a:cubicBezTo>
                <a:cubicBezTo>
                  <a:pt x="2803282" y="1174299"/>
                  <a:pt x="2731563" y="1320096"/>
                  <a:pt x="2765496" y="1439167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szamárfül 10">
            <a:extLst>
              <a:ext uri="{FF2B5EF4-FFF2-40B4-BE49-F238E27FC236}">
                <a16:creationId xmlns:a16="http://schemas.microsoft.com/office/drawing/2014/main" id="{F120AA1C-DDAE-19D8-4F82-343CFA9CE11D}"/>
              </a:ext>
            </a:extLst>
          </p:cNvPr>
          <p:cNvSpPr/>
          <p:nvPr/>
        </p:nvSpPr>
        <p:spPr>
          <a:xfrm>
            <a:off x="8943565" y="1192955"/>
            <a:ext cx="2765496" cy="1727007"/>
          </a:xfrm>
          <a:custGeom>
            <a:avLst/>
            <a:gdLst>
              <a:gd name="connsiteX0" fmla="*/ 0 w 2765496"/>
              <a:gd name="connsiteY0" fmla="*/ 0 h 1727007"/>
              <a:gd name="connsiteX1" fmla="*/ 553099 w 2765496"/>
              <a:gd name="connsiteY1" fmla="*/ 0 h 1727007"/>
              <a:gd name="connsiteX2" fmla="*/ 1106198 w 2765496"/>
              <a:gd name="connsiteY2" fmla="*/ 0 h 1727007"/>
              <a:gd name="connsiteX3" fmla="*/ 1714608 w 2765496"/>
              <a:gd name="connsiteY3" fmla="*/ 0 h 1727007"/>
              <a:gd name="connsiteX4" fmla="*/ 2765496 w 2765496"/>
              <a:gd name="connsiteY4" fmla="*/ 0 h 1727007"/>
              <a:gd name="connsiteX5" fmla="*/ 2765496 w 2765496"/>
              <a:gd name="connsiteY5" fmla="*/ 508506 h 1727007"/>
              <a:gd name="connsiteX6" fmla="*/ 2765496 w 2765496"/>
              <a:gd name="connsiteY6" fmla="*/ 959445 h 1727007"/>
              <a:gd name="connsiteX7" fmla="*/ 2765496 w 2765496"/>
              <a:gd name="connsiteY7" fmla="*/ 1439167 h 1727007"/>
              <a:gd name="connsiteX8" fmla="*/ 2477656 w 2765496"/>
              <a:gd name="connsiteY8" fmla="*/ 1727007 h 1727007"/>
              <a:gd name="connsiteX9" fmla="*/ 2031678 w 2765496"/>
              <a:gd name="connsiteY9" fmla="*/ 1727007 h 1727007"/>
              <a:gd name="connsiteX10" fmla="*/ 1486594 w 2765496"/>
              <a:gd name="connsiteY10" fmla="*/ 1727007 h 1727007"/>
              <a:gd name="connsiteX11" fmla="*/ 941509 w 2765496"/>
              <a:gd name="connsiteY11" fmla="*/ 1727007 h 1727007"/>
              <a:gd name="connsiteX12" fmla="*/ 470755 w 2765496"/>
              <a:gd name="connsiteY12" fmla="*/ 1727007 h 1727007"/>
              <a:gd name="connsiteX13" fmla="*/ 0 w 2765496"/>
              <a:gd name="connsiteY13" fmla="*/ 1727007 h 1727007"/>
              <a:gd name="connsiteX14" fmla="*/ 0 w 2765496"/>
              <a:gd name="connsiteY14" fmla="*/ 1116798 h 1727007"/>
              <a:gd name="connsiteX15" fmla="*/ 0 w 2765496"/>
              <a:gd name="connsiteY15" fmla="*/ 558399 h 1727007"/>
              <a:gd name="connsiteX16" fmla="*/ 0 w 2765496"/>
              <a:gd name="connsiteY16" fmla="*/ 0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0" fmla="*/ 2477656 w 2765496"/>
              <a:gd name="connsiteY0" fmla="*/ 1727007 h 1727007"/>
              <a:gd name="connsiteX1" fmla="*/ 2535224 w 2765496"/>
              <a:gd name="connsiteY1" fmla="*/ 1496735 h 1727007"/>
              <a:gd name="connsiteX2" fmla="*/ 2765496 w 2765496"/>
              <a:gd name="connsiteY2" fmla="*/ 1439167 h 1727007"/>
              <a:gd name="connsiteX3" fmla="*/ 2477656 w 2765496"/>
              <a:gd name="connsiteY3" fmla="*/ 1727007 h 1727007"/>
              <a:gd name="connsiteX4" fmla="*/ 2031678 w 2765496"/>
              <a:gd name="connsiteY4" fmla="*/ 1727007 h 1727007"/>
              <a:gd name="connsiteX5" fmla="*/ 1560923 w 2765496"/>
              <a:gd name="connsiteY5" fmla="*/ 1727007 h 1727007"/>
              <a:gd name="connsiteX6" fmla="*/ 1090169 w 2765496"/>
              <a:gd name="connsiteY6" fmla="*/ 1727007 h 1727007"/>
              <a:gd name="connsiteX7" fmla="*/ 668967 w 2765496"/>
              <a:gd name="connsiteY7" fmla="*/ 1727007 h 1727007"/>
              <a:gd name="connsiteX8" fmla="*/ 0 w 2765496"/>
              <a:gd name="connsiteY8" fmla="*/ 1727007 h 1727007"/>
              <a:gd name="connsiteX9" fmla="*/ 0 w 2765496"/>
              <a:gd name="connsiteY9" fmla="*/ 1168608 h 1727007"/>
              <a:gd name="connsiteX10" fmla="*/ 0 w 2765496"/>
              <a:gd name="connsiteY10" fmla="*/ 592939 h 1727007"/>
              <a:gd name="connsiteX11" fmla="*/ 0 w 2765496"/>
              <a:gd name="connsiteY11" fmla="*/ 0 h 1727007"/>
              <a:gd name="connsiteX12" fmla="*/ 497789 w 2765496"/>
              <a:gd name="connsiteY12" fmla="*/ 0 h 1727007"/>
              <a:gd name="connsiteX13" fmla="*/ 1023234 w 2765496"/>
              <a:gd name="connsiteY13" fmla="*/ 0 h 1727007"/>
              <a:gd name="connsiteX14" fmla="*/ 1548678 w 2765496"/>
              <a:gd name="connsiteY14" fmla="*/ 0 h 1727007"/>
              <a:gd name="connsiteX15" fmla="*/ 2074122 w 2765496"/>
              <a:gd name="connsiteY15" fmla="*/ 0 h 1727007"/>
              <a:gd name="connsiteX16" fmla="*/ 2765496 w 2765496"/>
              <a:gd name="connsiteY16" fmla="*/ 0 h 1727007"/>
              <a:gd name="connsiteX17" fmla="*/ 2765496 w 2765496"/>
              <a:gd name="connsiteY17" fmla="*/ 508506 h 1727007"/>
              <a:gd name="connsiteX18" fmla="*/ 2765496 w 2765496"/>
              <a:gd name="connsiteY18" fmla="*/ 973836 h 1727007"/>
              <a:gd name="connsiteX19" fmla="*/ 2765496 w 2765496"/>
              <a:gd name="connsiteY19" fmla="*/ 1439167 h 172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496" h="1727007" stroke="0" extrusionOk="0">
                <a:moveTo>
                  <a:pt x="0" y="0"/>
                </a:moveTo>
                <a:cubicBezTo>
                  <a:pt x="185093" y="-41974"/>
                  <a:pt x="307691" y="36812"/>
                  <a:pt x="553099" y="0"/>
                </a:cubicBezTo>
                <a:cubicBezTo>
                  <a:pt x="798507" y="-36812"/>
                  <a:pt x="972786" y="39444"/>
                  <a:pt x="1106198" y="0"/>
                </a:cubicBezTo>
                <a:cubicBezTo>
                  <a:pt x="1239610" y="-39444"/>
                  <a:pt x="1543024" y="52851"/>
                  <a:pt x="1714608" y="0"/>
                </a:cubicBezTo>
                <a:cubicBezTo>
                  <a:pt x="1886192" y="-52851"/>
                  <a:pt x="2508210" y="88107"/>
                  <a:pt x="2765496" y="0"/>
                </a:cubicBezTo>
                <a:cubicBezTo>
                  <a:pt x="2776452" y="198584"/>
                  <a:pt x="2730049" y="308170"/>
                  <a:pt x="2765496" y="508506"/>
                </a:cubicBezTo>
                <a:cubicBezTo>
                  <a:pt x="2800943" y="708842"/>
                  <a:pt x="2747628" y="795818"/>
                  <a:pt x="2765496" y="959445"/>
                </a:cubicBezTo>
                <a:cubicBezTo>
                  <a:pt x="2783364" y="1123072"/>
                  <a:pt x="2735282" y="1287132"/>
                  <a:pt x="2765496" y="1439167"/>
                </a:cubicBezTo>
                <a:cubicBezTo>
                  <a:pt x="2689563" y="1521059"/>
                  <a:pt x="2602641" y="1573705"/>
                  <a:pt x="2477656" y="1727007"/>
                </a:cubicBezTo>
                <a:cubicBezTo>
                  <a:pt x="2362395" y="1765271"/>
                  <a:pt x="2246193" y="1717407"/>
                  <a:pt x="2031678" y="1727007"/>
                </a:cubicBezTo>
                <a:cubicBezTo>
                  <a:pt x="1817163" y="1736607"/>
                  <a:pt x="1687711" y="1677200"/>
                  <a:pt x="1486594" y="1727007"/>
                </a:cubicBezTo>
                <a:cubicBezTo>
                  <a:pt x="1285477" y="1776814"/>
                  <a:pt x="1076810" y="1669404"/>
                  <a:pt x="941509" y="1727007"/>
                </a:cubicBezTo>
                <a:cubicBezTo>
                  <a:pt x="806208" y="1784610"/>
                  <a:pt x="691297" y="1673701"/>
                  <a:pt x="470755" y="1727007"/>
                </a:cubicBezTo>
                <a:cubicBezTo>
                  <a:pt x="250213" y="1780313"/>
                  <a:pt x="139040" y="1681349"/>
                  <a:pt x="0" y="1727007"/>
                </a:cubicBezTo>
                <a:cubicBezTo>
                  <a:pt x="-4387" y="1537982"/>
                  <a:pt x="53357" y="1259081"/>
                  <a:pt x="0" y="1116798"/>
                </a:cubicBezTo>
                <a:cubicBezTo>
                  <a:pt x="-53357" y="974515"/>
                  <a:pt x="39454" y="820202"/>
                  <a:pt x="0" y="558399"/>
                </a:cubicBezTo>
                <a:cubicBezTo>
                  <a:pt x="-39454" y="296596"/>
                  <a:pt x="32887" y="150826"/>
                  <a:pt x="0" y="0"/>
                </a:cubicBezTo>
                <a:close/>
              </a:path>
              <a:path w="2765496" h="1727007" fill="darkenLess" stroke="0" extrusionOk="0">
                <a:moveTo>
                  <a:pt x="2477656" y="1727007"/>
                </a:moveTo>
                <a:cubicBezTo>
                  <a:pt x="2486679" y="1661381"/>
                  <a:pt x="2525207" y="1544265"/>
                  <a:pt x="2535224" y="1496735"/>
                </a:cubicBezTo>
                <a:cubicBezTo>
                  <a:pt x="2616767" y="1475987"/>
                  <a:pt x="2719577" y="1468913"/>
                  <a:pt x="2765496" y="1439167"/>
                </a:cubicBezTo>
                <a:cubicBezTo>
                  <a:pt x="2645784" y="1590001"/>
                  <a:pt x="2620018" y="1583442"/>
                  <a:pt x="2477656" y="1727007"/>
                </a:cubicBezTo>
                <a:close/>
              </a:path>
              <a:path w="2765496" h="1727007" fill="none" extrusionOk="0">
                <a:moveTo>
                  <a:pt x="2477656" y="1727007"/>
                </a:moveTo>
                <a:cubicBezTo>
                  <a:pt x="2485659" y="1617300"/>
                  <a:pt x="2510427" y="1601577"/>
                  <a:pt x="2535224" y="1496735"/>
                </a:cubicBezTo>
                <a:cubicBezTo>
                  <a:pt x="2604154" y="1458815"/>
                  <a:pt x="2679851" y="1488846"/>
                  <a:pt x="2765496" y="1439167"/>
                </a:cubicBezTo>
                <a:cubicBezTo>
                  <a:pt x="2694040" y="1556653"/>
                  <a:pt x="2554260" y="1591772"/>
                  <a:pt x="2477656" y="1727007"/>
                </a:cubicBezTo>
                <a:cubicBezTo>
                  <a:pt x="2293440" y="1773780"/>
                  <a:pt x="2217382" y="1702140"/>
                  <a:pt x="2031678" y="1727007"/>
                </a:cubicBezTo>
                <a:cubicBezTo>
                  <a:pt x="1845974" y="1751874"/>
                  <a:pt x="1783966" y="1725545"/>
                  <a:pt x="1560923" y="1727007"/>
                </a:cubicBezTo>
                <a:cubicBezTo>
                  <a:pt x="1337881" y="1728469"/>
                  <a:pt x="1273383" y="1689755"/>
                  <a:pt x="1090169" y="1727007"/>
                </a:cubicBezTo>
                <a:cubicBezTo>
                  <a:pt x="906955" y="1764259"/>
                  <a:pt x="849321" y="1724076"/>
                  <a:pt x="668967" y="1727007"/>
                </a:cubicBezTo>
                <a:cubicBezTo>
                  <a:pt x="488613" y="1729938"/>
                  <a:pt x="193204" y="1716170"/>
                  <a:pt x="0" y="1727007"/>
                </a:cubicBezTo>
                <a:cubicBezTo>
                  <a:pt x="-13646" y="1475286"/>
                  <a:pt x="37109" y="1301507"/>
                  <a:pt x="0" y="1168608"/>
                </a:cubicBezTo>
                <a:cubicBezTo>
                  <a:pt x="-37109" y="1035709"/>
                  <a:pt x="60883" y="839728"/>
                  <a:pt x="0" y="592939"/>
                </a:cubicBezTo>
                <a:cubicBezTo>
                  <a:pt x="-60883" y="346150"/>
                  <a:pt x="45061" y="165255"/>
                  <a:pt x="0" y="0"/>
                </a:cubicBezTo>
                <a:cubicBezTo>
                  <a:pt x="136914" y="-32887"/>
                  <a:pt x="330791" y="16403"/>
                  <a:pt x="497789" y="0"/>
                </a:cubicBezTo>
                <a:cubicBezTo>
                  <a:pt x="664787" y="-16403"/>
                  <a:pt x="881383" y="43279"/>
                  <a:pt x="1023234" y="0"/>
                </a:cubicBezTo>
                <a:cubicBezTo>
                  <a:pt x="1165085" y="-43279"/>
                  <a:pt x="1339638" y="44633"/>
                  <a:pt x="1548678" y="0"/>
                </a:cubicBezTo>
                <a:cubicBezTo>
                  <a:pt x="1757718" y="-44633"/>
                  <a:pt x="1932742" y="13519"/>
                  <a:pt x="2074122" y="0"/>
                </a:cubicBezTo>
                <a:cubicBezTo>
                  <a:pt x="2215502" y="-13519"/>
                  <a:pt x="2583648" y="79000"/>
                  <a:pt x="2765496" y="0"/>
                </a:cubicBezTo>
                <a:cubicBezTo>
                  <a:pt x="2770942" y="202102"/>
                  <a:pt x="2746925" y="260183"/>
                  <a:pt x="2765496" y="508506"/>
                </a:cubicBezTo>
                <a:cubicBezTo>
                  <a:pt x="2784067" y="756829"/>
                  <a:pt x="2732410" y="786343"/>
                  <a:pt x="2765496" y="973836"/>
                </a:cubicBezTo>
                <a:cubicBezTo>
                  <a:pt x="2798582" y="1161329"/>
                  <a:pt x="2733987" y="1282088"/>
                  <a:pt x="2765496" y="1439167"/>
                </a:cubicBezTo>
              </a:path>
              <a:path w="2765496" h="1727007" fill="none" stroke="0" extrusionOk="0">
                <a:moveTo>
                  <a:pt x="2477656" y="1727007"/>
                </a:moveTo>
                <a:cubicBezTo>
                  <a:pt x="2472544" y="1647444"/>
                  <a:pt x="2533588" y="1590839"/>
                  <a:pt x="2535224" y="1496735"/>
                </a:cubicBezTo>
                <a:cubicBezTo>
                  <a:pt x="2627110" y="1461360"/>
                  <a:pt x="2668813" y="1468274"/>
                  <a:pt x="2765496" y="1439167"/>
                </a:cubicBezTo>
                <a:cubicBezTo>
                  <a:pt x="2715586" y="1514718"/>
                  <a:pt x="2588758" y="1560668"/>
                  <a:pt x="2477656" y="1727007"/>
                </a:cubicBezTo>
                <a:cubicBezTo>
                  <a:pt x="2317319" y="1767944"/>
                  <a:pt x="2164488" y="1678959"/>
                  <a:pt x="2031678" y="1727007"/>
                </a:cubicBezTo>
                <a:cubicBezTo>
                  <a:pt x="1898868" y="1775055"/>
                  <a:pt x="1770602" y="1723074"/>
                  <a:pt x="1610476" y="1727007"/>
                </a:cubicBezTo>
                <a:cubicBezTo>
                  <a:pt x="1450350" y="1730940"/>
                  <a:pt x="1194730" y="1666881"/>
                  <a:pt x="1065392" y="1727007"/>
                </a:cubicBezTo>
                <a:cubicBezTo>
                  <a:pt x="936054" y="1787133"/>
                  <a:pt x="681917" y="1699548"/>
                  <a:pt x="520308" y="1727007"/>
                </a:cubicBezTo>
                <a:cubicBezTo>
                  <a:pt x="358699" y="1754466"/>
                  <a:pt x="133444" y="1712036"/>
                  <a:pt x="0" y="1727007"/>
                </a:cubicBezTo>
                <a:cubicBezTo>
                  <a:pt x="-11353" y="1511542"/>
                  <a:pt x="41" y="1465040"/>
                  <a:pt x="0" y="1203148"/>
                </a:cubicBezTo>
                <a:cubicBezTo>
                  <a:pt x="-41" y="941256"/>
                  <a:pt x="4458" y="806762"/>
                  <a:pt x="0" y="644749"/>
                </a:cubicBezTo>
                <a:cubicBezTo>
                  <a:pt x="-4458" y="482736"/>
                  <a:pt x="23494" y="256776"/>
                  <a:pt x="0" y="0"/>
                </a:cubicBezTo>
                <a:cubicBezTo>
                  <a:pt x="235503" y="-63904"/>
                  <a:pt x="386357" y="47151"/>
                  <a:pt x="553099" y="0"/>
                </a:cubicBezTo>
                <a:cubicBezTo>
                  <a:pt x="719841" y="-47151"/>
                  <a:pt x="867303" y="4355"/>
                  <a:pt x="1050888" y="0"/>
                </a:cubicBezTo>
                <a:cubicBezTo>
                  <a:pt x="1234473" y="-4355"/>
                  <a:pt x="1436528" y="39904"/>
                  <a:pt x="1548678" y="0"/>
                </a:cubicBezTo>
                <a:cubicBezTo>
                  <a:pt x="1660828" y="-39904"/>
                  <a:pt x="1907999" y="39198"/>
                  <a:pt x="2018812" y="0"/>
                </a:cubicBezTo>
                <a:cubicBezTo>
                  <a:pt x="2129625" y="-39198"/>
                  <a:pt x="2469012" y="82221"/>
                  <a:pt x="2765496" y="0"/>
                </a:cubicBezTo>
                <a:cubicBezTo>
                  <a:pt x="2799207" y="228234"/>
                  <a:pt x="2751729" y="273530"/>
                  <a:pt x="2765496" y="465331"/>
                </a:cubicBezTo>
                <a:cubicBezTo>
                  <a:pt x="2779263" y="657132"/>
                  <a:pt x="2727710" y="773373"/>
                  <a:pt x="2765496" y="973836"/>
                </a:cubicBezTo>
                <a:cubicBezTo>
                  <a:pt x="2803282" y="1174299"/>
                  <a:pt x="2731563" y="1320096"/>
                  <a:pt x="2765496" y="1439167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3401" y="305933"/>
            <a:ext cx="10018713" cy="808661"/>
          </a:xfrm>
        </p:spPr>
        <p:txBody>
          <a:bodyPr/>
          <a:lstStyle/>
          <a:p>
            <a:pPr algn="l"/>
            <a:r>
              <a:rPr lang="hu-HU" dirty="0"/>
              <a:t>Bináris keresőfa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2772" y="985407"/>
            <a:ext cx="10064693" cy="5121103"/>
          </a:xfrm>
        </p:spPr>
        <p:txBody>
          <a:bodyPr>
            <a:normAutofit/>
          </a:bodyPr>
          <a:lstStyle/>
          <a:p>
            <a:r>
              <a:rPr lang="hu-HU" dirty="0"/>
              <a:t>Egy bináris fát </a:t>
            </a:r>
            <a:r>
              <a:rPr lang="hu-HU" b="1" dirty="0"/>
              <a:t>keresőfának </a:t>
            </a:r>
            <a:r>
              <a:rPr lang="hu-HU" dirty="0"/>
              <a:t>nevezünk, </a:t>
            </a:r>
            <a:br>
              <a:rPr lang="hu-HU" dirty="0"/>
            </a:br>
            <a:r>
              <a:rPr lang="hu-HU" dirty="0"/>
              <a:t>ha minden belső csúcsára és annak </a:t>
            </a:r>
            <a:r>
              <a:rPr lang="hu-HU" i="1" dirty="0"/>
              <a:t>y </a:t>
            </a:r>
            <a:r>
              <a:rPr lang="hu-HU" dirty="0"/>
              <a:t>kulcsára igaz: </a:t>
            </a:r>
          </a:p>
          <a:p>
            <a:pPr lvl="1"/>
            <a:r>
              <a:rPr lang="hu-HU" dirty="0"/>
              <a:t>A csúcs bal részfájában minden csúcs </a:t>
            </a:r>
            <a:r>
              <a:rPr lang="hu-HU" i="1" dirty="0"/>
              <a:t>x</a:t>
            </a:r>
            <a:r>
              <a:rPr lang="hu-HU" dirty="0"/>
              <a:t> kulcsára x&lt;</a:t>
            </a:r>
            <a:r>
              <a:rPr lang="hu-HU" i="1" dirty="0"/>
              <a:t>y</a:t>
            </a:r>
            <a:r>
              <a:rPr lang="hu-HU" dirty="0"/>
              <a:t>, </a:t>
            </a:r>
          </a:p>
          <a:p>
            <a:pPr lvl="1"/>
            <a:r>
              <a:rPr lang="hu-HU" dirty="0"/>
              <a:t>A csúcs jobb részfájában minden csúcs z kulcsára </a:t>
            </a:r>
            <a:r>
              <a:rPr lang="hu-HU" i="1" dirty="0"/>
              <a:t>z</a:t>
            </a:r>
            <a:r>
              <a:rPr lang="hu-HU" dirty="0"/>
              <a:t>&gt;</a:t>
            </a:r>
            <a:r>
              <a:rPr lang="hu-HU" i="1" dirty="0"/>
              <a:t>y</a:t>
            </a:r>
          </a:p>
          <a:p>
            <a:r>
              <a:rPr lang="hu-HU" dirty="0"/>
              <a:t>Rendezőfa (</a:t>
            </a:r>
            <a:r>
              <a:rPr lang="hu-HU" dirty="0" err="1"/>
              <a:t>binary</a:t>
            </a:r>
            <a:r>
              <a:rPr lang="hu-HU" dirty="0"/>
              <a:t> sort </a:t>
            </a:r>
            <a:r>
              <a:rPr lang="hu-HU" dirty="0" err="1"/>
              <a:t>tree</a:t>
            </a:r>
            <a:r>
              <a:rPr lang="hu-HU" dirty="0"/>
              <a:t>): </a:t>
            </a:r>
            <a:br>
              <a:rPr lang="hu-HU" dirty="0"/>
            </a:br>
            <a:r>
              <a:rPr lang="hu-HU" dirty="0"/>
              <a:t>	ha megengedjük az egyenlőséget </a:t>
            </a:r>
          </a:p>
          <a:p>
            <a:pPr lvl="1"/>
            <a:r>
              <a:rPr lang="hu-HU" dirty="0"/>
              <a:t>Egy bináris fát </a:t>
            </a:r>
            <a:r>
              <a:rPr lang="hu-HU" b="1" dirty="0"/>
              <a:t>rendezőfának</a:t>
            </a:r>
            <a:r>
              <a:rPr lang="hu-HU" dirty="0"/>
              <a:t> nevezünk, ha minden </a:t>
            </a:r>
            <a:br>
              <a:rPr lang="hu-HU" dirty="0"/>
            </a:br>
            <a:r>
              <a:rPr lang="hu-HU" dirty="0"/>
              <a:t>belső csúcsára és annak </a:t>
            </a:r>
            <a:r>
              <a:rPr lang="hu-HU" i="1" dirty="0"/>
              <a:t>y </a:t>
            </a:r>
            <a:r>
              <a:rPr lang="hu-HU" dirty="0"/>
              <a:t>kulcsára igaz: </a:t>
            </a:r>
          </a:p>
          <a:p>
            <a:pPr lvl="2"/>
            <a:r>
              <a:rPr lang="hu-HU" dirty="0"/>
              <a:t>A csúcs bal részfájában minden csúcs </a:t>
            </a:r>
            <a:r>
              <a:rPr lang="hu-HU" i="1" dirty="0"/>
              <a:t>x</a:t>
            </a:r>
            <a:r>
              <a:rPr lang="hu-HU" dirty="0"/>
              <a:t> kulcsára </a:t>
            </a:r>
            <a:r>
              <a:rPr lang="hu-HU" dirty="0" err="1"/>
              <a:t>x≤</a:t>
            </a:r>
            <a:r>
              <a:rPr lang="hu-HU" i="1" dirty="0" err="1"/>
              <a:t>y</a:t>
            </a:r>
            <a:r>
              <a:rPr lang="hu-HU" dirty="0"/>
              <a:t>, </a:t>
            </a:r>
          </a:p>
          <a:p>
            <a:pPr lvl="2"/>
            <a:r>
              <a:rPr lang="hu-HU" dirty="0"/>
              <a:t>A	 csúcs jobb részfájában minden csúcs z kulcsára </a:t>
            </a:r>
            <a:r>
              <a:rPr lang="hu-HU" i="1" dirty="0" err="1"/>
              <a:t>z</a:t>
            </a:r>
            <a:r>
              <a:rPr lang="hu-HU" dirty="0" err="1"/>
              <a:t>≥</a:t>
            </a:r>
            <a:r>
              <a:rPr lang="hu-HU" i="1" dirty="0" err="1"/>
              <a:t>y</a:t>
            </a:r>
            <a:endParaRPr lang="hu-HU" i="1" dirty="0"/>
          </a:p>
        </p:txBody>
      </p:sp>
      <p:cxnSp>
        <p:nvCxnSpPr>
          <p:cNvPr id="8" name="Egyenes összekötő 7"/>
          <p:cNvCxnSpPr/>
          <p:nvPr/>
        </p:nvCxnSpPr>
        <p:spPr>
          <a:xfrm>
            <a:off x="9150241" y="994107"/>
            <a:ext cx="2224726" cy="19042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>
            <a:off x="8975101" y="4852511"/>
            <a:ext cx="2224726" cy="19042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H="1">
            <a:off x="9010812" y="1025177"/>
            <a:ext cx="2175619" cy="171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9080772" y="4874156"/>
            <a:ext cx="2175619" cy="171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2704193" y="5795958"/>
            <a:ext cx="3674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Bináris fa zárójelezett alakja:</a:t>
            </a:r>
          </a:p>
          <a:p>
            <a:r>
              <a:rPr lang="hu-HU" sz="2000" dirty="0"/>
              <a:t>(((1) 3 (4)) 5 ((6) 8 ()))</a:t>
            </a:r>
          </a:p>
        </p:txBody>
      </p:sp>
      <p:pic>
        <p:nvPicPr>
          <p:cNvPr id="12" name="Ábra 11" descr="Pipa egyszínű kitöltéssel">
            <a:extLst>
              <a:ext uri="{FF2B5EF4-FFF2-40B4-BE49-F238E27FC236}">
                <a16:creationId xmlns:a16="http://schemas.microsoft.com/office/drawing/2014/main" id="{56D17749-8EB3-A269-625B-D4D99F7A5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4989" y="3886521"/>
            <a:ext cx="609600" cy="8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5D5ED-9677-A4C9-59AE-A56393B1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1" y="246662"/>
            <a:ext cx="4814891" cy="2183602"/>
          </a:xfrm>
        </p:spPr>
        <p:txBody>
          <a:bodyPr/>
          <a:lstStyle/>
          <a:p>
            <a:pPr algn="l"/>
            <a:r>
              <a:rPr lang="hu-HU" dirty="0"/>
              <a:t>Rendezés prioritásos sorral C# kód*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2DF74A-402A-C153-9E56-8BABA774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18" y="1003299"/>
            <a:ext cx="5594662" cy="5440680"/>
          </a:xfrm>
          <a:custGeom>
            <a:avLst/>
            <a:gdLst>
              <a:gd name="connsiteX0" fmla="*/ 0 w 5594662"/>
              <a:gd name="connsiteY0" fmla="*/ 0 h 5440680"/>
              <a:gd name="connsiteX1" fmla="*/ 671359 w 5594662"/>
              <a:gd name="connsiteY1" fmla="*/ 0 h 5440680"/>
              <a:gd name="connsiteX2" fmla="*/ 1118932 w 5594662"/>
              <a:gd name="connsiteY2" fmla="*/ 0 h 5440680"/>
              <a:gd name="connsiteX3" fmla="*/ 1790292 w 5594662"/>
              <a:gd name="connsiteY3" fmla="*/ 0 h 5440680"/>
              <a:gd name="connsiteX4" fmla="*/ 2181918 w 5594662"/>
              <a:gd name="connsiteY4" fmla="*/ 0 h 5440680"/>
              <a:gd name="connsiteX5" fmla="*/ 2629491 w 5594662"/>
              <a:gd name="connsiteY5" fmla="*/ 0 h 5440680"/>
              <a:gd name="connsiteX6" fmla="*/ 3244904 w 5594662"/>
              <a:gd name="connsiteY6" fmla="*/ 0 h 5440680"/>
              <a:gd name="connsiteX7" fmla="*/ 3636530 w 5594662"/>
              <a:gd name="connsiteY7" fmla="*/ 0 h 5440680"/>
              <a:gd name="connsiteX8" fmla="*/ 4084103 w 5594662"/>
              <a:gd name="connsiteY8" fmla="*/ 0 h 5440680"/>
              <a:gd name="connsiteX9" fmla="*/ 4587623 w 5594662"/>
              <a:gd name="connsiteY9" fmla="*/ 0 h 5440680"/>
              <a:gd name="connsiteX10" fmla="*/ 5594662 w 5594662"/>
              <a:gd name="connsiteY10" fmla="*/ 0 h 5440680"/>
              <a:gd name="connsiteX11" fmla="*/ 5594662 w 5594662"/>
              <a:gd name="connsiteY11" fmla="*/ 435254 h 5440680"/>
              <a:gd name="connsiteX12" fmla="*/ 5594662 w 5594662"/>
              <a:gd name="connsiteY12" fmla="*/ 979322 h 5440680"/>
              <a:gd name="connsiteX13" fmla="*/ 5594662 w 5594662"/>
              <a:gd name="connsiteY13" fmla="*/ 1468984 h 5440680"/>
              <a:gd name="connsiteX14" fmla="*/ 5594662 w 5594662"/>
              <a:gd name="connsiteY14" fmla="*/ 1849831 h 5440680"/>
              <a:gd name="connsiteX15" fmla="*/ 5594662 w 5594662"/>
              <a:gd name="connsiteY15" fmla="*/ 2393899 h 5440680"/>
              <a:gd name="connsiteX16" fmla="*/ 5594662 w 5594662"/>
              <a:gd name="connsiteY16" fmla="*/ 2774747 h 5440680"/>
              <a:gd name="connsiteX17" fmla="*/ 5594662 w 5594662"/>
              <a:gd name="connsiteY17" fmla="*/ 3427628 h 5440680"/>
              <a:gd name="connsiteX18" fmla="*/ 5594662 w 5594662"/>
              <a:gd name="connsiteY18" fmla="*/ 3808476 h 5440680"/>
              <a:gd name="connsiteX19" fmla="*/ 5594662 w 5594662"/>
              <a:gd name="connsiteY19" fmla="*/ 4243730 h 5440680"/>
              <a:gd name="connsiteX20" fmla="*/ 5594662 w 5594662"/>
              <a:gd name="connsiteY20" fmla="*/ 4787798 h 5440680"/>
              <a:gd name="connsiteX21" fmla="*/ 5594662 w 5594662"/>
              <a:gd name="connsiteY21" fmla="*/ 5440680 h 5440680"/>
              <a:gd name="connsiteX22" fmla="*/ 4923303 w 5594662"/>
              <a:gd name="connsiteY22" fmla="*/ 5440680 h 5440680"/>
              <a:gd name="connsiteX23" fmla="*/ 4251943 w 5594662"/>
              <a:gd name="connsiteY23" fmla="*/ 5440680 h 5440680"/>
              <a:gd name="connsiteX24" fmla="*/ 3748424 w 5594662"/>
              <a:gd name="connsiteY24" fmla="*/ 5440680 h 5440680"/>
              <a:gd name="connsiteX25" fmla="*/ 3300851 w 5594662"/>
              <a:gd name="connsiteY25" fmla="*/ 5440680 h 5440680"/>
              <a:gd name="connsiteX26" fmla="*/ 2741384 w 5594662"/>
              <a:gd name="connsiteY26" fmla="*/ 5440680 h 5440680"/>
              <a:gd name="connsiteX27" fmla="*/ 2237865 w 5594662"/>
              <a:gd name="connsiteY27" fmla="*/ 5440680 h 5440680"/>
              <a:gd name="connsiteX28" fmla="*/ 1678399 w 5594662"/>
              <a:gd name="connsiteY28" fmla="*/ 5440680 h 5440680"/>
              <a:gd name="connsiteX29" fmla="*/ 1062986 w 5594662"/>
              <a:gd name="connsiteY29" fmla="*/ 5440680 h 5440680"/>
              <a:gd name="connsiteX30" fmla="*/ 503520 w 5594662"/>
              <a:gd name="connsiteY30" fmla="*/ 5440680 h 5440680"/>
              <a:gd name="connsiteX31" fmla="*/ 0 w 5594662"/>
              <a:gd name="connsiteY31" fmla="*/ 5440680 h 5440680"/>
              <a:gd name="connsiteX32" fmla="*/ 0 w 5594662"/>
              <a:gd name="connsiteY32" fmla="*/ 4842205 h 5440680"/>
              <a:gd name="connsiteX33" fmla="*/ 0 w 5594662"/>
              <a:gd name="connsiteY33" fmla="*/ 4461358 h 5440680"/>
              <a:gd name="connsiteX34" fmla="*/ 0 w 5594662"/>
              <a:gd name="connsiteY34" fmla="*/ 3917290 h 5440680"/>
              <a:gd name="connsiteX35" fmla="*/ 0 w 5594662"/>
              <a:gd name="connsiteY35" fmla="*/ 3264408 h 5440680"/>
              <a:gd name="connsiteX36" fmla="*/ 0 w 5594662"/>
              <a:gd name="connsiteY36" fmla="*/ 2883560 h 5440680"/>
              <a:gd name="connsiteX37" fmla="*/ 0 w 5594662"/>
              <a:gd name="connsiteY37" fmla="*/ 2448306 h 5440680"/>
              <a:gd name="connsiteX38" fmla="*/ 0 w 5594662"/>
              <a:gd name="connsiteY38" fmla="*/ 1958645 h 5440680"/>
              <a:gd name="connsiteX39" fmla="*/ 0 w 5594662"/>
              <a:gd name="connsiteY39" fmla="*/ 1577797 h 5440680"/>
              <a:gd name="connsiteX40" fmla="*/ 0 w 5594662"/>
              <a:gd name="connsiteY40" fmla="*/ 1033729 h 5440680"/>
              <a:gd name="connsiteX41" fmla="*/ 0 w 5594662"/>
              <a:gd name="connsiteY41" fmla="*/ 598475 h 5440680"/>
              <a:gd name="connsiteX42" fmla="*/ 0 w 5594662"/>
              <a:gd name="connsiteY42" fmla="*/ 0 h 544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594662" h="5440680" fill="none" extrusionOk="0">
                <a:moveTo>
                  <a:pt x="0" y="0"/>
                </a:moveTo>
                <a:cubicBezTo>
                  <a:pt x="160546" y="-5947"/>
                  <a:pt x="411944" y="47248"/>
                  <a:pt x="671359" y="0"/>
                </a:cubicBezTo>
                <a:cubicBezTo>
                  <a:pt x="930774" y="-47248"/>
                  <a:pt x="999976" y="11559"/>
                  <a:pt x="1118932" y="0"/>
                </a:cubicBezTo>
                <a:cubicBezTo>
                  <a:pt x="1237888" y="-11559"/>
                  <a:pt x="1633607" y="51902"/>
                  <a:pt x="1790292" y="0"/>
                </a:cubicBezTo>
                <a:cubicBezTo>
                  <a:pt x="1946977" y="-51902"/>
                  <a:pt x="2011975" y="658"/>
                  <a:pt x="2181918" y="0"/>
                </a:cubicBezTo>
                <a:cubicBezTo>
                  <a:pt x="2351861" y="-658"/>
                  <a:pt x="2419069" y="36364"/>
                  <a:pt x="2629491" y="0"/>
                </a:cubicBezTo>
                <a:cubicBezTo>
                  <a:pt x="2839913" y="-36364"/>
                  <a:pt x="3042433" y="10162"/>
                  <a:pt x="3244904" y="0"/>
                </a:cubicBezTo>
                <a:cubicBezTo>
                  <a:pt x="3447375" y="-10162"/>
                  <a:pt x="3455159" y="10711"/>
                  <a:pt x="3636530" y="0"/>
                </a:cubicBezTo>
                <a:cubicBezTo>
                  <a:pt x="3817901" y="-10711"/>
                  <a:pt x="3958943" y="46091"/>
                  <a:pt x="4084103" y="0"/>
                </a:cubicBezTo>
                <a:cubicBezTo>
                  <a:pt x="4209263" y="-46091"/>
                  <a:pt x="4452429" y="8495"/>
                  <a:pt x="4587623" y="0"/>
                </a:cubicBezTo>
                <a:cubicBezTo>
                  <a:pt x="4722817" y="-8495"/>
                  <a:pt x="5282090" y="463"/>
                  <a:pt x="5594662" y="0"/>
                </a:cubicBezTo>
                <a:cubicBezTo>
                  <a:pt x="5613835" y="217275"/>
                  <a:pt x="5542626" y="264746"/>
                  <a:pt x="5594662" y="435254"/>
                </a:cubicBezTo>
                <a:cubicBezTo>
                  <a:pt x="5646698" y="605762"/>
                  <a:pt x="5562445" y="859763"/>
                  <a:pt x="5594662" y="979322"/>
                </a:cubicBezTo>
                <a:cubicBezTo>
                  <a:pt x="5626879" y="1098881"/>
                  <a:pt x="5590910" y="1294388"/>
                  <a:pt x="5594662" y="1468984"/>
                </a:cubicBezTo>
                <a:cubicBezTo>
                  <a:pt x="5598414" y="1643580"/>
                  <a:pt x="5561382" y="1666800"/>
                  <a:pt x="5594662" y="1849831"/>
                </a:cubicBezTo>
                <a:cubicBezTo>
                  <a:pt x="5627942" y="2032862"/>
                  <a:pt x="5580909" y="2246889"/>
                  <a:pt x="5594662" y="2393899"/>
                </a:cubicBezTo>
                <a:cubicBezTo>
                  <a:pt x="5608415" y="2540909"/>
                  <a:pt x="5556271" y="2676692"/>
                  <a:pt x="5594662" y="2774747"/>
                </a:cubicBezTo>
                <a:cubicBezTo>
                  <a:pt x="5633053" y="2872802"/>
                  <a:pt x="5546512" y="3248522"/>
                  <a:pt x="5594662" y="3427628"/>
                </a:cubicBezTo>
                <a:cubicBezTo>
                  <a:pt x="5642812" y="3606734"/>
                  <a:pt x="5585596" y="3716241"/>
                  <a:pt x="5594662" y="3808476"/>
                </a:cubicBezTo>
                <a:cubicBezTo>
                  <a:pt x="5603728" y="3900711"/>
                  <a:pt x="5573241" y="4068740"/>
                  <a:pt x="5594662" y="4243730"/>
                </a:cubicBezTo>
                <a:cubicBezTo>
                  <a:pt x="5616083" y="4418720"/>
                  <a:pt x="5568397" y="4577890"/>
                  <a:pt x="5594662" y="4787798"/>
                </a:cubicBezTo>
                <a:cubicBezTo>
                  <a:pt x="5620927" y="4997706"/>
                  <a:pt x="5561890" y="5223469"/>
                  <a:pt x="5594662" y="5440680"/>
                </a:cubicBezTo>
                <a:cubicBezTo>
                  <a:pt x="5450023" y="5491530"/>
                  <a:pt x="5084184" y="5384912"/>
                  <a:pt x="4923303" y="5440680"/>
                </a:cubicBezTo>
                <a:cubicBezTo>
                  <a:pt x="4762422" y="5496448"/>
                  <a:pt x="4421641" y="5419599"/>
                  <a:pt x="4251943" y="5440680"/>
                </a:cubicBezTo>
                <a:cubicBezTo>
                  <a:pt x="4082245" y="5461761"/>
                  <a:pt x="3919246" y="5382591"/>
                  <a:pt x="3748424" y="5440680"/>
                </a:cubicBezTo>
                <a:cubicBezTo>
                  <a:pt x="3577602" y="5498769"/>
                  <a:pt x="3470880" y="5433983"/>
                  <a:pt x="3300851" y="5440680"/>
                </a:cubicBezTo>
                <a:cubicBezTo>
                  <a:pt x="3130822" y="5447377"/>
                  <a:pt x="2862951" y="5382925"/>
                  <a:pt x="2741384" y="5440680"/>
                </a:cubicBezTo>
                <a:cubicBezTo>
                  <a:pt x="2619817" y="5498435"/>
                  <a:pt x="2347784" y="5399907"/>
                  <a:pt x="2237865" y="5440680"/>
                </a:cubicBezTo>
                <a:cubicBezTo>
                  <a:pt x="2127946" y="5481453"/>
                  <a:pt x="1796516" y="5395439"/>
                  <a:pt x="1678399" y="5440680"/>
                </a:cubicBezTo>
                <a:cubicBezTo>
                  <a:pt x="1560282" y="5485921"/>
                  <a:pt x="1260239" y="5394475"/>
                  <a:pt x="1062986" y="5440680"/>
                </a:cubicBezTo>
                <a:cubicBezTo>
                  <a:pt x="865733" y="5486885"/>
                  <a:pt x="762501" y="5378563"/>
                  <a:pt x="503520" y="5440680"/>
                </a:cubicBezTo>
                <a:cubicBezTo>
                  <a:pt x="244539" y="5502797"/>
                  <a:pt x="103669" y="5385558"/>
                  <a:pt x="0" y="5440680"/>
                </a:cubicBezTo>
                <a:cubicBezTo>
                  <a:pt x="-53805" y="5265049"/>
                  <a:pt x="18228" y="5127524"/>
                  <a:pt x="0" y="4842205"/>
                </a:cubicBezTo>
                <a:cubicBezTo>
                  <a:pt x="-18228" y="4556886"/>
                  <a:pt x="27595" y="4587921"/>
                  <a:pt x="0" y="4461358"/>
                </a:cubicBezTo>
                <a:cubicBezTo>
                  <a:pt x="-27595" y="4334795"/>
                  <a:pt x="51097" y="4091765"/>
                  <a:pt x="0" y="3917290"/>
                </a:cubicBezTo>
                <a:cubicBezTo>
                  <a:pt x="-51097" y="3742815"/>
                  <a:pt x="63582" y="3418882"/>
                  <a:pt x="0" y="3264408"/>
                </a:cubicBezTo>
                <a:cubicBezTo>
                  <a:pt x="-63582" y="3109934"/>
                  <a:pt x="19688" y="3029313"/>
                  <a:pt x="0" y="2883560"/>
                </a:cubicBezTo>
                <a:cubicBezTo>
                  <a:pt x="-19688" y="2737807"/>
                  <a:pt x="44617" y="2564176"/>
                  <a:pt x="0" y="2448306"/>
                </a:cubicBezTo>
                <a:cubicBezTo>
                  <a:pt x="-44617" y="2332436"/>
                  <a:pt x="40544" y="2177016"/>
                  <a:pt x="0" y="1958645"/>
                </a:cubicBezTo>
                <a:cubicBezTo>
                  <a:pt x="-40544" y="1740274"/>
                  <a:pt x="1897" y="1760785"/>
                  <a:pt x="0" y="1577797"/>
                </a:cubicBezTo>
                <a:cubicBezTo>
                  <a:pt x="-1897" y="1394809"/>
                  <a:pt x="57512" y="1197824"/>
                  <a:pt x="0" y="1033729"/>
                </a:cubicBezTo>
                <a:cubicBezTo>
                  <a:pt x="-57512" y="869634"/>
                  <a:pt x="7574" y="813122"/>
                  <a:pt x="0" y="598475"/>
                </a:cubicBezTo>
                <a:cubicBezTo>
                  <a:pt x="-7574" y="383828"/>
                  <a:pt x="6749" y="120130"/>
                  <a:pt x="0" y="0"/>
                </a:cubicBezTo>
                <a:close/>
              </a:path>
              <a:path w="5594662" h="5440680" stroke="0" extrusionOk="0">
                <a:moveTo>
                  <a:pt x="0" y="0"/>
                </a:moveTo>
                <a:cubicBezTo>
                  <a:pt x="247232" y="-73074"/>
                  <a:pt x="488074" y="69340"/>
                  <a:pt x="671359" y="0"/>
                </a:cubicBezTo>
                <a:cubicBezTo>
                  <a:pt x="854644" y="-69340"/>
                  <a:pt x="1020617" y="42964"/>
                  <a:pt x="1174879" y="0"/>
                </a:cubicBezTo>
                <a:cubicBezTo>
                  <a:pt x="1329141" y="-42964"/>
                  <a:pt x="1592162" y="17767"/>
                  <a:pt x="1734345" y="0"/>
                </a:cubicBezTo>
                <a:cubicBezTo>
                  <a:pt x="1876528" y="-17767"/>
                  <a:pt x="2158282" y="7209"/>
                  <a:pt x="2293811" y="0"/>
                </a:cubicBezTo>
                <a:cubicBezTo>
                  <a:pt x="2429340" y="-7209"/>
                  <a:pt x="2704317" y="25809"/>
                  <a:pt x="2965171" y="0"/>
                </a:cubicBezTo>
                <a:cubicBezTo>
                  <a:pt x="3226025" y="-25809"/>
                  <a:pt x="3447740" y="54728"/>
                  <a:pt x="3636530" y="0"/>
                </a:cubicBezTo>
                <a:cubicBezTo>
                  <a:pt x="3825320" y="-54728"/>
                  <a:pt x="4017961" y="44414"/>
                  <a:pt x="4307890" y="0"/>
                </a:cubicBezTo>
                <a:cubicBezTo>
                  <a:pt x="4597819" y="-44414"/>
                  <a:pt x="4614278" y="45731"/>
                  <a:pt x="4811409" y="0"/>
                </a:cubicBezTo>
                <a:cubicBezTo>
                  <a:pt x="5008540" y="-45731"/>
                  <a:pt x="5224292" y="60126"/>
                  <a:pt x="5594662" y="0"/>
                </a:cubicBezTo>
                <a:cubicBezTo>
                  <a:pt x="5652017" y="270516"/>
                  <a:pt x="5551549" y="482332"/>
                  <a:pt x="5594662" y="652882"/>
                </a:cubicBezTo>
                <a:cubicBezTo>
                  <a:pt x="5637775" y="823432"/>
                  <a:pt x="5555966" y="1037798"/>
                  <a:pt x="5594662" y="1305763"/>
                </a:cubicBezTo>
                <a:cubicBezTo>
                  <a:pt x="5633358" y="1573728"/>
                  <a:pt x="5572375" y="1644251"/>
                  <a:pt x="5594662" y="1741018"/>
                </a:cubicBezTo>
                <a:cubicBezTo>
                  <a:pt x="5616949" y="1837785"/>
                  <a:pt x="5564983" y="2145679"/>
                  <a:pt x="5594662" y="2285086"/>
                </a:cubicBezTo>
                <a:cubicBezTo>
                  <a:pt x="5624341" y="2424493"/>
                  <a:pt x="5568118" y="2597101"/>
                  <a:pt x="5594662" y="2829154"/>
                </a:cubicBezTo>
                <a:cubicBezTo>
                  <a:pt x="5621206" y="3061207"/>
                  <a:pt x="5560833" y="3256759"/>
                  <a:pt x="5594662" y="3482035"/>
                </a:cubicBezTo>
                <a:cubicBezTo>
                  <a:pt x="5628491" y="3707311"/>
                  <a:pt x="5557384" y="3995012"/>
                  <a:pt x="5594662" y="4134917"/>
                </a:cubicBezTo>
                <a:cubicBezTo>
                  <a:pt x="5631940" y="4274822"/>
                  <a:pt x="5589203" y="4368034"/>
                  <a:pt x="5594662" y="4570171"/>
                </a:cubicBezTo>
                <a:cubicBezTo>
                  <a:pt x="5600121" y="4772308"/>
                  <a:pt x="5507577" y="5129065"/>
                  <a:pt x="5594662" y="5440680"/>
                </a:cubicBezTo>
                <a:cubicBezTo>
                  <a:pt x="5455249" y="5489619"/>
                  <a:pt x="5140113" y="5381898"/>
                  <a:pt x="4979249" y="5440680"/>
                </a:cubicBezTo>
                <a:cubicBezTo>
                  <a:pt x="4818385" y="5499462"/>
                  <a:pt x="4730876" y="5435159"/>
                  <a:pt x="4587623" y="5440680"/>
                </a:cubicBezTo>
                <a:cubicBezTo>
                  <a:pt x="4444370" y="5446201"/>
                  <a:pt x="4388485" y="5429157"/>
                  <a:pt x="4195997" y="5440680"/>
                </a:cubicBezTo>
                <a:cubicBezTo>
                  <a:pt x="4003509" y="5452203"/>
                  <a:pt x="3888937" y="5436544"/>
                  <a:pt x="3636530" y="5440680"/>
                </a:cubicBezTo>
                <a:cubicBezTo>
                  <a:pt x="3384123" y="5444816"/>
                  <a:pt x="3348841" y="5387799"/>
                  <a:pt x="3077064" y="5440680"/>
                </a:cubicBezTo>
                <a:cubicBezTo>
                  <a:pt x="2805287" y="5493561"/>
                  <a:pt x="2820962" y="5402228"/>
                  <a:pt x="2629491" y="5440680"/>
                </a:cubicBezTo>
                <a:cubicBezTo>
                  <a:pt x="2438020" y="5479132"/>
                  <a:pt x="2327669" y="5406923"/>
                  <a:pt x="2181918" y="5440680"/>
                </a:cubicBezTo>
                <a:cubicBezTo>
                  <a:pt x="2036167" y="5474437"/>
                  <a:pt x="1815873" y="5380559"/>
                  <a:pt x="1510559" y="5440680"/>
                </a:cubicBezTo>
                <a:cubicBezTo>
                  <a:pt x="1205245" y="5500801"/>
                  <a:pt x="1283322" y="5392185"/>
                  <a:pt x="1062986" y="5440680"/>
                </a:cubicBezTo>
                <a:cubicBezTo>
                  <a:pt x="842650" y="5489175"/>
                  <a:pt x="406924" y="5322719"/>
                  <a:pt x="0" y="5440680"/>
                </a:cubicBezTo>
                <a:cubicBezTo>
                  <a:pt x="-4426" y="5345814"/>
                  <a:pt x="43750" y="5166741"/>
                  <a:pt x="0" y="5059832"/>
                </a:cubicBezTo>
                <a:cubicBezTo>
                  <a:pt x="-43750" y="4952923"/>
                  <a:pt x="42395" y="4600071"/>
                  <a:pt x="0" y="4461358"/>
                </a:cubicBezTo>
                <a:cubicBezTo>
                  <a:pt x="-42395" y="4322645"/>
                  <a:pt x="15875" y="4117238"/>
                  <a:pt x="0" y="3862883"/>
                </a:cubicBezTo>
                <a:cubicBezTo>
                  <a:pt x="-15875" y="3608529"/>
                  <a:pt x="44380" y="3490257"/>
                  <a:pt x="0" y="3210001"/>
                </a:cubicBezTo>
                <a:cubicBezTo>
                  <a:pt x="-44380" y="2929745"/>
                  <a:pt x="30984" y="2936200"/>
                  <a:pt x="0" y="2720340"/>
                </a:cubicBezTo>
                <a:cubicBezTo>
                  <a:pt x="-30984" y="2504480"/>
                  <a:pt x="42518" y="2426659"/>
                  <a:pt x="0" y="2339492"/>
                </a:cubicBezTo>
                <a:cubicBezTo>
                  <a:pt x="-42518" y="2252325"/>
                  <a:pt x="31464" y="2073224"/>
                  <a:pt x="0" y="1958645"/>
                </a:cubicBezTo>
                <a:cubicBezTo>
                  <a:pt x="-31464" y="1844066"/>
                  <a:pt x="47578" y="1595461"/>
                  <a:pt x="0" y="1360170"/>
                </a:cubicBezTo>
                <a:cubicBezTo>
                  <a:pt x="-47578" y="1124880"/>
                  <a:pt x="39357" y="998876"/>
                  <a:pt x="0" y="816102"/>
                </a:cubicBezTo>
                <a:cubicBezTo>
                  <a:pt x="-39357" y="633328"/>
                  <a:pt x="31026" y="1730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1FBDD0F-6D52-FCC5-F389-4015EB7B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95279">
            <a:off x="1355711" y="2328032"/>
            <a:ext cx="4648849" cy="2791215"/>
          </a:xfrm>
          <a:custGeom>
            <a:avLst/>
            <a:gdLst>
              <a:gd name="connsiteX0" fmla="*/ 0 w 4648849"/>
              <a:gd name="connsiteY0" fmla="*/ 0 h 2791215"/>
              <a:gd name="connsiteX1" fmla="*/ 627595 w 4648849"/>
              <a:gd name="connsiteY1" fmla="*/ 0 h 2791215"/>
              <a:gd name="connsiteX2" fmla="*/ 1255189 w 4648849"/>
              <a:gd name="connsiteY2" fmla="*/ 0 h 2791215"/>
              <a:gd name="connsiteX3" fmla="*/ 1696830 w 4648849"/>
              <a:gd name="connsiteY3" fmla="*/ 0 h 2791215"/>
              <a:gd name="connsiteX4" fmla="*/ 2324425 w 4648849"/>
              <a:gd name="connsiteY4" fmla="*/ 0 h 2791215"/>
              <a:gd name="connsiteX5" fmla="*/ 2766065 w 4648849"/>
              <a:gd name="connsiteY5" fmla="*/ 0 h 2791215"/>
              <a:gd name="connsiteX6" fmla="*/ 3300683 w 4648849"/>
              <a:gd name="connsiteY6" fmla="*/ 0 h 2791215"/>
              <a:gd name="connsiteX7" fmla="*/ 3928277 w 4648849"/>
              <a:gd name="connsiteY7" fmla="*/ 0 h 2791215"/>
              <a:gd name="connsiteX8" fmla="*/ 4648849 w 4648849"/>
              <a:gd name="connsiteY8" fmla="*/ 0 h 2791215"/>
              <a:gd name="connsiteX9" fmla="*/ 4648849 w 4648849"/>
              <a:gd name="connsiteY9" fmla="*/ 502419 h 2791215"/>
              <a:gd name="connsiteX10" fmla="*/ 4648849 w 4648849"/>
              <a:gd name="connsiteY10" fmla="*/ 1004837 h 2791215"/>
              <a:gd name="connsiteX11" fmla="*/ 4648849 w 4648849"/>
              <a:gd name="connsiteY11" fmla="*/ 1563080 h 2791215"/>
              <a:gd name="connsiteX12" fmla="*/ 4648849 w 4648849"/>
              <a:gd name="connsiteY12" fmla="*/ 2149236 h 2791215"/>
              <a:gd name="connsiteX13" fmla="*/ 4648849 w 4648849"/>
              <a:gd name="connsiteY13" fmla="*/ 2791215 h 2791215"/>
              <a:gd name="connsiteX14" fmla="*/ 4160720 w 4648849"/>
              <a:gd name="connsiteY14" fmla="*/ 2791215 h 2791215"/>
              <a:gd name="connsiteX15" fmla="*/ 3719079 w 4648849"/>
              <a:gd name="connsiteY15" fmla="*/ 2791215 h 2791215"/>
              <a:gd name="connsiteX16" fmla="*/ 3091485 w 4648849"/>
              <a:gd name="connsiteY16" fmla="*/ 2791215 h 2791215"/>
              <a:gd name="connsiteX17" fmla="*/ 2556867 w 4648849"/>
              <a:gd name="connsiteY17" fmla="*/ 2791215 h 2791215"/>
              <a:gd name="connsiteX18" fmla="*/ 1929272 w 4648849"/>
              <a:gd name="connsiteY18" fmla="*/ 2791215 h 2791215"/>
              <a:gd name="connsiteX19" fmla="*/ 1441143 w 4648849"/>
              <a:gd name="connsiteY19" fmla="*/ 2791215 h 2791215"/>
              <a:gd name="connsiteX20" fmla="*/ 953014 w 4648849"/>
              <a:gd name="connsiteY20" fmla="*/ 2791215 h 2791215"/>
              <a:gd name="connsiteX21" fmla="*/ 0 w 4648849"/>
              <a:gd name="connsiteY21" fmla="*/ 2791215 h 2791215"/>
              <a:gd name="connsiteX22" fmla="*/ 0 w 4648849"/>
              <a:gd name="connsiteY22" fmla="*/ 2177148 h 2791215"/>
              <a:gd name="connsiteX23" fmla="*/ 0 w 4648849"/>
              <a:gd name="connsiteY23" fmla="*/ 1590993 h 2791215"/>
              <a:gd name="connsiteX24" fmla="*/ 0 w 4648849"/>
              <a:gd name="connsiteY24" fmla="*/ 1116486 h 2791215"/>
              <a:gd name="connsiteX25" fmla="*/ 0 w 4648849"/>
              <a:gd name="connsiteY25" fmla="*/ 558243 h 2791215"/>
              <a:gd name="connsiteX26" fmla="*/ 0 w 4648849"/>
              <a:gd name="connsiteY26" fmla="*/ 0 h 27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48849" h="2791215" fill="none" extrusionOk="0">
                <a:moveTo>
                  <a:pt x="0" y="0"/>
                </a:moveTo>
                <a:cubicBezTo>
                  <a:pt x="265550" y="-69106"/>
                  <a:pt x="406068" y="9672"/>
                  <a:pt x="627595" y="0"/>
                </a:cubicBezTo>
                <a:cubicBezTo>
                  <a:pt x="849123" y="-9672"/>
                  <a:pt x="977677" y="34132"/>
                  <a:pt x="1255189" y="0"/>
                </a:cubicBezTo>
                <a:cubicBezTo>
                  <a:pt x="1532701" y="-34132"/>
                  <a:pt x="1596212" y="20620"/>
                  <a:pt x="1696830" y="0"/>
                </a:cubicBezTo>
                <a:cubicBezTo>
                  <a:pt x="1797448" y="-20620"/>
                  <a:pt x="2168450" y="52947"/>
                  <a:pt x="2324425" y="0"/>
                </a:cubicBezTo>
                <a:cubicBezTo>
                  <a:pt x="2480401" y="-52947"/>
                  <a:pt x="2590388" y="47675"/>
                  <a:pt x="2766065" y="0"/>
                </a:cubicBezTo>
                <a:cubicBezTo>
                  <a:pt x="2941742" y="-47675"/>
                  <a:pt x="3126567" y="21906"/>
                  <a:pt x="3300683" y="0"/>
                </a:cubicBezTo>
                <a:cubicBezTo>
                  <a:pt x="3474799" y="-21906"/>
                  <a:pt x="3695812" y="49779"/>
                  <a:pt x="3928277" y="0"/>
                </a:cubicBezTo>
                <a:cubicBezTo>
                  <a:pt x="4160742" y="-49779"/>
                  <a:pt x="4403204" y="33353"/>
                  <a:pt x="4648849" y="0"/>
                </a:cubicBezTo>
                <a:cubicBezTo>
                  <a:pt x="4699815" y="197866"/>
                  <a:pt x="4612948" y="344965"/>
                  <a:pt x="4648849" y="502419"/>
                </a:cubicBezTo>
                <a:cubicBezTo>
                  <a:pt x="4684750" y="659873"/>
                  <a:pt x="4618698" y="853048"/>
                  <a:pt x="4648849" y="1004837"/>
                </a:cubicBezTo>
                <a:cubicBezTo>
                  <a:pt x="4679000" y="1156626"/>
                  <a:pt x="4589642" y="1383021"/>
                  <a:pt x="4648849" y="1563080"/>
                </a:cubicBezTo>
                <a:cubicBezTo>
                  <a:pt x="4708056" y="1743139"/>
                  <a:pt x="4618364" y="1860739"/>
                  <a:pt x="4648849" y="2149236"/>
                </a:cubicBezTo>
                <a:cubicBezTo>
                  <a:pt x="4679334" y="2437733"/>
                  <a:pt x="4586173" y="2653220"/>
                  <a:pt x="4648849" y="2791215"/>
                </a:cubicBezTo>
                <a:cubicBezTo>
                  <a:pt x="4408162" y="2829142"/>
                  <a:pt x="4319856" y="2733487"/>
                  <a:pt x="4160720" y="2791215"/>
                </a:cubicBezTo>
                <a:cubicBezTo>
                  <a:pt x="4001584" y="2848943"/>
                  <a:pt x="3839830" y="2766077"/>
                  <a:pt x="3719079" y="2791215"/>
                </a:cubicBezTo>
                <a:cubicBezTo>
                  <a:pt x="3598328" y="2816353"/>
                  <a:pt x="3248978" y="2785384"/>
                  <a:pt x="3091485" y="2791215"/>
                </a:cubicBezTo>
                <a:cubicBezTo>
                  <a:pt x="2933992" y="2797046"/>
                  <a:pt x="2682930" y="2761843"/>
                  <a:pt x="2556867" y="2791215"/>
                </a:cubicBezTo>
                <a:cubicBezTo>
                  <a:pt x="2430804" y="2820587"/>
                  <a:pt x="2214445" y="2784505"/>
                  <a:pt x="1929272" y="2791215"/>
                </a:cubicBezTo>
                <a:cubicBezTo>
                  <a:pt x="1644100" y="2797925"/>
                  <a:pt x="1565974" y="2738822"/>
                  <a:pt x="1441143" y="2791215"/>
                </a:cubicBezTo>
                <a:cubicBezTo>
                  <a:pt x="1316312" y="2843608"/>
                  <a:pt x="1071035" y="2786725"/>
                  <a:pt x="953014" y="2791215"/>
                </a:cubicBezTo>
                <a:cubicBezTo>
                  <a:pt x="834993" y="2795705"/>
                  <a:pt x="285334" y="2713163"/>
                  <a:pt x="0" y="2791215"/>
                </a:cubicBezTo>
                <a:cubicBezTo>
                  <a:pt x="-73324" y="2644373"/>
                  <a:pt x="62541" y="2397011"/>
                  <a:pt x="0" y="2177148"/>
                </a:cubicBezTo>
                <a:cubicBezTo>
                  <a:pt x="-62541" y="1957285"/>
                  <a:pt x="982" y="1729339"/>
                  <a:pt x="0" y="1590993"/>
                </a:cubicBezTo>
                <a:cubicBezTo>
                  <a:pt x="-982" y="1452648"/>
                  <a:pt x="33465" y="1229749"/>
                  <a:pt x="0" y="1116486"/>
                </a:cubicBezTo>
                <a:cubicBezTo>
                  <a:pt x="-33465" y="1003223"/>
                  <a:pt x="3737" y="804480"/>
                  <a:pt x="0" y="558243"/>
                </a:cubicBezTo>
                <a:cubicBezTo>
                  <a:pt x="-3737" y="312006"/>
                  <a:pt x="3737" y="185847"/>
                  <a:pt x="0" y="0"/>
                </a:cubicBezTo>
                <a:close/>
              </a:path>
              <a:path w="4648849" h="2791215" stroke="0" extrusionOk="0">
                <a:moveTo>
                  <a:pt x="0" y="0"/>
                </a:moveTo>
                <a:cubicBezTo>
                  <a:pt x="300032" y="-3334"/>
                  <a:pt x="368432" y="31946"/>
                  <a:pt x="674083" y="0"/>
                </a:cubicBezTo>
                <a:cubicBezTo>
                  <a:pt x="979734" y="-31946"/>
                  <a:pt x="1007039" y="21513"/>
                  <a:pt x="1208701" y="0"/>
                </a:cubicBezTo>
                <a:cubicBezTo>
                  <a:pt x="1410363" y="-21513"/>
                  <a:pt x="1669624" y="38321"/>
                  <a:pt x="1789807" y="0"/>
                </a:cubicBezTo>
                <a:cubicBezTo>
                  <a:pt x="1909990" y="-38321"/>
                  <a:pt x="2235770" y="44416"/>
                  <a:pt x="2370913" y="0"/>
                </a:cubicBezTo>
                <a:cubicBezTo>
                  <a:pt x="2506056" y="-44416"/>
                  <a:pt x="2859428" y="57116"/>
                  <a:pt x="3044996" y="0"/>
                </a:cubicBezTo>
                <a:cubicBezTo>
                  <a:pt x="3230564" y="-57116"/>
                  <a:pt x="3472540" y="4560"/>
                  <a:pt x="3719079" y="0"/>
                </a:cubicBezTo>
                <a:cubicBezTo>
                  <a:pt x="3965618" y="-4560"/>
                  <a:pt x="4435536" y="47505"/>
                  <a:pt x="4648849" y="0"/>
                </a:cubicBezTo>
                <a:cubicBezTo>
                  <a:pt x="4689790" y="250724"/>
                  <a:pt x="4596421" y="357409"/>
                  <a:pt x="4648849" y="530331"/>
                </a:cubicBezTo>
                <a:cubicBezTo>
                  <a:pt x="4701277" y="703253"/>
                  <a:pt x="4630865" y="888320"/>
                  <a:pt x="4648849" y="1032750"/>
                </a:cubicBezTo>
                <a:cubicBezTo>
                  <a:pt x="4666833" y="1177180"/>
                  <a:pt x="4647758" y="1361021"/>
                  <a:pt x="4648849" y="1535168"/>
                </a:cubicBezTo>
                <a:cubicBezTo>
                  <a:pt x="4649940" y="1709315"/>
                  <a:pt x="4634193" y="1991893"/>
                  <a:pt x="4648849" y="2149236"/>
                </a:cubicBezTo>
                <a:cubicBezTo>
                  <a:pt x="4663505" y="2306579"/>
                  <a:pt x="4634180" y="2622384"/>
                  <a:pt x="4648849" y="2791215"/>
                </a:cubicBezTo>
                <a:cubicBezTo>
                  <a:pt x="4424085" y="2849339"/>
                  <a:pt x="4252931" y="2733076"/>
                  <a:pt x="4067743" y="2791215"/>
                </a:cubicBezTo>
                <a:cubicBezTo>
                  <a:pt x="3882555" y="2849354"/>
                  <a:pt x="3786894" y="2769832"/>
                  <a:pt x="3626102" y="2791215"/>
                </a:cubicBezTo>
                <a:cubicBezTo>
                  <a:pt x="3465310" y="2812598"/>
                  <a:pt x="3213738" y="2789405"/>
                  <a:pt x="2998508" y="2791215"/>
                </a:cubicBezTo>
                <a:cubicBezTo>
                  <a:pt x="2783278" y="2793025"/>
                  <a:pt x="2639594" y="2786736"/>
                  <a:pt x="2370913" y="2791215"/>
                </a:cubicBezTo>
                <a:cubicBezTo>
                  <a:pt x="2102233" y="2795694"/>
                  <a:pt x="1891414" y="2767401"/>
                  <a:pt x="1743318" y="2791215"/>
                </a:cubicBezTo>
                <a:cubicBezTo>
                  <a:pt x="1595223" y="2815029"/>
                  <a:pt x="1491689" y="2774922"/>
                  <a:pt x="1301678" y="2791215"/>
                </a:cubicBezTo>
                <a:cubicBezTo>
                  <a:pt x="1111667" y="2807508"/>
                  <a:pt x="960288" y="2788444"/>
                  <a:pt x="860037" y="2791215"/>
                </a:cubicBezTo>
                <a:cubicBezTo>
                  <a:pt x="759786" y="2793986"/>
                  <a:pt x="254586" y="2739998"/>
                  <a:pt x="0" y="2791215"/>
                </a:cubicBezTo>
                <a:cubicBezTo>
                  <a:pt x="-18478" y="2570549"/>
                  <a:pt x="31297" y="2416543"/>
                  <a:pt x="0" y="2316708"/>
                </a:cubicBezTo>
                <a:cubicBezTo>
                  <a:pt x="-31297" y="2216873"/>
                  <a:pt x="12341" y="1976050"/>
                  <a:pt x="0" y="1786378"/>
                </a:cubicBezTo>
                <a:cubicBezTo>
                  <a:pt x="-12341" y="1596706"/>
                  <a:pt x="60410" y="1470546"/>
                  <a:pt x="0" y="1256047"/>
                </a:cubicBezTo>
                <a:cubicBezTo>
                  <a:pt x="-60410" y="1041548"/>
                  <a:pt x="65591" y="969650"/>
                  <a:pt x="0" y="697804"/>
                </a:cubicBezTo>
                <a:cubicBezTo>
                  <a:pt x="-65591" y="425958"/>
                  <a:pt x="48940" y="3271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37B7024-3CB3-3909-B369-D60C1F4BA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2155">
            <a:off x="3159640" y="5583510"/>
            <a:ext cx="2648320" cy="905001"/>
          </a:xfrm>
          <a:custGeom>
            <a:avLst/>
            <a:gdLst>
              <a:gd name="connsiteX0" fmla="*/ 0 w 2648320"/>
              <a:gd name="connsiteY0" fmla="*/ 0 h 905001"/>
              <a:gd name="connsiteX1" fmla="*/ 450214 w 2648320"/>
              <a:gd name="connsiteY1" fmla="*/ 0 h 905001"/>
              <a:gd name="connsiteX2" fmla="*/ 979878 w 2648320"/>
              <a:gd name="connsiteY2" fmla="*/ 0 h 905001"/>
              <a:gd name="connsiteX3" fmla="*/ 1536026 w 2648320"/>
              <a:gd name="connsiteY3" fmla="*/ 0 h 905001"/>
              <a:gd name="connsiteX4" fmla="*/ 2039206 w 2648320"/>
              <a:gd name="connsiteY4" fmla="*/ 0 h 905001"/>
              <a:gd name="connsiteX5" fmla="*/ 2648320 w 2648320"/>
              <a:gd name="connsiteY5" fmla="*/ 0 h 905001"/>
              <a:gd name="connsiteX6" fmla="*/ 2648320 w 2648320"/>
              <a:gd name="connsiteY6" fmla="*/ 425350 h 905001"/>
              <a:gd name="connsiteX7" fmla="*/ 2648320 w 2648320"/>
              <a:gd name="connsiteY7" fmla="*/ 905001 h 905001"/>
              <a:gd name="connsiteX8" fmla="*/ 2171622 w 2648320"/>
              <a:gd name="connsiteY8" fmla="*/ 905001 h 905001"/>
              <a:gd name="connsiteX9" fmla="*/ 1641958 w 2648320"/>
              <a:gd name="connsiteY9" fmla="*/ 905001 h 905001"/>
              <a:gd name="connsiteX10" fmla="*/ 1085811 w 2648320"/>
              <a:gd name="connsiteY10" fmla="*/ 905001 h 905001"/>
              <a:gd name="connsiteX11" fmla="*/ 635597 w 2648320"/>
              <a:gd name="connsiteY11" fmla="*/ 905001 h 905001"/>
              <a:gd name="connsiteX12" fmla="*/ 0 w 2648320"/>
              <a:gd name="connsiteY12" fmla="*/ 905001 h 905001"/>
              <a:gd name="connsiteX13" fmla="*/ 0 w 2648320"/>
              <a:gd name="connsiteY13" fmla="*/ 470601 h 905001"/>
              <a:gd name="connsiteX14" fmla="*/ 0 w 2648320"/>
              <a:gd name="connsiteY14" fmla="*/ 0 h 90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320" h="905001" fill="none" extrusionOk="0">
                <a:moveTo>
                  <a:pt x="0" y="0"/>
                </a:moveTo>
                <a:cubicBezTo>
                  <a:pt x="105848" y="-25081"/>
                  <a:pt x="247086" y="8366"/>
                  <a:pt x="450214" y="0"/>
                </a:cubicBezTo>
                <a:cubicBezTo>
                  <a:pt x="653342" y="-8366"/>
                  <a:pt x="803747" y="20595"/>
                  <a:pt x="979878" y="0"/>
                </a:cubicBezTo>
                <a:cubicBezTo>
                  <a:pt x="1156009" y="-20595"/>
                  <a:pt x="1386972" y="61883"/>
                  <a:pt x="1536026" y="0"/>
                </a:cubicBezTo>
                <a:cubicBezTo>
                  <a:pt x="1685080" y="-61883"/>
                  <a:pt x="1925445" y="49082"/>
                  <a:pt x="2039206" y="0"/>
                </a:cubicBezTo>
                <a:cubicBezTo>
                  <a:pt x="2152967" y="-49082"/>
                  <a:pt x="2343800" y="28655"/>
                  <a:pt x="2648320" y="0"/>
                </a:cubicBezTo>
                <a:cubicBezTo>
                  <a:pt x="2665903" y="107345"/>
                  <a:pt x="2607992" y="311295"/>
                  <a:pt x="2648320" y="425350"/>
                </a:cubicBezTo>
                <a:cubicBezTo>
                  <a:pt x="2688648" y="539405"/>
                  <a:pt x="2602611" y="669011"/>
                  <a:pt x="2648320" y="905001"/>
                </a:cubicBezTo>
                <a:cubicBezTo>
                  <a:pt x="2477092" y="941249"/>
                  <a:pt x="2337860" y="875799"/>
                  <a:pt x="2171622" y="905001"/>
                </a:cubicBezTo>
                <a:cubicBezTo>
                  <a:pt x="2005384" y="934203"/>
                  <a:pt x="1888054" y="896151"/>
                  <a:pt x="1641958" y="905001"/>
                </a:cubicBezTo>
                <a:cubicBezTo>
                  <a:pt x="1395862" y="913851"/>
                  <a:pt x="1255214" y="897151"/>
                  <a:pt x="1085811" y="905001"/>
                </a:cubicBezTo>
                <a:cubicBezTo>
                  <a:pt x="916408" y="912851"/>
                  <a:pt x="793787" y="858044"/>
                  <a:pt x="635597" y="905001"/>
                </a:cubicBezTo>
                <a:cubicBezTo>
                  <a:pt x="477407" y="951958"/>
                  <a:pt x="265662" y="840529"/>
                  <a:pt x="0" y="905001"/>
                </a:cubicBezTo>
                <a:cubicBezTo>
                  <a:pt x="-8432" y="762236"/>
                  <a:pt x="18638" y="670061"/>
                  <a:pt x="0" y="470601"/>
                </a:cubicBezTo>
                <a:cubicBezTo>
                  <a:pt x="-18638" y="271141"/>
                  <a:pt x="46112" y="208864"/>
                  <a:pt x="0" y="0"/>
                </a:cubicBezTo>
                <a:close/>
              </a:path>
              <a:path w="2648320" h="905001" stroke="0" extrusionOk="0">
                <a:moveTo>
                  <a:pt x="0" y="0"/>
                </a:moveTo>
                <a:cubicBezTo>
                  <a:pt x="281827" y="-50908"/>
                  <a:pt x="415371" y="19657"/>
                  <a:pt x="582630" y="0"/>
                </a:cubicBezTo>
                <a:cubicBezTo>
                  <a:pt x="749889" y="-19657"/>
                  <a:pt x="838102" y="6196"/>
                  <a:pt x="1085811" y="0"/>
                </a:cubicBezTo>
                <a:cubicBezTo>
                  <a:pt x="1333520" y="-6196"/>
                  <a:pt x="1378919" y="48162"/>
                  <a:pt x="1615475" y="0"/>
                </a:cubicBezTo>
                <a:cubicBezTo>
                  <a:pt x="1852031" y="-48162"/>
                  <a:pt x="1907092" y="37750"/>
                  <a:pt x="2145139" y="0"/>
                </a:cubicBezTo>
                <a:cubicBezTo>
                  <a:pt x="2383186" y="-37750"/>
                  <a:pt x="2505404" y="1678"/>
                  <a:pt x="2648320" y="0"/>
                </a:cubicBezTo>
                <a:cubicBezTo>
                  <a:pt x="2679463" y="161262"/>
                  <a:pt x="2595901" y="259494"/>
                  <a:pt x="2648320" y="470601"/>
                </a:cubicBezTo>
                <a:cubicBezTo>
                  <a:pt x="2700739" y="681708"/>
                  <a:pt x="2639951" y="797140"/>
                  <a:pt x="2648320" y="905001"/>
                </a:cubicBezTo>
                <a:cubicBezTo>
                  <a:pt x="2399761" y="953673"/>
                  <a:pt x="2230669" y="848940"/>
                  <a:pt x="2118656" y="905001"/>
                </a:cubicBezTo>
                <a:cubicBezTo>
                  <a:pt x="2006643" y="961062"/>
                  <a:pt x="1811085" y="859670"/>
                  <a:pt x="1615475" y="905001"/>
                </a:cubicBezTo>
                <a:cubicBezTo>
                  <a:pt x="1419865" y="950332"/>
                  <a:pt x="1355462" y="897731"/>
                  <a:pt x="1138778" y="905001"/>
                </a:cubicBezTo>
                <a:cubicBezTo>
                  <a:pt x="922094" y="912271"/>
                  <a:pt x="762040" y="890150"/>
                  <a:pt x="582630" y="905001"/>
                </a:cubicBezTo>
                <a:cubicBezTo>
                  <a:pt x="403220" y="919852"/>
                  <a:pt x="206158" y="835267"/>
                  <a:pt x="0" y="905001"/>
                </a:cubicBezTo>
                <a:cubicBezTo>
                  <a:pt x="-28313" y="684908"/>
                  <a:pt x="43013" y="653384"/>
                  <a:pt x="0" y="461551"/>
                </a:cubicBezTo>
                <a:cubicBezTo>
                  <a:pt x="-43013" y="269718"/>
                  <a:pt x="41368" y="19481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36571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4171"/>
            <a:ext cx="10188881" cy="417802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20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A bináris fa fogalmát ismertnek feltételezve, mondja ki a bináris keresőfa definícióját!</a:t>
            </a:r>
            <a:endParaRPr lang="hu-HU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20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A </a:t>
            </a:r>
            <a:r>
              <a:rPr lang="hu-HU" sz="2000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t </a:t>
            </a:r>
            <a:r>
              <a:rPr lang="hu-HU" sz="2000" kern="100" dirty="0">
                <a:ea typeface="Aptos" panose="020B0004020202020204" pitchFamily="34" charset="0"/>
                <a:cs typeface="Cambria Math" panose="02040503050406030204" pitchFamily="18" charset="0"/>
              </a:rPr>
              <a:t>egy láncoltan ábrázolt bináris keresőfa gyökérpointere. A csúcsokban nincsenek „</a:t>
            </a:r>
            <a:r>
              <a:rPr lang="hu-HU" sz="2000" kern="100" dirty="0" err="1">
                <a:ea typeface="Aptos" panose="020B0004020202020204" pitchFamily="34" charset="0"/>
                <a:cs typeface="Cambria Math" panose="02040503050406030204" pitchFamily="18" charset="0"/>
              </a:rPr>
              <a:t>parent</a:t>
            </a:r>
            <a:r>
              <a:rPr lang="hu-HU" sz="2000" kern="100" dirty="0">
                <a:ea typeface="Aptos" panose="020B0004020202020204" pitchFamily="34" charset="0"/>
                <a:cs typeface="Cambria Math" panose="02040503050406030204" pitchFamily="18" charset="0"/>
              </a:rPr>
              <a:t>” pointerek.</a:t>
            </a:r>
          </a:p>
          <a:p>
            <a:pPr lvl="1"/>
            <a:r>
              <a:rPr lang="hu-HU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Írja meg az alapműveletek (</a:t>
            </a:r>
            <a:r>
              <a:rPr lang="hu-HU" sz="1800" dirty="0" err="1"/>
              <a:t>search</a:t>
            </a:r>
            <a:r>
              <a:rPr lang="hu-HU" sz="1800" dirty="0"/>
              <a:t>(</a:t>
            </a:r>
            <a:r>
              <a:rPr lang="hu-HU" sz="1800" i="1" dirty="0"/>
              <a:t>t </a:t>
            </a:r>
            <a:r>
              <a:rPr lang="hu-HU" sz="1800" dirty="0"/>
              <a:t>,</a:t>
            </a:r>
            <a:r>
              <a:rPr lang="hu-HU" sz="1800" i="1" dirty="0"/>
              <a:t> k</a:t>
            </a:r>
            <a:r>
              <a:rPr lang="hu-HU" sz="1800" dirty="0"/>
              <a:t>)</a:t>
            </a:r>
            <a:r>
              <a:rPr lang="hu-HU" sz="1800" i="1" dirty="0"/>
              <a:t>, </a:t>
            </a:r>
            <a:r>
              <a:rPr lang="hu-HU" sz="1800" dirty="0" err="1"/>
              <a:t>insert</a:t>
            </a:r>
            <a:r>
              <a:rPr lang="hu-HU" sz="1800" dirty="0"/>
              <a:t>(</a:t>
            </a:r>
            <a:r>
              <a:rPr lang="hu-HU" sz="1800" i="1" dirty="0"/>
              <a:t>t </a:t>
            </a:r>
            <a:r>
              <a:rPr lang="hu-HU" sz="1800" dirty="0"/>
              <a:t>,</a:t>
            </a:r>
            <a:r>
              <a:rPr lang="hu-HU" sz="1800" i="1" dirty="0"/>
              <a:t> k), </a:t>
            </a:r>
            <a:r>
              <a:rPr lang="hu-HU" sz="1800" dirty="0" err="1"/>
              <a:t>del</a:t>
            </a:r>
            <a:r>
              <a:rPr lang="hu-HU" sz="1800" dirty="0"/>
              <a:t>(</a:t>
            </a:r>
            <a:r>
              <a:rPr lang="hu-HU" sz="1800" i="1" dirty="0"/>
              <a:t>t </a:t>
            </a:r>
            <a:r>
              <a:rPr lang="hu-HU" sz="1800" dirty="0"/>
              <a:t>,</a:t>
            </a:r>
            <a:r>
              <a:rPr lang="hu-HU" sz="1800" i="1" dirty="0"/>
              <a:t> k</a:t>
            </a:r>
            <a:r>
              <a:rPr lang="hu-HU" sz="1800" dirty="0"/>
              <a:t>), min(</a:t>
            </a:r>
            <a:r>
              <a:rPr lang="hu-HU" sz="1800" i="1" dirty="0"/>
              <a:t>t</a:t>
            </a:r>
            <a:r>
              <a:rPr lang="hu-HU" sz="1800" dirty="0"/>
              <a:t>), </a:t>
            </a:r>
            <a:r>
              <a:rPr lang="hu-HU" sz="1800" dirty="0" err="1"/>
              <a:t>remMin</a:t>
            </a:r>
            <a:r>
              <a:rPr lang="hu-HU" sz="1800" dirty="0"/>
              <a:t>(</a:t>
            </a:r>
            <a:r>
              <a:rPr lang="hu-HU" sz="1800" i="1" dirty="0"/>
              <a:t>t </a:t>
            </a:r>
            <a:r>
              <a:rPr lang="hu-HU" sz="1800" dirty="0"/>
              <a:t>,</a:t>
            </a:r>
            <a:r>
              <a:rPr lang="hu-HU" sz="1800" i="1" dirty="0"/>
              <a:t> </a:t>
            </a:r>
            <a:r>
              <a:rPr lang="hu-HU" sz="1800" i="1" dirty="0" err="1"/>
              <a:t>minp</a:t>
            </a:r>
            <a:r>
              <a:rPr lang="hu-HU" sz="1800" dirty="0"/>
              <a:t>)</a:t>
            </a:r>
            <a:r>
              <a:rPr lang="hu-HU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 eljárások </a:t>
            </a:r>
            <a:r>
              <a:rPr lang="hu-HU" sz="1800" kern="100" dirty="0" err="1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struktogramját</a:t>
            </a:r>
            <a:r>
              <a:rPr lang="hu-HU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!</a:t>
            </a:r>
          </a:p>
          <a:p>
            <a:pPr lvl="2"/>
            <a:r>
              <a:rPr lang="hu-HU" sz="1600" kern="100" dirty="0" err="1">
                <a:ea typeface="Aptos" panose="020B0004020202020204" pitchFamily="34" charset="0"/>
                <a:cs typeface="Cambria Math" panose="02040503050406030204" pitchFamily="18" charset="0"/>
              </a:rPr>
              <a:t>Rekuzívan</a:t>
            </a:r>
            <a:r>
              <a:rPr lang="hu-HU" sz="1600" kern="100" dirty="0">
                <a:ea typeface="Aptos" panose="020B0004020202020204" pitchFamily="34" charset="0"/>
                <a:cs typeface="Cambria Math" panose="02040503050406030204" pitchFamily="18" charset="0"/>
              </a:rPr>
              <a:t> / iteratívan</a:t>
            </a:r>
          </a:p>
          <a:p>
            <a:pPr lvl="1"/>
            <a:r>
              <a:rPr lang="hu-HU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Mennyi az egyes eljárások (maximális / minimális) műveletigénye?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20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Szemléltesse a keresőfa alapműveleteinek hatását az alábbi bináris keresőfán!</a:t>
            </a:r>
            <a:br>
              <a:rPr lang="hu-HU" sz="20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</a:br>
            <a:r>
              <a:rPr lang="hu-HU" sz="20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{ [ ( {} 1 {2} ) 3 (4) ] 5 [ ({} 6 {7}) 8 (9) ] }</a:t>
            </a:r>
            <a:endParaRPr lang="hu-HU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1041185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6973" y="4046415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2214A74-6C1B-7901-3C9D-50720D517141}"/>
              </a:ext>
            </a:extLst>
          </p:cNvPr>
          <p:cNvSpPr txBox="1"/>
          <p:nvPr/>
        </p:nvSpPr>
        <p:spPr>
          <a:xfrm>
            <a:off x="5195878" y="5364301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 dirty="0">
                <a:latin typeface="F30"/>
              </a:rPr>
              <a:t>előadásjegyzete 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717"/>
          </a:xfrm>
        </p:spPr>
        <p:txBody>
          <a:bodyPr>
            <a:normAutofit/>
          </a:bodyPr>
          <a:lstStyle/>
          <a:p>
            <a:r>
              <a:rPr lang="hu-HU" dirty="0"/>
              <a:t>Bináris keresőfa építése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9061" y="1926078"/>
            <a:ext cx="8314429" cy="79806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Építsünk keresőfát a következő számokból:</a:t>
            </a:r>
          </a:p>
          <a:p>
            <a:r>
              <a:rPr lang="hu-HU" dirty="0"/>
              <a:t>15, 12, 25, 5, 16, 7, 38, 19, 28, 30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06" y="3477850"/>
            <a:ext cx="457200" cy="323850"/>
          </a:xfrm>
          <a:prstGeom prst="rect">
            <a:avLst/>
          </a:prstGeom>
        </p:spPr>
      </p:pic>
      <p:cxnSp>
        <p:nvCxnSpPr>
          <p:cNvPr id="25" name="Egyenes összekötő 24"/>
          <p:cNvCxnSpPr/>
          <p:nvPr/>
        </p:nvCxnSpPr>
        <p:spPr>
          <a:xfrm flipH="1">
            <a:off x="2964386" y="4079181"/>
            <a:ext cx="361166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4790502" y="3623025"/>
            <a:ext cx="315047" cy="25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>
            <a:off x="2887647" y="4884408"/>
            <a:ext cx="116016" cy="237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H="1">
            <a:off x="4699443" y="4223643"/>
            <a:ext cx="406106" cy="262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>
            <a:off x="5612604" y="4214473"/>
            <a:ext cx="409574" cy="320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>
            <a:off x="4559431" y="4884408"/>
            <a:ext cx="204002" cy="246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 flipH="1">
            <a:off x="5814984" y="4867231"/>
            <a:ext cx="263129" cy="264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/>
          <p:nvPr/>
        </p:nvCxnSpPr>
        <p:spPr>
          <a:xfrm>
            <a:off x="5917859" y="5490586"/>
            <a:ext cx="228417" cy="22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églalap 3"/>
          <p:cNvSpPr/>
          <p:nvPr/>
        </p:nvSpPr>
        <p:spPr>
          <a:xfrm>
            <a:off x="6078113" y="2820244"/>
            <a:ext cx="5790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Bináris fa zárójelezett alakja:</a:t>
            </a:r>
          </a:p>
          <a:p>
            <a:r>
              <a:rPr lang="hu-HU" sz="2000" dirty="0"/>
              <a:t>((( ()5 (7) ) 12 ()) 15 ((() 16 (19)) 25 ((() 28 (30)) 38 () )))</a:t>
            </a:r>
          </a:p>
        </p:txBody>
      </p:sp>
      <p:sp>
        <p:nvSpPr>
          <p:cNvPr id="5" name="Ellipszis 4"/>
          <p:cNvSpPr/>
          <p:nvPr/>
        </p:nvSpPr>
        <p:spPr>
          <a:xfrm>
            <a:off x="2616163" y="4411125"/>
            <a:ext cx="367862" cy="38888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</a:t>
            </a:r>
            <a:endParaRPr lang="de-DE" dirty="0"/>
          </a:p>
        </p:txBody>
      </p:sp>
      <p:sp>
        <p:nvSpPr>
          <p:cNvPr id="26" name="Ellipszis 25"/>
          <p:cNvSpPr/>
          <p:nvPr/>
        </p:nvSpPr>
        <p:spPr>
          <a:xfrm>
            <a:off x="2839091" y="5121814"/>
            <a:ext cx="511321" cy="47013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  <a:endParaRPr lang="de-DE" dirty="0"/>
          </a:p>
        </p:txBody>
      </p:sp>
      <p:sp>
        <p:nvSpPr>
          <p:cNvPr id="28" name="Ellipszis 27"/>
          <p:cNvSpPr/>
          <p:nvPr/>
        </p:nvSpPr>
        <p:spPr>
          <a:xfrm>
            <a:off x="3311534" y="3728395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12</a:t>
            </a:r>
            <a:endParaRPr lang="de-DE" dirty="0"/>
          </a:p>
        </p:txBody>
      </p:sp>
      <p:sp>
        <p:nvSpPr>
          <p:cNvPr id="30" name="Ellipszis 29"/>
          <p:cNvSpPr/>
          <p:nvPr/>
        </p:nvSpPr>
        <p:spPr>
          <a:xfrm>
            <a:off x="4340417" y="3151219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15</a:t>
            </a:r>
            <a:endParaRPr lang="de-DE" dirty="0"/>
          </a:p>
        </p:txBody>
      </p:sp>
      <p:sp>
        <p:nvSpPr>
          <p:cNvPr id="32" name="Ellipszis 31"/>
          <p:cNvSpPr/>
          <p:nvPr/>
        </p:nvSpPr>
        <p:spPr>
          <a:xfrm>
            <a:off x="4204016" y="4411125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16</a:t>
            </a:r>
            <a:endParaRPr lang="de-DE" dirty="0"/>
          </a:p>
        </p:txBody>
      </p:sp>
      <p:sp>
        <p:nvSpPr>
          <p:cNvPr id="34" name="Ellipszis 33"/>
          <p:cNvSpPr/>
          <p:nvPr/>
        </p:nvSpPr>
        <p:spPr>
          <a:xfrm>
            <a:off x="4543416" y="5131339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19</a:t>
            </a:r>
            <a:endParaRPr lang="de-DE" dirty="0"/>
          </a:p>
        </p:txBody>
      </p:sp>
      <p:sp>
        <p:nvSpPr>
          <p:cNvPr id="36" name="Ellipszis 35"/>
          <p:cNvSpPr/>
          <p:nvPr/>
        </p:nvSpPr>
        <p:spPr>
          <a:xfrm>
            <a:off x="5101739" y="3808925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  <a:endParaRPr lang="de-DE" dirty="0"/>
          </a:p>
        </p:txBody>
      </p:sp>
      <p:sp>
        <p:nvSpPr>
          <p:cNvPr id="38" name="Ellipszis 37"/>
          <p:cNvSpPr/>
          <p:nvPr/>
        </p:nvSpPr>
        <p:spPr>
          <a:xfrm>
            <a:off x="5519739" y="5086624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  <a:endParaRPr lang="de-DE" dirty="0"/>
          </a:p>
        </p:txBody>
      </p:sp>
      <p:sp>
        <p:nvSpPr>
          <p:cNvPr id="39" name="Ellipszis 38"/>
          <p:cNvSpPr/>
          <p:nvPr/>
        </p:nvSpPr>
        <p:spPr>
          <a:xfrm>
            <a:off x="6078113" y="5662972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30</a:t>
            </a:r>
            <a:endParaRPr lang="de-DE" dirty="0"/>
          </a:p>
        </p:txBody>
      </p:sp>
      <p:sp>
        <p:nvSpPr>
          <p:cNvPr id="41" name="Ellipszis 40"/>
          <p:cNvSpPr/>
          <p:nvPr/>
        </p:nvSpPr>
        <p:spPr>
          <a:xfrm>
            <a:off x="5946548" y="4447775"/>
            <a:ext cx="598170" cy="4999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01932-8CCF-3A81-6224-0C597FD0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6551"/>
            <a:ext cx="10206946" cy="947057"/>
          </a:xfrm>
        </p:spPr>
        <p:txBody>
          <a:bodyPr/>
          <a:lstStyle/>
          <a:p>
            <a:r>
              <a:rPr lang="hu-HU"/>
              <a:t>Keresőfák~ halmazok, sorozatok reprezentációi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DA3961E-AE28-7585-D482-2B37A9C32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43608"/>
                <a:ext cx="10018713" cy="53557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A bináris keresőfák tekinthetők véges halmazok, vagy szigorúan </a:t>
                </a:r>
                <a:b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monoton növekvő sorozatok reprezentációinak.</a:t>
                </a:r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Jelölje </a:t>
                </a:r>
                <a:r>
                  <a:rPr lang="hu-HU" sz="22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2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CMMI12"/>
                  </a:rPr>
                  <a:t>t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bináris keresőfa által reprezentált </a:t>
                </a:r>
                <a:b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halmazt! Ekkor definíció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szerint: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SY10"/>
                  </a:rPr>
                  <a:t>{}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t </a:t>
                </a:r>
                <a:r>
                  <a:rPr lang="en-US" sz="1800" i="1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left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∪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SY10"/>
                  </a:rPr>
                  <a:t> {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t </a:t>
                </a:r>
                <a:r>
                  <a:rPr lang="en-US" sz="1800" i="1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key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SY10"/>
                  </a:rPr>
                  <a:t>}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∪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t </a:t>
                </a:r>
                <a:r>
                  <a:rPr lang="en-US" sz="1800" i="1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right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,</a:t>
                </a:r>
                <a:r>
                  <a:rPr lang="hu-H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amennyiben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ffectLst/>
                    <a:ea typeface="CMSY10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r>
                      <a:rPr lang="hu-HU" sz="1800" b="0" i="0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2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bináris keresőfa által reprezentált sorozatot megkaphatjuk, </a:t>
                </a:r>
                <a:b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ha </a:t>
                </a:r>
                <a:r>
                  <a:rPr lang="hu-HU" sz="2200" dirty="0" err="1">
                    <a:effectLst/>
                    <a:ea typeface="Calibri" panose="020F0502020204030204" pitchFamily="34" charset="0"/>
                    <a:cs typeface="F29"/>
                  </a:rPr>
                  <a:t>Inorder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200" dirty="0">
                    <a:effectLst/>
                    <a:ea typeface="Calibri" panose="020F0502020204030204" pitchFamily="34" charset="0"/>
                    <a:cs typeface="F29"/>
                  </a:rPr>
                  <a:t>bejárással kiíratjuk a fa csúcsainak tartalmát:</a:t>
                </a:r>
              </a:p>
              <a:p>
                <a:pPr lvl="1"/>
                <a:r>
                  <a:rPr lang="hu-HU" sz="1800" dirty="0"/>
                  <a:t>A </a:t>
                </a:r>
                <a:r>
                  <a:rPr lang="fr-FR" sz="1800" b="0" i="1" u="none" strike="noStrike" baseline="0" dirty="0"/>
                  <a:t>t</a:t>
                </a:r>
                <a:r>
                  <a:rPr lang="fr-FR" sz="1800" b="0" i="0" u="none" strike="noStrike" baseline="0" dirty="0"/>
                  <a:t> bináris keres</a:t>
                </a:r>
                <a:r>
                  <a:rPr lang="hu-HU" sz="1800" b="0" i="0" u="none" strike="noStrike" baseline="0" dirty="0"/>
                  <a:t>ő</a:t>
                </a:r>
                <a:r>
                  <a:rPr lang="fr-FR" sz="1800" b="0" i="0" u="none" strike="noStrike" baseline="0" dirty="0"/>
                  <a:t>fa </a:t>
                </a:r>
                <a14:m>
                  <m:oMath xmlns:m="http://schemas.openxmlformats.org/officeDocument/2006/math">
                    <m:r>
                      <a:rPr lang="fr-FR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hu-HU" sz="1800" b="0" i="0" u="none" strike="noStrike" baseline="0" dirty="0"/>
                  <a:t> ha a fa </a:t>
                </a:r>
                <a:r>
                  <a:rPr lang="fr-FR" sz="1800" b="0" i="0" u="none" strike="noStrike" baseline="0" dirty="0"/>
                  <a:t>kulcsait</a:t>
                </a:r>
                <a:r>
                  <a:rPr lang="hu-HU" sz="1800" b="0" i="0" u="none" strike="noStrike" baseline="0" dirty="0"/>
                  <a:t> </a:t>
                </a:r>
                <a:r>
                  <a:rPr lang="sv-SE" sz="1800" b="0" i="0" u="none" strike="noStrike" baseline="0" dirty="0"/>
                  <a:t>szigorúan monoton növekv</a:t>
                </a:r>
                <a:r>
                  <a:rPr lang="hu-HU" sz="1800" b="0" i="0" u="none" strike="noStrike" baseline="0" dirty="0"/>
                  <a:t>ő</a:t>
                </a:r>
                <a:r>
                  <a:rPr lang="sv-SE" sz="1800" b="0" i="0" u="none" strike="noStrike" baseline="0" dirty="0"/>
                  <a:t> sorrendben írja ki!</a:t>
                </a:r>
                <a:endParaRPr lang="hu-HU" sz="1800" b="0" i="0" u="none" strike="noStrike" baseline="0" dirty="0"/>
              </a:p>
              <a:p>
                <a:pPr lvl="1"/>
                <a:r>
                  <a:rPr lang="hu-HU" sz="1800" dirty="0"/>
                  <a:t>Következmény: </a:t>
                </a:r>
                <a:r>
                  <a:rPr lang="hu-HU" sz="1800" b="0" i="0" u="none" strike="noStrike" baseline="0" dirty="0"/>
                  <a:t>amennyiben egy bináris fa transzformáció a fa </a:t>
                </a:r>
                <a:r>
                  <a:rPr lang="hu-HU" sz="1800" b="0" i="0" u="none" strike="noStrike" baseline="0" dirty="0" err="1"/>
                  <a:t>inorder</a:t>
                </a:r>
                <a:r>
                  <a:rPr lang="hu-HU" sz="1800" b="0" i="0" u="none" strike="noStrike" baseline="0" dirty="0"/>
                  <a:t> bejárását nem változtatja meg, és adott egy bináris keresőfa, akkor a fa a transzformáció végrehajtása után is bináris keresőfa marad (Keresőfák kiegyensúlyozásánál (pl. AVL fa) használjuk fel)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DA3961E-AE28-7585-D482-2B37A9C32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43608"/>
                <a:ext cx="10018713" cy="5355772"/>
              </a:xfrm>
              <a:blipFill>
                <a:blip r:embed="rId2"/>
                <a:stretch>
                  <a:fillRect l="-1338" r="-4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25F0D09E-9FC7-B975-5205-757C1E5B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310" y="2290665"/>
            <a:ext cx="3075829" cy="17983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A99DED1-F91C-C706-4B5A-08F8B19CF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893" y="3429000"/>
            <a:ext cx="200053" cy="27626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7541B49-5181-B580-5281-FC7D73F4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068" y="3837536"/>
            <a:ext cx="27626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C5A96-FCAA-8F04-108C-56EB17A3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3166FB3E-23F0-FDF0-68E0-CEFA54BF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72" y="3985985"/>
            <a:ext cx="3656634" cy="28520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B0A95EE-4223-2FEF-4D92-E78EEA80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99" y="268587"/>
            <a:ext cx="10018713" cy="701672"/>
          </a:xfrm>
        </p:spPr>
        <p:txBody>
          <a:bodyPr/>
          <a:lstStyle/>
          <a:p>
            <a:r>
              <a:rPr lang="hu-HU" dirty="0"/>
              <a:t>Bináris keresőfa alapműveletei: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079BE4-2B0C-2B42-AB06-92E89F3FF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i="1" dirty="0" err="1"/>
                  <a:t>search</a:t>
                </a:r>
                <a:r>
                  <a:rPr lang="hu-HU" i="1" dirty="0"/>
                  <a:t>(t, k):</a:t>
                </a:r>
                <a:r>
                  <a:rPr lang="hu-HU" dirty="0"/>
                  <a:t> A t fában megkeresi a k kulcsú elemet,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dirty="0"/>
                  <a:t> -t ad vissza, ha nincs benne. </a:t>
                </a:r>
              </a:p>
              <a:p>
                <a:r>
                  <a:rPr lang="hu-HU" dirty="0"/>
                  <a:t> </a:t>
                </a:r>
                <a:r>
                  <a:rPr lang="hu-HU" i="1" dirty="0" err="1"/>
                  <a:t>insert</a:t>
                </a:r>
                <a:r>
                  <a:rPr lang="hu-HU" i="1" dirty="0"/>
                  <a:t>(t, k)</a:t>
                </a:r>
                <a:r>
                  <a:rPr lang="hu-HU" dirty="0"/>
                  <a:t>: Beszúrja a k kulcsú elemet, ha még nincs a fában.</a:t>
                </a:r>
              </a:p>
              <a:p>
                <a:r>
                  <a:rPr lang="hu-HU" i="1" dirty="0"/>
                  <a:t>del(t, k)</a:t>
                </a:r>
                <a:r>
                  <a:rPr lang="hu-HU" dirty="0"/>
                  <a:t>: </a:t>
                </a:r>
                <a:r>
                  <a:rPr lang="hu-HU" dirty="0" err="1"/>
                  <a:t>Törli</a:t>
                </a:r>
                <a:r>
                  <a:rPr lang="hu-HU" dirty="0"/>
                  <a:t> a k csúcs elemet, amennyiben az megtalálható a fában.</a:t>
                </a:r>
              </a:p>
              <a:p>
                <a:r>
                  <a:rPr lang="hu-HU" i="1" dirty="0"/>
                  <a:t>min(t)</a:t>
                </a:r>
                <a:r>
                  <a:rPr lang="hu-HU" dirty="0"/>
                  <a:t>: A minimális kulcsú csúcs címét adja vissza. </a:t>
                </a:r>
              </a:p>
              <a:p>
                <a:r>
                  <a:rPr lang="hu-HU" i="1" dirty="0" err="1"/>
                  <a:t>remMin</a:t>
                </a:r>
                <a:r>
                  <a:rPr lang="hu-HU" i="1" dirty="0"/>
                  <a:t>(t, </a:t>
                </a:r>
                <a:r>
                  <a:rPr lang="hu-HU" i="1" dirty="0" err="1"/>
                  <a:t>minp</a:t>
                </a:r>
                <a:r>
                  <a:rPr lang="hu-HU" i="1" dirty="0"/>
                  <a:t>)</a:t>
                </a:r>
                <a:r>
                  <a:rPr lang="hu-HU" dirty="0"/>
                  <a:t>: A fából kiveszi a minimális kulcsú csúcsot, és a címét a </a:t>
                </a:r>
                <a:r>
                  <a:rPr lang="hu-HU" dirty="0" err="1"/>
                  <a:t>minp</a:t>
                </a:r>
                <a:r>
                  <a:rPr lang="hu-HU" dirty="0"/>
                  <a:t> pointerben </a:t>
                </a:r>
                <a:r>
                  <a:rPr lang="hu-HU" dirty="0" err="1"/>
                  <a:t>ada</a:t>
                </a:r>
                <a:r>
                  <a:rPr lang="hu-HU" dirty="0"/>
                  <a:t> vissza.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079BE4-2B0C-2B42-AB06-92E89F3FF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  <a:blipFill>
                <a:blip r:embed="rId4"/>
                <a:stretch>
                  <a:fillRect l="-1559" t="-7159" r="-1347" b="-30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C04518E-EB8F-310D-F860-63F8FE08783A}"/>
              </a:ext>
            </a:extLst>
          </p:cNvPr>
          <p:cNvCxnSpPr>
            <a:cxnSpLocks/>
          </p:cNvCxnSpPr>
          <p:nvPr/>
        </p:nvCxnSpPr>
        <p:spPr>
          <a:xfrm>
            <a:off x="3052565" y="4430275"/>
            <a:ext cx="306592" cy="2716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2886D25A-C2B1-842A-F949-AD55280BFE31}"/>
              </a:ext>
            </a:extLst>
          </p:cNvPr>
          <p:cNvCxnSpPr/>
          <p:nvPr/>
        </p:nvCxnSpPr>
        <p:spPr>
          <a:xfrm flipH="1">
            <a:off x="2934950" y="4941003"/>
            <a:ext cx="424207" cy="2733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CFAD80D4-97E4-0289-4760-316918FC2809}"/>
              </a:ext>
            </a:extLst>
          </p:cNvPr>
          <p:cNvCxnSpPr/>
          <p:nvPr/>
        </p:nvCxnSpPr>
        <p:spPr>
          <a:xfrm>
            <a:off x="2882882" y="5597722"/>
            <a:ext cx="169683" cy="1665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E7063A1-833D-47BF-6F3F-69AEF89DEA33}"/>
              </a:ext>
            </a:extLst>
          </p:cNvPr>
          <p:cNvCxnSpPr/>
          <p:nvPr/>
        </p:nvCxnSpPr>
        <p:spPr>
          <a:xfrm>
            <a:off x="1845747" y="6122886"/>
            <a:ext cx="328658" cy="2999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15">
            <a:extLst>
              <a:ext uri="{FF2B5EF4-FFF2-40B4-BE49-F238E27FC236}">
                <a16:creationId xmlns:a16="http://schemas.microsoft.com/office/drawing/2014/main" id="{7B262926-4505-509F-9D2F-6F442CBBB700}"/>
              </a:ext>
            </a:extLst>
          </p:cNvPr>
          <p:cNvSpPr/>
          <p:nvPr/>
        </p:nvSpPr>
        <p:spPr>
          <a:xfrm>
            <a:off x="1788874" y="6422804"/>
            <a:ext cx="1064042" cy="40391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8..11</a:t>
            </a: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C2800140-0C23-EE62-E02C-D38757C4E090}"/>
              </a:ext>
            </a:extLst>
          </p:cNvPr>
          <p:cNvCxnSpPr>
            <a:cxnSpLocks/>
          </p:cNvCxnSpPr>
          <p:nvPr/>
        </p:nvCxnSpPr>
        <p:spPr>
          <a:xfrm flipH="1">
            <a:off x="3573518" y="6122886"/>
            <a:ext cx="254569" cy="2999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1F07864F-9ABB-A7EB-6EB0-DCEADCF72005}"/>
              </a:ext>
            </a:extLst>
          </p:cNvPr>
          <p:cNvSpPr/>
          <p:nvPr/>
        </p:nvSpPr>
        <p:spPr>
          <a:xfrm>
            <a:off x="3052565" y="6422804"/>
            <a:ext cx="1141063" cy="38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26..27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D0D17C1-B5D9-3E36-7FEA-6830CEC9FFEF}"/>
              </a:ext>
            </a:extLst>
          </p:cNvPr>
          <p:cNvSpPr txBox="1"/>
          <p:nvPr/>
        </p:nvSpPr>
        <p:spPr>
          <a:xfrm>
            <a:off x="8953482" y="1511099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19 megkeresése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B0DE666-451F-F176-6B87-2A900103528E}"/>
              </a:ext>
            </a:extLst>
          </p:cNvPr>
          <p:cNvSpPr txBox="1"/>
          <p:nvPr/>
        </p:nvSpPr>
        <p:spPr>
          <a:xfrm>
            <a:off x="8953482" y="18190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jobb gyerek?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0088D80-4B8D-ABF6-C6C1-513ECFF4F597}"/>
              </a:ext>
            </a:extLst>
          </p:cNvPr>
          <p:cNvSpPr txBox="1"/>
          <p:nvPr/>
        </p:nvSpPr>
        <p:spPr>
          <a:xfrm>
            <a:off x="8977292" y="21228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28 bal gyerek?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C8EAD1AE-A1B1-4222-975C-AE9EFD11F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955" y="1183944"/>
            <a:ext cx="298045" cy="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09B29-EEEE-48EC-9C40-17DD42CB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Kép 40">
            <a:extLst>
              <a:ext uri="{FF2B5EF4-FFF2-40B4-BE49-F238E27FC236}">
                <a16:creationId xmlns:a16="http://schemas.microsoft.com/office/drawing/2014/main" id="{807D6357-8AD0-632F-7492-26B133B2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5" y="4016753"/>
            <a:ext cx="3729167" cy="2788712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E5EA113C-36FC-7680-CCF8-EDB4BAA2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86" y="4016116"/>
            <a:ext cx="3656634" cy="28520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B8562C-53D7-70E4-6A22-078AFDA5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99" y="268587"/>
            <a:ext cx="10018713" cy="701672"/>
          </a:xfrm>
        </p:spPr>
        <p:txBody>
          <a:bodyPr/>
          <a:lstStyle/>
          <a:p>
            <a:r>
              <a:rPr lang="hu-HU" dirty="0"/>
              <a:t>Bináris keresőfa alapműveletei: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A25247-B9C1-4EF4-B742-D49C076A0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i="1" dirty="0" err="1"/>
                  <a:t>search</a:t>
                </a:r>
                <a:r>
                  <a:rPr lang="hu-HU" i="1" dirty="0"/>
                  <a:t>(t, k):</a:t>
                </a:r>
                <a:r>
                  <a:rPr lang="hu-HU" dirty="0"/>
                  <a:t> A t fában megkeresi a k kulcsú elemet,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dirty="0"/>
                  <a:t> -t ad vissza, ha nincs benne. </a:t>
                </a:r>
              </a:p>
              <a:p>
                <a:r>
                  <a:rPr lang="hu-HU" dirty="0"/>
                  <a:t> </a:t>
                </a:r>
                <a:r>
                  <a:rPr lang="hu-HU" i="1" dirty="0" err="1"/>
                  <a:t>insert</a:t>
                </a:r>
                <a:r>
                  <a:rPr lang="hu-HU" i="1" dirty="0"/>
                  <a:t>(t, k)</a:t>
                </a:r>
                <a:r>
                  <a:rPr lang="hu-HU" dirty="0"/>
                  <a:t>: Beszúrja a k kulcsú elemet, ha még nincs a fában.</a:t>
                </a:r>
              </a:p>
              <a:p>
                <a:r>
                  <a:rPr lang="hu-HU" i="1" dirty="0"/>
                  <a:t>del(t, k)</a:t>
                </a:r>
                <a:r>
                  <a:rPr lang="hu-HU" dirty="0"/>
                  <a:t>: </a:t>
                </a:r>
                <a:r>
                  <a:rPr lang="hu-HU" dirty="0" err="1"/>
                  <a:t>Törli</a:t>
                </a:r>
                <a:r>
                  <a:rPr lang="hu-HU" dirty="0"/>
                  <a:t> a k csúcs elemet, amennyiben az megtalálható a fában.</a:t>
                </a:r>
              </a:p>
              <a:p>
                <a:r>
                  <a:rPr lang="hu-HU" i="1" dirty="0"/>
                  <a:t>min(t)</a:t>
                </a:r>
                <a:r>
                  <a:rPr lang="hu-HU" dirty="0"/>
                  <a:t>: A minimális kulcsú csúcs címét adja vissza. </a:t>
                </a:r>
              </a:p>
              <a:p>
                <a:r>
                  <a:rPr lang="hu-HU" i="1" dirty="0" err="1"/>
                  <a:t>remMin</a:t>
                </a:r>
                <a:r>
                  <a:rPr lang="hu-HU" i="1" dirty="0"/>
                  <a:t>(t, </a:t>
                </a:r>
                <a:r>
                  <a:rPr lang="hu-HU" i="1" dirty="0" err="1"/>
                  <a:t>minp</a:t>
                </a:r>
                <a:r>
                  <a:rPr lang="hu-HU" i="1" dirty="0"/>
                  <a:t>)</a:t>
                </a:r>
                <a:r>
                  <a:rPr lang="hu-HU" dirty="0"/>
                  <a:t>: A fából kiveszi a minimális kulcsú csúcsot, és a címét a </a:t>
                </a:r>
                <a:r>
                  <a:rPr lang="hu-HU" dirty="0" err="1"/>
                  <a:t>minp</a:t>
                </a:r>
                <a:r>
                  <a:rPr lang="hu-HU" dirty="0"/>
                  <a:t> pointerben </a:t>
                </a:r>
                <a:r>
                  <a:rPr lang="hu-HU" dirty="0" err="1"/>
                  <a:t>ada</a:t>
                </a:r>
                <a:r>
                  <a:rPr lang="hu-HU" dirty="0"/>
                  <a:t> vissza.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A25247-B9C1-4EF4-B742-D49C076A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  <a:blipFill>
                <a:blip r:embed="rId6"/>
                <a:stretch>
                  <a:fillRect l="-1559" t="-7159" r="-1347" b="-30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53E5A5C-1A2F-6003-ED78-2DAD59529E68}"/>
              </a:ext>
            </a:extLst>
          </p:cNvPr>
          <p:cNvCxnSpPr/>
          <p:nvPr/>
        </p:nvCxnSpPr>
        <p:spPr>
          <a:xfrm>
            <a:off x="1845747" y="6122886"/>
            <a:ext cx="328658" cy="2999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15">
            <a:extLst>
              <a:ext uri="{FF2B5EF4-FFF2-40B4-BE49-F238E27FC236}">
                <a16:creationId xmlns:a16="http://schemas.microsoft.com/office/drawing/2014/main" id="{92967195-F528-BEDB-370B-535B1555DF9C}"/>
              </a:ext>
            </a:extLst>
          </p:cNvPr>
          <p:cNvSpPr/>
          <p:nvPr/>
        </p:nvSpPr>
        <p:spPr>
          <a:xfrm>
            <a:off x="1788874" y="6422804"/>
            <a:ext cx="1064042" cy="40391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8..11</a:t>
            </a: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8BDEB991-9FFB-071E-F528-36787672A539}"/>
              </a:ext>
            </a:extLst>
          </p:cNvPr>
          <p:cNvCxnSpPr>
            <a:cxnSpLocks/>
          </p:cNvCxnSpPr>
          <p:nvPr/>
        </p:nvCxnSpPr>
        <p:spPr>
          <a:xfrm flipH="1">
            <a:off x="3573518" y="6122886"/>
            <a:ext cx="254569" cy="2999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4975E410-BF18-0022-D2BE-D20BC3981302}"/>
              </a:ext>
            </a:extLst>
          </p:cNvPr>
          <p:cNvSpPr/>
          <p:nvPr/>
        </p:nvSpPr>
        <p:spPr>
          <a:xfrm>
            <a:off x="3052565" y="6422804"/>
            <a:ext cx="1141063" cy="382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26..27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5423E72-DABE-179F-B04F-0622FBE7C236}"/>
              </a:ext>
            </a:extLst>
          </p:cNvPr>
          <p:cNvSpPr txBox="1"/>
          <p:nvPr/>
        </p:nvSpPr>
        <p:spPr>
          <a:xfrm>
            <a:off x="8953482" y="1511099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19 megkeresése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D6DEF8-0B2D-3197-8D0E-86E614E99C6A}"/>
              </a:ext>
            </a:extLst>
          </p:cNvPr>
          <p:cNvSpPr txBox="1"/>
          <p:nvPr/>
        </p:nvSpPr>
        <p:spPr>
          <a:xfrm>
            <a:off x="8953482" y="18190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jobb gyerek?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6DF1D7E-FB5C-3563-4D1C-DB637C36CCF3}"/>
              </a:ext>
            </a:extLst>
          </p:cNvPr>
          <p:cNvSpPr txBox="1"/>
          <p:nvPr/>
        </p:nvSpPr>
        <p:spPr>
          <a:xfrm>
            <a:off x="8977292" y="21228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28 bal gyerek?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9FAF7B8-73B3-C9C5-8DFA-FC2865E1953B}"/>
              </a:ext>
            </a:extLst>
          </p:cNvPr>
          <p:cNvSpPr txBox="1"/>
          <p:nvPr/>
        </p:nvSpPr>
        <p:spPr>
          <a:xfrm>
            <a:off x="9386526" y="25671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törlése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2CD42B56-B133-9AE1-5202-14F05D8B4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955" y="1183944"/>
            <a:ext cx="298045" cy="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A4585-F1C3-E13D-4D56-E2C21545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Kép 40">
            <a:extLst>
              <a:ext uri="{FF2B5EF4-FFF2-40B4-BE49-F238E27FC236}">
                <a16:creationId xmlns:a16="http://schemas.microsoft.com/office/drawing/2014/main" id="{493CE347-DFD3-73D6-FC0D-796E0789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6" y="4005956"/>
            <a:ext cx="3674822" cy="274807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455D74E-E381-D813-22B5-51664D4F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99" y="268587"/>
            <a:ext cx="10018713" cy="701672"/>
          </a:xfrm>
        </p:spPr>
        <p:txBody>
          <a:bodyPr/>
          <a:lstStyle/>
          <a:p>
            <a:r>
              <a:rPr lang="hu-HU" dirty="0"/>
              <a:t>Bináris keresőfa alapműveletei: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8629FF4-17F6-AF48-BEE1-5CC88B2CE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i="1" dirty="0" err="1"/>
                  <a:t>search</a:t>
                </a:r>
                <a:r>
                  <a:rPr lang="hu-HU" i="1" dirty="0"/>
                  <a:t>(t, k):</a:t>
                </a:r>
                <a:r>
                  <a:rPr lang="hu-HU" dirty="0"/>
                  <a:t> A t fában megkeresi a k kulcsú elemet,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dirty="0"/>
                  <a:t> -t ad vissza, ha nincs benne. </a:t>
                </a:r>
              </a:p>
              <a:p>
                <a:r>
                  <a:rPr lang="hu-HU" dirty="0"/>
                  <a:t> </a:t>
                </a:r>
                <a:r>
                  <a:rPr lang="hu-HU" i="1" dirty="0" err="1"/>
                  <a:t>insert</a:t>
                </a:r>
                <a:r>
                  <a:rPr lang="hu-HU" i="1" dirty="0"/>
                  <a:t>(t, k)</a:t>
                </a:r>
                <a:r>
                  <a:rPr lang="hu-HU" dirty="0"/>
                  <a:t>: Beszúrja a k kulcsú elemet, ha még nincs a fában.</a:t>
                </a:r>
              </a:p>
              <a:p>
                <a:r>
                  <a:rPr lang="hu-HU" i="1" dirty="0"/>
                  <a:t>del(t, k)</a:t>
                </a:r>
                <a:r>
                  <a:rPr lang="hu-HU" dirty="0"/>
                  <a:t>: </a:t>
                </a:r>
                <a:r>
                  <a:rPr lang="hu-HU" dirty="0" err="1"/>
                  <a:t>Törli</a:t>
                </a:r>
                <a:r>
                  <a:rPr lang="hu-HU" dirty="0"/>
                  <a:t> a k csúcs elemet, amennyiben az megtalálható a fában.</a:t>
                </a:r>
              </a:p>
              <a:p>
                <a:r>
                  <a:rPr lang="hu-HU" i="1" dirty="0"/>
                  <a:t>min(t)</a:t>
                </a:r>
                <a:r>
                  <a:rPr lang="hu-HU" dirty="0"/>
                  <a:t>: A minimális kulcsú csúcs címét adja vissza. </a:t>
                </a:r>
              </a:p>
              <a:p>
                <a:r>
                  <a:rPr lang="hu-HU" i="1" dirty="0" err="1"/>
                  <a:t>remMin</a:t>
                </a:r>
                <a:r>
                  <a:rPr lang="hu-HU" i="1" dirty="0"/>
                  <a:t>(t, </a:t>
                </a:r>
                <a:r>
                  <a:rPr lang="hu-HU" i="1" dirty="0" err="1"/>
                  <a:t>minp</a:t>
                </a:r>
                <a:r>
                  <a:rPr lang="hu-HU" i="1" dirty="0"/>
                  <a:t>)</a:t>
                </a:r>
                <a:r>
                  <a:rPr lang="hu-HU" dirty="0"/>
                  <a:t>: A fából kiveszi a minimális kulcsú csúcsot, és a címét a </a:t>
                </a:r>
                <a:r>
                  <a:rPr lang="hu-HU" dirty="0" err="1"/>
                  <a:t>minp</a:t>
                </a:r>
                <a:r>
                  <a:rPr lang="hu-HU" dirty="0"/>
                  <a:t> pointerben </a:t>
                </a:r>
                <a:r>
                  <a:rPr lang="hu-HU" dirty="0" err="1"/>
                  <a:t>ada</a:t>
                </a:r>
                <a:r>
                  <a:rPr lang="hu-HU" dirty="0"/>
                  <a:t> vissza.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8629FF4-17F6-AF48-BEE1-5CC88B2CE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  <a:blipFill>
                <a:blip r:embed="rId4"/>
                <a:stretch>
                  <a:fillRect l="-1559" t="-7159" r="-1347" b="-30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36C6BB10-E635-6BFE-CD8B-2802F9BE8526}"/>
              </a:ext>
            </a:extLst>
          </p:cNvPr>
          <p:cNvSpPr txBox="1"/>
          <p:nvPr/>
        </p:nvSpPr>
        <p:spPr>
          <a:xfrm>
            <a:off x="8953482" y="1511099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19 megkeresése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AF5BD0C-6FE7-C396-D3F0-294718EF5146}"/>
              </a:ext>
            </a:extLst>
          </p:cNvPr>
          <p:cNvSpPr txBox="1"/>
          <p:nvPr/>
        </p:nvSpPr>
        <p:spPr>
          <a:xfrm>
            <a:off x="8953482" y="18190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jobb gyerek?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8224BAE-5E37-526C-5B03-EA36E39C8340}"/>
              </a:ext>
            </a:extLst>
          </p:cNvPr>
          <p:cNvSpPr txBox="1"/>
          <p:nvPr/>
        </p:nvSpPr>
        <p:spPr>
          <a:xfrm>
            <a:off x="8977292" y="21228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28 bal gyerek?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15DBD8C-9244-D043-6089-6A827C50F28D}"/>
              </a:ext>
            </a:extLst>
          </p:cNvPr>
          <p:cNvSpPr txBox="1"/>
          <p:nvPr/>
        </p:nvSpPr>
        <p:spPr>
          <a:xfrm>
            <a:off x="9386526" y="25671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törlése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E4E472F-9796-333F-6C98-711337A056FA}"/>
              </a:ext>
            </a:extLst>
          </p:cNvPr>
          <p:cNvSpPr txBox="1"/>
          <p:nvPr/>
        </p:nvSpPr>
        <p:spPr>
          <a:xfrm>
            <a:off x="9301568" y="287563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 12 törlése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48DEEE5-EE18-2052-F1CC-6132EF44C894}"/>
              </a:ext>
            </a:extLst>
          </p:cNvPr>
          <p:cNvCxnSpPr/>
          <p:nvPr/>
        </p:nvCxnSpPr>
        <p:spPr>
          <a:xfrm flipV="1">
            <a:off x="1474047" y="4804314"/>
            <a:ext cx="375421" cy="2733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1435E78D-29DF-C320-8DE2-B82F8A98E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955" y="1183944"/>
            <a:ext cx="298045" cy="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C1200-F084-087D-80F2-65380A7C6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Kép 38">
            <a:extLst>
              <a:ext uri="{FF2B5EF4-FFF2-40B4-BE49-F238E27FC236}">
                <a16:creationId xmlns:a16="http://schemas.microsoft.com/office/drawing/2014/main" id="{16037D54-85BF-B6E5-93F9-E69FF848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52" y="4005956"/>
            <a:ext cx="2929083" cy="269036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A8B22B4-F109-44F5-2843-6FABCB59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99" y="268587"/>
            <a:ext cx="10018713" cy="701672"/>
          </a:xfrm>
        </p:spPr>
        <p:txBody>
          <a:bodyPr/>
          <a:lstStyle/>
          <a:p>
            <a:r>
              <a:rPr lang="hu-HU" dirty="0"/>
              <a:t>Bináris keresőfa alapműveletei: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B29DCF2-FBFA-B5E8-6C60-CF1DAA077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i="1" dirty="0" err="1"/>
                  <a:t>search</a:t>
                </a:r>
                <a:r>
                  <a:rPr lang="hu-HU" i="1" dirty="0"/>
                  <a:t>(t, k):</a:t>
                </a:r>
                <a:r>
                  <a:rPr lang="hu-HU" dirty="0"/>
                  <a:t> A t fában megkeresi a k kulcsú elemet,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dirty="0"/>
                  <a:t> -t ad vissza, ha nincs benne. </a:t>
                </a:r>
              </a:p>
              <a:p>
                <a:r>
                  <a:rPr lang="hu-HU" dirty="0"/>
                  <a:t> </a:t>
                </a:r>
                <a:r>
                  <a:rPr lang="hu-HU" i="1" dirty="0" err="1"/>
                  <a:t>insert</a:t>
                </a:r>
                <a:r>
                  <a:rPr lang="hu-HU" i="1" dirty="0"/>
                  <a:t>(t, k)</a:t>
                </a:r>
                <a:r>
                  <a:rPr lang="hu-HU" dirty="0"/>
                  <a:t>: Beszúrja a k kulcsú elemet, ha még nincs a fában.</a:t>
                </a:r>
              </a:p>
              <a:p>
                <a:r>
                  <a:rPr lang="hu-HU" i="1" dirty="0"/>
                  <a:t>del(t, k)</a:t>
                </a:r>
                <a:r>
                  <a:rPr lang="hu-HU" dirty="0"/>
                  <a:t>: </a:t>
                </a:r>
                <a:r>
                  <a:rPr lang="hu-HU" dirty="0" err="1"/>
                  <a:t>Törli</a:t>
                </a:r>
                <a:r>
                  <a:rPr lang="hu-HU" dirty="0"/>
                  <a:t> a k csúcs elemet, amennyiben az megtalálható a fában.</a:t>
                </a:r>
              </a:p>
              <a:p>
                <a:r>
                  <a:rPr lang="hu-HU" i="1" dirty="0"/>
                  <a:t>min(t)</a:t>
                </a:r>
                <a:r>
                  <a:rPr lang="hu-HU" dirty="0"/>
                  <a:t>: A minimális kulcsú csúcs címét adja vissza. </a:t>
                </a:r>
              </a:p>
              <a:p>
                <a:r>
                  <a:rPr lang="hu-HU" i="1" dirty="0" err="1"/>
                  <a:t>remMin</a:t>
                </a:r>
                <a:r>
                  <a:rPr lang="hu-HU" i="1" dirty="0"/>
                  <a:t>(t, </a:t>
                </a:r>
                <a:r>
                  <a:rPr lang="hu-HU" i="1" dirty="0" err="1"/>
                  <a:t>minp</a:t>
                </a:r>
                <a:r>
                  <a:rPr lang="hu-HU" i="1" dirty="0"/>
                  <a:t>)</a:t>
                </a:r>
                <a:r>
                  <a:rPr lang="hu-HU" dirty="0"/>
                  <a:t>: A fából kiveszi a minimális kulcsú csúcsot, és a címét a </a:t>
                </a:r>
                <a:r>
                  <a:rPr lang="hu-HU" dirty="0" err="1"/>
                  <a:t>minp</a:t>
                </a:r>
                <a:r>
                  <a:rPr lang="hu-HU" dirty="0"/>
                  <a:t> pointerben </a:t>
                </a:r>
                <a:r>
                  <a:rPr lang="hu-HU" dirty="0" err="1"/>
                  <a:t>ada</a:t>
                </a:r>
                <a:r>
                  <a:rPr lang="hu-HU" dirty="0"/>
                  <a:t> vissza.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B29DCF2-FBFA-B5E8-6C60-CF1DAA077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818" y="1163624"/>
                <a:ext cx="8596668" cy="2643095"/>
              </a:xfrm>
              <a:blipFill>
                <a:blip r:embed="rId4"/>
                <a:stretch>
                  <a:fillRect l="-1559" t="-7159" r="-1347" b="-30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4C4DE1DF-5900-084F-FCA9-639190F675E2}"/>
              </a:ext>
            </a:extLst>
          </p:cNvPr>
          <p:cNvSpPr txBox="1"/>
          <p:nvPr/>
        </p:nvSpPr>
        <p:spPr>
          <a:xfrm>
            <a:off x="8024008" y="4107695"/>
            <a:ext cx="3137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Mindegyik műveletidő </a:t>
            </a:r>
            <a:r>
              <a:rPr lang="el-GR" sz="2000" dirty="0"/>
              <a:t>Θ</a:t>
            </a:r>
            <a:r>
              <a:rPr lang="hu-HU" sz="2000" dirty="0"/>
              <a:t>(</a:t>
            </a:r>
            <a:r>
              <a:rPr lang="hu-HU" sz="2000" i="1" dirty="0"/>
              <a:t>h</a:t>
            </a:r>
            <a:r>
              <a:rPr lang="hu-HU" sz="2000" dirty="0"/>
              <a:t>),</a:t>
            </a:r>
          </a:p>
          <a:p>
            <a:r>
              <a:rPr lang="hu-HU" sz="2000" dirty="0"/>
              <a:t>ahol </a:t>
            </a:r>
            <a:r>
              <a:rPr lang="hu-HU" sz="2000" i="1" dirty="0"/>
              <a:t>h</a:t>
            </a:r>
            <a:r>
              <a:rPr lang="hu-HU" sz="2000" dirty="0"/>
              <a:t> a fa magassága</a:t>
            </a:r>
          </a:p>
          <a:p>
            <a:r>
              <a:rPr lang="hu-HU" sz="2000" dirty="0"/>
              <a:t>AT(</a:t>
            </a:r>
            <a:r>
              <a:rPr lang="hu-HU" sz="2000" i="1" dirty="0"/>
              <a:t>n</a:t>
            </a:r>
            <a:r>
              <a:rPr lang="hu-HU" sz="2000" dirty="0"/>
              <a:t>) ∈ O(log(</a:t>
            </a:r>
            <a:r>
              <a:rPr lang="hu-HU" sz="2000" i="1" dirty="0"/>
              <a:t>n)</a:t>
            </a:r>
            <a:r>
              <a:rPr lang="hu-HU" sz="2000" dirty="0"/>
              <a:t>) ~1,4log(</a:t>
            </a:r>
            <a:r>
              <a:rPr lang="hu-HU" sz="2000" i="1" dirty="0"/>
              <a:t>n</a:t>
            </a:r>
            <a:r>
              <a:rPr lang="hu-HU" sz="2000" dirty="0"/>
              <a:t>),</a:t>
            </a:r>
          </a:p>
          <a:p>
            <a:r>
              <a:rPr lang="hu-HU" sz="2000" dirty="0"/>
              <a:t>MT(</a:t>
            </a:r>
            <a:r>
              <a:rPr lang="hu-HU" sz="2000" i="1" dirty="0"/>
              <a:t>n</a:t>
            </a:r>
            <a:r>
              <a:rPr lang="hu-HU" sz="2000" dirty="0"/>
              <a:t>) ∈ O(</a:t>
            </a:r>
            <a:r>
              <a:rPr lang="hu-HU" sz="2000" i="1" dirty="0"/>
              <a:t>n</a:t>
            </a:r>
            <a:r>
              <a:rPr lang="hu-HU" sz="2000" dirty="0"/>
              <a:t>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F40ACD8-6DF1-CB9F-DD9D-51AA9EF3474B}"/>
              </a:ext>
            </a:extLst>
          </p:cNvPr>
          <p:cNvSpPr txBox="1"/>
          <p:nvPr/>
        </p:nvSpPr>
        <p:spPr>
          <a:xfrm>
            <a:off x="8953482" y="1511099"/>
            <a:ext cx="20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19 megkeresése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F1BFFF4-F94C-A0B6-AA2E-B8E74946FB0F}"/>
              </a:ext>
            </a:extLst>
          </p:cNvPr>
          <p:cNvSpPr txBox="1"/>
          <p:nvPr/>
        </p:nvSpPr>
        <p:spPr>
          <a:xfrm>
            <a:off x="8953482" y="18190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jobb gyerek?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1280E2-F2E8-7A05-817E-D927EBD6E535}"/>
              </a:ext>
            </a:extLst>
          </p:cNvPr>
          <p:cNvSpPr txBox="1"/>
          <p:nvPr/>
        </p:nvSpPr>
        <p:spPr>
          <a:xfrm>
            <a:off x="8977292" y="21228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28 bal gyerek?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C8DE3E7-8732-60B7-6AA6-4524C870554C}"/>
              </a:ext>
            </a:extLst>
          </p:cNvPr>
          <p:cNvSpPr txBox="1"/>
          <p:nvPr/>
        </p:nvSpPr>
        <p:spPr>
          <a:xfrm>
            <a:off x="9386526" y="25671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7 törlése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45860DB-4FC8-71D7-6770-DD54DF008B4C}"/>
              </a:ext>
            </a:extLst>
          </p:cNvPr>
          <p:cNvSpPr txBox="1"/>
          <p:nvPr/>
        </p:nvSpPr>
        <p:spPr>
          <a:xfrm>
            <a:off x="9301568" y="287563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 12 törlése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873312-F316-AD5B-6C12-1051A63362E7}"/>
              </a:ext>
            </a:extLst>
          </p:cNvPr>
          <p:cNvSpPr txBox="1"/>
          <p:nvPr/>
        </p:nvSpPr>
        <p:spPr>
          <a:xfrm>
            <a:off x="9344662" y="3243703"/>
            <a:ext cx="111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25 törlése</a:t>
            </a:r>
          </a:p>
        </p:txBody>
      </p:sp>
      <p:pic>
        <p:nvPicPr>
          <p:cNvPr id="37" name="Kép 36">
            <a:extLst>
              <a:ext uri="{FF2B5EF4-FFF2-40B4-BE49-F238E27FC236}">
                <a16:creationId xmlns:a16="http://schemas.microsoft.com/office/drawing/2014/main" id="{AE5B06DE-5246-68DE-D2A2-D57788842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228" y="3824060"/>
            <a:ext cx="3209780" cy="2598744"/>
          </a:xfrm>
          <a:prstGeom prst="rect">
            <a:avLst/>
          </a:prstGeom>
        </p:spPr>
      </p:pic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A1A94CDF-F283-C9C8-3A99-8C43D49587E9}"/>
              </a:ext>
            </a:extLst>
          </p:cNvPr>
          <p:cNvCxnSpPr/>
          <p:nvPr/>
        </p:nvCxnSpPr>
        <p:spPr>
          <a:xfrm flipH="1" flipV="1">
            <a:off x="3658957" y="5046718"/>
            <a:ext cx="169130" cy="4870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20">
            <a:extLst>
              <a:ext uri="{FF2B5EF4-FFF2-40B4-BE49-F238E27FC236}">
                <a16:creationId xmlns:a16="http://schemas.microsoft.com/office/drawing/2014/main" id="{736064BB-FABA-A3D3-8B8C-34E821C51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955" y="1183944"/>
            <a:ext cx="298045" cy="3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</TotalTime>
  <Words>2207</Words>
  <Application>Microsoft Office PowerPoint</Application>
  <PresentationFormat>Szélesvásznú</PresentationFormat>
  <Paragraphs>260</Paragraphs>
  <Slides>32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44" baseType="lpstr">
      <vt:lpstr>Aptos</vt:lpstr>
      <vt:lpstr>Arial</vt:lpstr>
      <vt:lpstr>Calibri</vt:lpstr>
      <vt:lpstr>Cambria Math</vt:lpstr>
      <vt:lpstr>CMMI8</vt:lpstr>
      <vt:lpstr>CMR8</vt:lpstr>
      <vt:lpstr>CMSY10</vt:lpstr>
      <vt:lpstr>Corbel</vt:lpstr>
      <vt:lpstr>F30</vt:lpstr>
      <vt:lpstr>Symbol</vt:lpstr>
      <vt:lpstr>Wingdings</vt:lpstr>
      <vt:lpstr>Parallax</vt:lpstr>
      <vt:lpstr>Algoritmusok és adatszerkezetek I. 7. Előadás</vt:lpstr>
      <vt:lpstr>Tartalom</vt:lpstr>
      <vt:lpstr>Bináris keresőfa (Binary search tree)</vt:lpstr>
      <vt:lpstr>Bináris keresőfa építése</vt:lpstr>
      <vt:lpstr>Keresőfák~ halmazok, sorozatok reprezentációi</vt:lpstr>
      <vt:lpstr>Bináris keresőfa alapműveletei:</vt:lpstr>
      <vt:lpstr>Bináris keresőfa alapműveletei:</vt:lpstr>
      <vt:lpstr>Bináris keresőfa alapműveletei:</vt:lpstr>
      <vt:lpstr>Bináris keresőfa alapműveletei:</vt:lpstr>
      <vt:lpstr>Bináris keresőfák műveletei</vt:lpstr>
      <vt:lpstr>Bináris keresőfák műveletei</vt:lpstr>
      <vt:lpstr>Bináris keresőfák műveletei</vt:lpstr>
      <vt:lpstr>Bináris keresőfák műveleteinek C# kódja*</vt:lpstr>
      <vt:lpstr>Bináris keresőfák műveleteinek C# kódja*</vt:lpstr>
      <vt:lpstr>Teljes bináris fák, Kupacok (Complete binary trees, heaps)</vt:lpstr>
      <vt:lpstr>Teljes bináris fák, Kupacok</vt:lpstr>
      <vt:lpstr>Teljes bináris fák, Kupacok</vt:lpstr>
      <vt:lpstr>Kupac-e?</vt:lpstr>
      <vt:lpstr>Teljes bináris fák aritmetikai ábrázolása:  </vt:lpstr>
      <vt:lpstr>Kupacok és elsőbbségi (prioritásos) sorok</vt:lpstr>
      <vt:lpstr>Kupac műveletei:</vt:lpstr>
      <vt:lpstr>PowerPoint-bemutató</vt:lpstr>
      <vt:lpstr>Prioritásos sor műveletei kupac esetén</vt:lpstr>
      <vt:lpstr>Prioritásos sor műveletei kupac esetén</vt:lpstr>
      <vt:lpstr>Prioritásos sor műveletei kupac esetén</vt:lpstr>
      <vt:lpstr>Prioritásos sor műveletei kupac esetén</vt:lpstr>
      <vt:lpstr>Prioritásos sor C# kód*</vt:lpstr>
      <vt:lpstr>Prioritásos sor C# kód*</vt:lpstr>
      <vt:lpstr>Rendezés prioritásos sorral</vt:lpstr>
      <vt:lpstr>Rendezés prioritásos sorral C# kód*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13</cp:revision>
  <dcterms:created xsi:type="dcterms:W3CDTF">2022-02-02T14:32:23Z</dcterms:created>
  <dcterms:modified xsi:type="dcterms:W3CDTF">2025-05-10T17:16:50Z</dcterms:modified>
</cp:coreProperties>
</file>