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58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65334-A271-49FB-8A5D-5577A3CE46DF}" v="1" dt="2022-01-19T13:34:29.401"/>
    <p1510:client id="{112FE29F-23AA-4F05-A055-80A8EC4544EB}" v="7" dt="2023-01-03T09:34:44.258"/>
    <p1510:client id="{21DACB94-A214-4DA4-8ACE-5B22BA16429A}" v="2" dt="2022-11-14T16:07:58.965"/>
    <p1510:client id="{22B9020E-6180-4C41-83D9-93C0E4A48BE5}" v="274" dt="2022-01-19T14:10:30.008"/>
    <p1510:client id="{2468F3C6-AF7C-4424-AF58-7F3933064899}" v="20" dt="2022-01-24T10:26:12.370"/>
    <p1510:client id="{2CE64648-A4AF-4F65-8C93-860D9C28D0D2}" v="14" dt="2023-10-24T14:50:29.829"/>
    <p1510:client id="{5F4F9FA0-EB15-4FBC-B656-9E8E8418DCB6}" v="178" dt="2022-01-19T14:23:57.047"/>
    <p1510:client id="{603BF3DD-53A7-42FD-82B7-AE242A295316}" v="194" dt="2022-01-19T15:37:39.253"/>
    <p1510:client id="{77474EAE-E9F4-4756-9D15-75A2C40C69C1}" v="51" dt="2023-12-11T16:29:25.520"/>
    <p1510:client id="{AD0CEB4E-10A5-4D22-AA8C-C4A777F86A36}" v="157" dt="2022-01-19T13:46:24.179"/>
    <p1510:client id="{B7114736-3313-FC08-9689-FED0716FB759}" v="12" dt="2023-12-12T09:01:28.632"/>
    <p1510:client id="{B7600E38-37A3-4167-B46D-A68C5A63E80E}" v="81" dt="2022-01-24T10:35:37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le Queffeulou" userId="S::emmanuelle.queffeulou@univ-rennes1.fr::9b3361f2-4fcb-4940-ab30-281adf474bf9" providerId="AD" clId="Web-{2CE64648-A4AF-4F65-8C93-860D9C28D0D2}"/>
    <pc:docChg chg="modSld">
      <pc:chgData name="Emmanuelle Queffeulou" userId="S::emmanuelle.queffeulou@univ-rennes1.fr::9b3361f2-4fcb-4940-ab30-281adf474bf9" providerId="AD" clId="Web-{2CE64648-A4AF-4F65-8C93-860D9C28D0D2}" dt="2023-10-24T14:50:27.048" v="8" actId="20577"/>
      <pc:docMkLst>
        <pc:docMk/>
      </pc:docMkLst>
      <pc:sldChg chg="modSp">
        <pc:chgData name="Emmanuelle Queffeulou" userId="S::emmanuelle.queffeulou@univ-rennes1.fr::9b3361f2-4fcb-4940-ab30-281adf474bf9" providerId="AD" clId="Web-{2CE64648-A4AF-4F65-8C93-860D9C28D0D2}" dt="2023-10-24T14:44:15.533" v="0" actId="20577"/>
        <pc:sldMkLst>
          <pc:docMk/>
          <pc:sldMk cId="1104873160" sldId="258"/>
        </pc:sldMkLst>
        <pc:spChg chg="mod">
          <ac:chgData name="Emmanuelle Queffeulou" userId="S::emmanuelle.queffeulou@univ-rennes1.fr::9b3361f2-4fcb-4940-ab30-281adf474bf9" providerId="AD" clId="Web-{2CE64648-A4AF-4F65-8C93-860D9C28D0D2}" dt="2023-10-24T14:44:15.533" v="0" actId="20577"/>
          <ac:spMkLst>
            <pc:docMk/>
            <pc:sldMk cId="1104873160" sldId="258"/>
            <ac:spMk id="9" creationId="{400E7469-4619-4E54-8681-9308F133FCC0}"/>
          </ac:spMkLst>
        </pc:spChg>
      </pc:sldChg>
      <pc:sldChg chg="modSp">
        <pc:chgData name="Emmanuelle Queffeulou" userId="S::emmanuelle.queffeulou@univ-rennes1.fr::9b3361f2-4fcb-4940-ab30-281adf474bf9" providerId="AD" clId="Web-{2CE64648-A4AF-4F65-8C93-860D9C28D0D2}" dt="2023-10-24T14:50:02.843" v="4" actId="20577"/>
        <pc:sldMkLst>
          <pc:docMk/>
          <pc:sldMk cId="709318905" sldId="260"/>
        </pc:sldMkLst>
        <pc:spChg chg="mod">
          <ac:chgData name="Emmanuelle Queffeulou" userId="S::emmanuelle.queffeulou@univ-rennes1.fr::9b3361f2-4fcb-4940-ab30-281adf474bf9" providerId="AD" clId="Web-{2CE64648-A4AF-4F65-8C93-860D9C28D0D2}" dt="2023-10-24T14:50:02.843" v="4" actId="20577"/>
          <ac:spMkLst>
            <pc:docMk/>
            <pc:sldMk cId="709318905" sldId="260"/>
            <ac:spMk id="10" creationId="{01F71925-34D2-42C9-91AA-011FAAD4F3D2}"/>
          </ac:spMkLst>
        </pc:spChg>
        <pc:spChg chg="mod">
          <ac:chgData name="Emmanuelle Queffeulou" userId="S::emmanuelle.queffeulou@univ-rennes1.fr::9b3361f2-4fcb-4940-ab30-281adf474bf9" providerId="AD" clId="Web-{2CE64648-A4AF-4F65-8C93-860D9C28D0D2}" dt="2023-10-24T14:49:55.499" v="2" actId="20577"/>
          <ac:spMkLst>
            <pc:docMk/>
            <pc:sldMk cId="709318905" sldId="260"/>
            <ac:spMk id="11" creationId="{01F71925-34D2-42C9-91AA-011FAAD4F3D2}"/>
          </ac:spMkLst>
        </pc:spChg>
      </pc:sldChg>
      <pc:sldChg chg="modSp">
        <pc:chgData name="Emmanuelle Queffeulou" userId="S::emmanuelle.queffeulou@univ-rennes1.fr::9b3361f2-4fcb-4940-ab30-281adf474bf9" providerId="AD" clId="Web-{2CE64648-A4AF-4F65-8C93-860D9C28D0D2}" dt="2023-10-24T14:50:27.048" v="8" actId="20577"/>
        <pc:sldMkLst>
          <pc:docMk/>
          <pc:sldMk cId="2994469337" sldId="266"/>
        </pc:sldMkLst>
        <pc:spChg chg="mod">
          <ac:chgData name="Emmanuelle Queffeulou" userId="S::emmanuelle.queffeulou@univ-rennes1.fr::9b3361f2-4fcb-4940-ab30-281adf474bf9" providerId="AD" clId="Web-{2CE64648-A4AF-4F65-8C93-860D9C28D0D2}" dt="2023-10-24T14:50:27.048" v="8" actId="20577"/>
          <ac:spMkLst>
            <pc:docMk/>
            <pc:sldMk cId="2994469337" sldId="266"/>
            <ac:spMk id="9" creationId="{1DA5367F-E83B-4FBC-8179-5982926913B6}"/>
          </ac:spMkLst>
        </pc:spChg>
      </pc:sldChg>
    </pc:docChg>
  </pc:docChgLst>
  <pc:docChgLst>
    <pc:chgData name="Emmanuelle Queffeulou" userId="S::emmanuelle.queffeulou@univ-rennes1.fr::9b3361f2-4fcb-4940-ab30-281adf474bf9" providerId="AD" clId="Web-{77474EAE-E9F4-4756-9D15-75A2C40C69C1}"/>
    <pc:docChg chg="modSld">
      <pc:chgData name="Emmanuelle Queffeulou" userId="S::emmanuelle.queffeulou@univ-rennes1.fr::9b3361f2-4fcb-4940-ab30-281adf474bf9" providerId="AD" clId="Web-{77474EAE-E9F4-4756-9D15-75A2C40C69C1}" dt="2023-12-11T16:29:25.520" v="40" actId="20577"/>
      <pc:docMkLst>
        <pc:docMk/>
      </pc:docMkLst>
      <pc:sldChg chg="modSp">
        <pc:chgData name="Emmanuelle Queffeulou" userId="S::emmanuelle.queffeulou@univ-rennes1.fr::9b3361f2-4fcb-4940-ab30-281adf474bf9" providerId="AD" clId="Web-{77474EAE-E9F4-4756-9D15-75A2C40C69C1}" dt="2023-12-11T16:29:25.520" v="40" actId="20577"/>
        <pc:sldMkLst>
          <pc:docMk/>
          <pc:sldMk cId="1104873160" sldId="258"/>
        </pc:sldMkLst>
        <pc:spChg chg="mod">
          <ac:chgData name="Emmanuelle Queffeulou" userId="S::emmanuelle.queffeulou@univ-rennes1.fr::9b3361f2-4fcb-4940-ab30-281adf474bf9" providerId="AD" clId="Web-{77474EAE-E9F4-4756-9D15-75A2C40C69C1}" dt="2023-12-11T16:29:25.520" v="40" actId="20577"/>
          <ac:spMkLst>
            <pc:docMk/>
            <pc:sldMk cId="1104873160" sldId="258"/>
            <ac:spMk id="6" creationId="{70889FD0-2CA3-49ED-87CF-A1FD7C355F71}"/>
          </ac:spMkLst>
        </pc:spChg>
        <pc:spChg chg="mod">
          <ac:chgData name="Emmanuelle Queffeulou" userId="S::emmanuelle.queffeulou@univ-rennes1.fr::9b3361f2-4fcb-4940-ab30-281adf474bf9" providerId="AD" clId="Web-{77474EAE-E9F4-4756-9D15-75A2C40C69C1}" dt="2023-12-11T16:29:05.940" v="33" actId="20577"/>
          <ac:spMkLst>
            <pc:docMk/>
            <pc:sldMk cId="1104873160" sldId="258"/>
            <ac:spMk id="12" creationId="{CABD7D68-A3FC-4668-A3CD-E5A65C7410A1}"/>
          </ac:spMkLst>
        </pc:spChg>
      </pc:sldChg>
      <pc:sldChg chg="modSp">
        <pc:chgData name="Emmanuelle Queffeulou" userId="S::emmanuelle.queffeulou@univ-rennes1.fr::9b3361f2-4fcb-4940-ab30-281adf474bf9" providerId="AD" clId="Web-{77474EAE-E9F4-4756-9D15-75A2C40C69C1}" dt="2023-12-11T16:26:22.585" v="19"/>
        <pc:sldMkLst>
          <pc:docMk/>
          <pc:sldMk cId="3562847556" sldId="261"/>
        </pc:sldMkLst>
        <pc:spChg chg="mod">
          <ac:chgData name="Emmanuelle Queffeulou" userId="S::emmanuelle.queffeulou@univ-rennes1.fr::9b3361f2-4fcb-4940-ab30-281adf474bf9" providerId="AD" clId="Web-{77474EAE-E9F4-4756-9D15-75A2C40C69C1}" dt="2023-12-11T16:26:22.585" v="19"/>
          <ac:spMkLst>
            <pc:docMk/>
            <pc:sldMk cId="3562847556" sldId="261"/>
            <ac:spMk id="3" creationId="{90ED7656-929D-4E21-A952-F523959808F8}"/>
          </ac:spMkLst>
        </pc:spChg>
      </pc:sldChg>
    </pc:docChg>
  </pc:docChgLst>
  <pc:docChgLst>
    <pc:chgData name="Emmanuelle Queffeulou" userId="S::emmanuelle.queffeulou@univ-rennes1.fr::9b3361f2-4fcb-4940-ab30-281adf474bf9" providerId="AD" clId="Web-{112FE29F-23AA-4F05-A055-80A8EC4544EB}"/>
    <pc:docChg chg="modSld">
      <pc:chgData name="Emmanuelle Queffeulou" userId="S::emmanuelle.queffeulou@univ-rennes1.fr::9b3361f2-4fcb-4940-ab30-281adf474bf9" providerId="AD" clId="Web-{112FE29F-23AA-4F05-A055-80A8EC4544EB}" dt="2023-01-03T09:33:19.303" v="3" actId="20577"/>
      <pc:docMkLst>
        <pc:docMk/>
      </pc:docMkLst>
      <pc:sldChg chg="modSp">
        <pc:chgData name="Emmanuelle Queffeulou" userId="S::emmanuelle.queffeulou@univ-rennes1.fr::9b3361f2-4fcb-4940-ab30-281adf474bf9" providerId="AD" clId="Web-{112FE29F-23AA-4F05-A055-80A8EC4544EB}" dt="2023-01-03T09:33:19.303" v="3" actId="20577"/>
        <pc:sldMkLst>
          <pc:docMk/>
          <pc:sldMk cId="3562847556" sldId="261"/>
        </pc:sldMkLst>
        <pc:spChg chg="mod">
          <ac:chgData name="Emmanuelle Queffeulou" userId="S::emmanuelle.queffeulou@univ-rennes1.fr::9b3361f2-4fcb-4940-ab30-281adf474bf9" providerId="AD" clId="Web-{112FE29F-23AA-4F05-A055-80A8EC4544EB}" dt="2023-01-03T09:33:19.303" v="3" actId="20577"/>
          <ac:spMkLst>
            <pc:docMk/>
            <pc:sldMk cId="3562847556" sldId="261"/>
            <ac:spMk id="3" creationId="{90ED7656-929D-4E21-A952-F523959808F8}"/>
          </ac:spMkLst>
        </pc:spChg>
      </pc:sldChg>
    </pc:docChg>
  </pc:docChgLst>
  <pc:docChgLst>
    <pc:chgData name="Floran Guigner" userId="S::floran.guigner@univ-rennes1.fr::0eb9ea7e-49d1-4d2a-93f0-58d6383e368e" providerId="AD" clId="Web-{B7114736-3313-FC08-9689-FED0716FB759}"/>
    <pc:docChg chg="modSld">
      <pc:chgData name="Floran Guigner" userId="S::floran.guigner@univ-rennes1.fr::0eb9ea7e-49d1-4d2a-93f0-58d6383e368e" providerId="AD" clId="Web-{B7114736-3313-FC08-9689-FED0716FB759}" dt="2023-12-12T09:01:26.897" v="4" actId="20577"/>
      <pc:docMkLst>
        <pc:docMk/>
      </pc:docMkLst>
      <pc:sldChg chg="modSp">
        <pc:chgData name="Floran Guigner" userId="S::floran.guigner@univ-rennes1.fr::0eb9ea7e-49d1-4d2a-93f0-58d6383e368e" providerId="AD" clId="Web-{B7114736-3313-FC08-9689-FED0716FB759}" dt="2023-12-12T09:01:26.897" v="4" actId="20577"/>
        <pc:sldMkLst>
          <pc:docMk/>
          <pc:sldMk cId="709318905" sldId="260"/>
        </pc:sldMkLst>
        <pc:spChg chg="mod">
          <ac:chgData name="Floran Guigner" userId="S::floran.guigner@univ-rennes1.fr::0eb9ea7e-49d1-4d2a-93f0-58d6383e368e" providerId="AD" clId="Web-{B7114736-3313-FC08-9689-FED0716FB759}" dt="2023-12-12T09:01:26.897" v="4" actId="20577"/>
          <ac:spMkLst>
            <pc:docMk/>
            <pc:sldMk cId="709318905" sldId="260"/>
            <ac:spMk id="9" creationId="{1DA5367F-E83B-4FBC-8179-5982926913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iiec.fr/cartographie-des-metiers" TargetMode="External"/><Relationship Id="rId7" Type="http://schemas.openxmlformats.org/officeDocument/2006/relationships/hyperlink" Target="https://www.grandeecolenumerique.fr/actualites/nouvelle-cartographie-des-metiers-gen-zoom-sur-les-nouveaux-metiers" TargetMode="External"/><Relationship Id="rId2" Type="http://schemas.openxmlformats.org/officeDocument/2006/relationships/hyperlink" Target="https://www.apec.fr/tous-nos-metiers.html?t=informatiqu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rofildinfo.fr/doc_num.php?explnum_id=9663" TargetMode="External"/><Relationship Id="rId5" Type="http://schemas.openxmlformats.org/officeDocument/2006/relationships/hyperlink" Target="https://www.cidj.com/metiers/metiers-par-secteur/informatique-web-reseaux" TargetMode="External"/><Relationship Id="rId4" Type="http://schemas.openxmlformats.org/officeDocument/2006/relationships/hyperlink" Target="https://www.onisep.fr/metier/decouvrir-le-monde-professionnel/informatique-et-reseaux/les-metiers-et-l-emploi-dans-l-informatique-et-les-reseau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SEANCE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80855" y="1412489"/>
            <a:ext cx="3613967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/>
              <a:t>OBJECTIF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err="1"/>
              <a:t>Découverte</a:t>
            </a:r>
            <a:r>
              <a:rPr lang="en-US" sz="2000" dirty="0"/>
              <a:t> des métiers </a:t>
            </a:r>
            <a:r>
              <a:rPr lang="en-US" sz="2000" dirty="0" err="1"/>
              <a:t>informatiques</a:t>
            </a:r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545E11C1-0621-4548-952C-0CB4B9485D6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CONTENU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err="1"/>
              <a:t>Recherche</a:t>
            </a:r>
            <a:r>
              <a:rPr lang="en-US" sz="2000" dirty="0"/>
              <a:t> </a:t>
            </a:r>
            <a:r>
              <a:rPr lang="en-US" sz="2000" dirty="0" err="1"/>
              <a:t>documentaire</a:t>
            </a:r>
            <a:r>
              <a:rPr lang="en-US" sz="2000" dirty="0"/>
              <a:t> sur les métiers</a:t>
            </a:r>
          </a:p>
        </p:txBody>
      </p:sp>
    </p:spTree>
    <p:extLst>
      <p:ext uri="{BB962C8B-B14F-4D97-AF65-F5344CB8AC3E}">
        <p14:creationId xmlns:p14="http://schemas.microsoft.com/office/powerpoint/2010/main" val="416536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862438-0382-4D97-AD9F-EEBFCD4A0346}"/>
              </a:ext>
            </a:extLst>
          </p:cNvPr>
          <p:cNvSpPr/>
          <p:nvPr/>
        </p:nvSpPr>
        <p:spPr>
          <a:xfrm>
            <a:off x="-37438" y="-5212"/>
            <a:ext cx="5650301" cy="68579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A5367F-E83B-4FBC-8179-5982926913B6}"/>
              </a:ext>
            </a:extLst>
          </p:cNvPr>
          <p:cNvSpPr txBox="1"/>
          <p:nvPr/>
        </p:nvSpPr>
        <p:spPr>
          <a:xfrm>
            <a:off x="799381" y="943155"/>
            <a:ext cx="35914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ea typeface="+mn-lt"/>
                <a:cs typeface="+mn-lt"/>
              </a:rPr>
              <a:t>Infrastructures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fr-FR" sz="3600" b="1" dirty="0">
                <a:solidFill>
                  <a:schemeClr val="bg1"/>
                </a:solidFill>
                <a:ea typeface="+mn-lt"/>
                <a:cs typeface="+mn-lt"/>
              </a:rPr>
              <a:t>Réseaux, cloud...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679" y="453173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/>
              <a:t>Métiers à </a:t>
            </a:r>
            <a:r>
              <a:rPr lang="en-US" sz="3600" b="1" dirty="0" err="1"/>
              <a:t>compléter</a:t>
            </a:r>
            <a:endParaRPr lang="en-US" sz="3600" b="1" dirty="0" err="1">
              <a:cs typeface="Calibri"/>
            </a:endParaRPr>
          </a:p>
          <a:p>
            <a:pPr algn="l"/>
            <a:endParaRPr lang="en-US" sz="3600" b="1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48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862438-0382-4D97-AD9F-EEBFCD4A0346}"/>
              </a:ext>
            </a:extLst>
          </p:cNvPr>
          <p:cNvSpPr/>
          <p:nvPr/>
        </p:nvSpPr>
        <p:spPr>
          <a:xfrm>
            <a:off x="1976" y="-5212"/>
            <a:ext cx="5650301" cy="68579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A5367F-E83B-4FBC-8179-5982926913B6}"/>
              </a:ext>
            </a:extLst>
          </p:cNvPr>
          <p:cNvSpPr txBox="1"/>
          <p:nvPr/>
        </p:nvSpPr>
        <p:spPr>
          <a:xfrm>
            <a:off x="799381" y="943155"/>
            <a:ext cx="398560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a typeface="+mn-lt"/>
                <a:cs typeface="+mn-lt"/>
              </a:rPr>
              <a:t>Support et maintenance</a:t>
            </a:r>
            <a:endParaRPr lang="fr-FR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679" y="453173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/>
              <a:t>Métiers à </a:t>
            </a:r>
            <a:r>
              <a:rPr lang="en-US" sz="3600" b="1" dirty="0" err="1"/>
              <a:t>compléter</a:t>
            </a:r>
            <a:endParaRPr lang="en-US" sz="3600" b="1" dirty="0" err="1">
              <a:cs typeface="Calibri"/>
            </a:endParaRPr>
          </a:p>
          <a:p>
            <a:pPr algn="l"/>
            <a:endParaRPr lang="en-US" sz="3600" b="1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95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862438-0382-4D97-AD9F-EEBFCD4A0346}"/>
              </a:ext>
            </a:extLst>
          </p:cNvPr>
          <p:cNvSpPr/>
          <p:nvPr/>
        </p:nvSpPr>
        <p:spPr>
          <a:xfrm>
            <a:off x="0" y="-2831"/>
            <a:ext cx="5650301" cy="6857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A5367F-E83B-4FBC-8179-5982926913B6}"/>
              </a:ext>
            </a:extLst>
          </p:cNvPr>
          <p:cNvSpPr txBox="1"/>
          <p:nvPr/>
        </p:nvSpPr>
        <p:spPr>
          <a:xfrm>
            <a:off x="799381" y="943155"/>
            <a:ext cx="3591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solidFill>
                  <a:srgbClr val="FFFFFF"/>
                </a:solidFill>
                <a:ea typeface="+mn-lt"/>
                <a:cs typeface="+mn-lt"/>
              </a:rPr>
              <a:t>Cybersécurité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679" y="453173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/>
              <a:t>Métiers à </a:t>
            </a:r>
            <a:r>
              <a:rPr lang="en-US" sz="3600" b="1" dirty="0" err="1"/>
              <a:t>compléter</a:t>
            </a:r>
            <a:endParaRPr lang="en-US" sz="3600" b="1" dirty="0" err="1">
              <a:cs typeface="Calibri"/>
            </a:endParaRPr>
          </a:p>
          <a:p>
            <a:pPr algn="l"/>
            <a:endParaRPr lang="en-US" sz="3600" b="1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60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2123" y="-200116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 err="1">
                <a:cs typeface="Calibri Light"/>
              </a:rPr>
              <a:t>Une</a:t>
            </a:r>
            <a:r>
              <a:rPr lang="de-DE" sz="5400" dirty="0">
                <a:cs typeface="Calibri Light"/>
              </a:rPr>
              <a:t> </a:t>
            </a:r>
            <a:r>
              <a:rPr lang="de-DE" sz="5400" dirty="0" err="1">
                <a:cs typeface="Calibri Light"/>
              </a:rPr>
              <a:t>grande</a:t>
            </a:r>
            <a:r>
              <a:rPr lang="de-DE" sz="5400" dirty="0">
                <a:cs typeface="Calibri Light"/>
              </a:rPr>
              <a:t> </a:t>
            </a:r>
            <a:r>
              <a:rPr lang="de-DE" sz="5400" dirty="0" err="1">
                <a:cs typeface="Calibri Light"/>
              </a:rPr>
              <a:t>diversité</a:t>
            </a:r>
            <a:r>
              <a:rPr lang="de-DE" sz="5400" dirty="0">
                <a:cs typeface="Calibri Light"/>
              </a:rPr>
              <a:t> de  </a:t>
            </a:r>
            <a:r>
              <a:rPr lang="de-DE" sz="5400" dirty="0" err="1">
                <a:cs typeface="Calibri Light"/>
              </a:rPr>
              <a:t>métiers</a:t>
            </a:r>
            <a:endParaRPr lang="de-DE" sz="5400" dirty="0"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32651" y="3945761"/>
            <a:ext cx="4964323" cy="1147863"/>
          </a:xfrm>
        </p:spPr>
        <p:txBody>
          <a:bodyPr anchor="t">
            <a:noAutofit/>
          </a:bodyPr>
          <a:lstStyle/>
          <a:p>
            <a:pPr algn="l"/>
            <a:r>
              <a:rPr lang="de-DE" sz="2800" dirty="0" err="1">
                <a:cs typeface="Calibri"/>
              </a:rPr>
              <a:t>Quels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domaines</a:t>
            </a:r>
            <a:r>
              <a:rPr lang="de-DE" sz="2800" dirty="0">
                <a:cs typeface="Calibri"/>
              </a:rPr>
              <a:t> de </a:t>
            </a:r>
            <a:r>
              <a:rPr lang="de-DE" sz="2800" dirty="0" err="1">
                <a:cs typeface="Calibri"/>
              </a:rPr>
              <a:t>l'informatique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connaissez-vous</a:t>
            </a:r>
            <a:r>
              <a:rPr lang="de-DE" sz="2800" dirty="0">
                <a:cs typeface="Calibri"/>
              </a:rPr>
              <a:t> ?</a:t>
            </a:r>
            <a:endParaRPr lang="de-DE" sz="2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igures sculptées en couleur d’humains">
            <a:extLst>
              <a:ext uri="{FF2B5EF4-FFF2-40B4-BE49-F238E27FC236}">
                <a16:creationId xmlns:a16="http://schemas.microsoft.com/office/drawing/2014/main" id="{15C55D66-AF0C-4AEE-AA7A-C3CF99710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7" r="13084" b="-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759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415" y="4144087"/>
            <a:ext cx="11994929" cy="2387600"/>
          </a:xfrm>
        </p:spPr>
        <p:txBody>
          <a:bodyPr>
            <a:normAutofit/>
          </a:bodyPr>
          <a:lstStyle/>
          <a:p>
            <a:endParaRPr lang="de-DE" dirty="0"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de-DE" dirty="0">
              <a:cs typeface="Calibri Light"/>
            </a:endParaRPr>
          </a:p>
          <a:p>
            <a:endParaRPr lang="de-DE" dirty="0"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89FD0-2CA3-49ED-87CF-A1FD7C355F71}"/>
              </a:ext>
            </a:extLst>
          </p:cNvPr>
          <p:cNvSpPr/>
          <p:nvPr/>
        </p:nvSpPr>
        <p:spPr>
          <a:xfrm>
            <a:off x="4888295" y="4862018"/>
            <a:ext cx="2903482" cy="16685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b="1" dirty="0">
                <a:cs typeface="Calibri"/>
              </a:rPr>
              <a:t>Cybersécurité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16664D-33A6-420B-BF98-C2879414B544}"/>
              </a:ext>
            </a:extLst>
          </p:cNvPr>
          <p:cNvSpPr/>
          <p:nvPr/>
        </p:nvSpPr>
        <p:spPr>
          <a:xfrm>
            <a:off x="4888295" y="513363"/>
            <a:ext cx="2903482" cy="166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cs typeface="Calibri"/>
              </a:rPr>
              <a:t>Développement, </a:t>
            </a:r>
          </a:p>
          <a:p>
            <a:pPr algn="ctr"/>
            <a:r>
              <a:rPr lang="fr-FR" sz="2400" b="1" dirty="0">
                <a:cs typeface="Calibri"/>
              </a:rPr>
              <a:t>intégration et test</a:t>
            </a:r>
          </a:p>
          <a:p>
            <a:pPr algn="ctr"/>
            <a:r>
              <a:rPr lang="fr-FR" sz="2400" b="1" dirty="0">
                <a:cs typeface="Calibri"/>
              </a:rPr>
              <a:t>Logiciel et 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364752-363B-49EF-9E84-D6AF44F9DE41}"/>
              </a:ext>
            </a:extLst>
          </p:cNvPr>
          <p:cNvSpPr/>
          <p:nvPr/>
        </p:nvSpPr>
        <p:spPr>
          <a:xfrm>
            <a:off x="1104571" y="2667984"/>
            <a:ext cx="2903482" cy="16685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b="1" dirty="0">
                <a:cs typeface="Calibri"/>
              </a:rPr>
              <a:t>Interface</a:t>
            </a:r>
            <a:endParaRPr lang="fr-FR" dirty="0">
              <a:cs typeface="Calibri"/>
            </a:endParaRPr>
          </a:p>
          <a:p>
            <a:pPr algn="ctr"/>
            <a:r>
              <a:rPr lang="fr-FR" sz="2400" b="1" dirty="0">
                <a:cs typeface="Calibri"/>
              </a:rPr>
              <a:t> Graphisme</a:t>
            </a:r>
            <a:endParaRPr lang="fr-FR" dirty="0">
              <a:cs typeface="Calibri"/>
            </a:endParaRPr>
          </a:p>
          <a:p>
            <a:pPr algn="ctr"/>
            <a:r>
              <a:rPr lang="fr-FR" sz="2400" b="1" dirty="0">
                <a:cs typeface="Calibri"/>
              </a:rPr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E7469-4619-4E54-8681-9308F133FCC0}"/>
              </a:ext>
            </a:extLst>
          </p:cNvPr>
          <p:cNvSpPr/>
          <p:nvPr/>
        </p:nvSpPr>
        <p:spPr>
          <a:xfrm>
            <a:off x="4888295" y="2667984"/>
            <a:ext cx="2903482" cy="1668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b="1" dirty="0">
                <a:cs typeface="Calibri"/>
              </a:rPr>
              <a:t>Data</a:t>
            </a:r>
            <a:br>
              <a:rPr lang="fr-FR" sz="2400" b="1" dirty="0">
                <a:cs typeface="Calibri"/>
              </a:rPr>
            </a:br>
            <a:r>
              <a:rPr lang="fr-FR" sz="2400" b="1" dirty="0">
                <a:cs typeface="Calibri"/>
              </a:rPr>
              <a:t>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C7A26-6220-4EC7-9917-435E3EEE193C}"/>
              </a:ext>
            </a:extLst>
          </p:cNvPr>
          <p:cNvSpPr/>
          <p:nvPr/>
        </p:nvSpPr>
        <p:spPr>
          <a:xfrm>
            <a:off x="8645743" y="552777"/>
            <a:ext cx="2903482" cy="16685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b="1" dirty="0">
                <a:cs typeface="Calibri"/>
              </a:rPr>
              <a:t>Conception</a:t>
            </a:r>
          </a:p>
          <a:p>
            <a:pPr algn="ctr"/>
            <a:r>
              <a:rPr lang="fr-FR" sz="2400" b="1" dirty="0">
                <a:cs typeface="Calibri"/>
              </a:rPr>
              <a:t>Logicielle et web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CE7861-038A-46D0-948C-F00997F76C54}"/>
              </a:ext>
            </a:extLst>
          </p:cNvPr>
          <p:cNvSpPr/>
          <p:nvPr/>
        </p:nvSpPr>
        <p:spPr>
          <a:xfrm>
            <a:off x="8606329" y="4862017"/>
            <a:ext cx="2903482" cy="16685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b="1" dirty="0">
                <a:cs typeface="Calibri"/>
              </a:rPr>
              <a:t>Support et maintenance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D7D68-A3FC-4668-A3CD-E5A65C7410A1}"/>
              </a:ext>
            </a:extLst>
          </p:cNvPr>
          <p:cNvSpPr/>
          <p:nvPr/>
        </p:nvSpPr>
        <p:spPr>
          <a:xfrm>
            <a:off x="1104571" y="4862018"/>
            <a:ext cx="2903482" cy="16685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b="1" dirty="0">
                <a:cs typeface="Calibri"/>
              </a:rPr>
              <a:t>Infrastructures</a:t>
            </a:r>
          </a:p>
          <a:p>
            <a:pPr algn="ctr"/>
            <a:r>
              <a:rPr lang="fr-FR" sz="2400" b="1" dirty="0">
                <a:cs typeface="Calibri"/>
              </a:rPr>
              <a:t> Réseaux, Cloud,...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2211B4-B2D4-482E-84E3-BC19E19B9104}"/>
              </a:ext>
            </a:extLst>
          </p:cNvPr>
          <p:cNvSpPr/>
          <p:nvPr/>
        </p:nvSpPr>
        <p:spPr>
          <a:xfrm>
            <a:off x="8606329" y="2589156"/>
            <a:ext cx="2903482" cy="1668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b="1" dirty="0">
                <a:cs typeface="Calibri"/>
              </a:rPr>
              <a:t>Gestion et pilotage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A6E324-1A92-4FCC-A11B-5E33AC446ECC}"/>
              </a:ext>
            </a:extLst>
          </p:cNvPr>
          <p:cNvSpPr txBox="1"/>
          <p:nvPr/>
        </p:nvSpPr>
        <p:spPr>
          <a:xfrm>
            <a:off x="922611" y="489059"/>
            <a:ext cx="43460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 dirty="0"/>
              <a:t>Domaines informatiques</a:t>
            </a:r>
            <a:endParaRPr lang="fr-FR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87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3600"/>
          </a:p>
          <a:p>
            <a:pPr marL="285750" indent="-285750" algn="l"/>
            <a:endParaRPr lang="en-US" sz="3600"/>
          </a:p>
          <a:p>
            <a:pPr algn="l"/>
            <a:endParaRPr lang="en-US" sz="36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A6E324-1A92-4FCC-A11B-5E33AC446ECC}"/>
              </a:ext>
            </a:extLst>
          </p:cNvPr>
          <p:cNvSpPr txBox="1"/>
          <p:nvPr/>
        </p:nvSpPr>
        <p:spPr>
          <a:xfrm>
            <a:off x="584237" y="284998"/>
            <a:ext cx="5598027" cy="3933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b="1" dirty="0"/>
              <a:t>Domaines </a:t>
            </a:r>
            <a:r>
              <a:rPr lang="en-US" sz="3600" b="1" dirty="0" err="1"/>
              <a:t>informatiques</a:t>
            </a:r>
            <a:endParaRPr lang="en-US" sz="3000" b="1" dirty="0">
              <a:cs typeface="Calibri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D7656-929D-4E21-A952-F523959808F8}"/>
              </a:ext>
            </a:extLst>
          </p:cNvPr>
          <p:cNvSpPr txBox="1"/>
          <p:nvPr/>
        </p:nvSpPr>
        <p:spPr>
          <a:xfrm>
            <a:off x="388883" y="2070539"/>
            <a:ext cx="10586544" cy="3339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fr-FR" sz="2000" dirty="0">
              <a:latin typeface="Segoe UI Emoji"/>
              <a:ea typeface="Segoe UI Emoji"/>
            </a:endParaRPr>
          </a:p>
          <a:p>
            <a:pPr>
              <a:spcAft>
                <a:spcPts val="600"/>
              </a:spcAft>
            </a:pPr>
            <a:r>
              <a:rPr lang="fr-FR" sz="2800" b="1" dirty="0">
                <a:latin typeface="Segoe UI Emoji"/>
                <a:cs typeface="Segoe UI"/>
              </a:rPr>
              <a:t>Cartographie des métiers (sources d'informations)</a:t>
            </a:r>
            <a:endParaRPr lang="fr-FR" sz="2800" dirty="0">
              <a:latin typeface="Segoe UI Emoji"/>
              <a:ea typeface="Segoe UI Emoji"/>
              <a:cs typeface="Segoe UI"/>
            </a:endParaRPr>
          </a:p>
          <a:p>
            <a:pPr>
              <a:spcAft>
                <a:spcPts val="600"/>
              </a:spcAft>
            </a:pPr>
            <a:r>
              <a:rPr lang="fr-FR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https://www.apec.fr/tous-nos-metiers.html?t=informatique</a:t>
            </a:r>
            <a:endParaRPr lang="fr-FR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fr-FR" dirty="0">
                <a:ea typeface="+mn-lt"/>
                <a:cs typeface="+mn-lt"/>
                <a:hlinkClick r:id="rId3"/>
              </a:rPr>
              <a:t>Cartographie des métiers | Opiiec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 métiers et l'emploi dans l'informatique et les réseaux - Onisep</a:t>
            </a:r>
            <a:endParaRPr lang="fr-FR">
              <a:ea typeface="+mn-lt"/>
              <a:cs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Aft>
                <a:spcPts val="600"/>
              </a:spcAft>
            </a:pPr>
            <a:r>
              <a:rPr lang="fr-FR" dirty="0">
                <a:ea typeface="+mn-lt"/>
                <a:cs typeface="+mn-lt"/>
                <a:hlinkClick r:id="rId5"/>
              </a:rPr>
              <a:t>Liste des métiers dans le secteur Informatique - Web - Réseaux - orientation et études| CIDJ</a:t>
            </a:r>
            <a:endParaRPr lang="fr-FR"/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563C1"/>
                </a:solidFill>
                <a:latin typeface="Segoe UI"/>
                <a:cs typeface="Segoe UI"/>
                <a:hlinkClick r:id="rId6"/>
              </a:rPr>
              <a:t>https://www.profildinfo.fr/doc_num.php?explnum_id=9663</a:t>
            </a:r>
            <a:r>
              <a:rPr lang="fr-FR" dirty="0">
                <a:latin typeface="Segoe UI"/>
                <a:cs typeface="Segoe UI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563C1"/>
                </a:solidFill>
                <a:latin typeface="Segoe UI"/>
                <a:cs typeface="Segoe UI"/>
                <a:hlinkClick r:id="rId7"/>
              </a:rPr>
              <a:t>https://www.grandeecolenumerique.fr/actualites/nouvelle-cartographie-des-metiers-gen-zoom-sur-les-nouveaux-metiers</a:t>
            </a:r>
            <a:r>
              <a:rPr lang="fr-FR" dirty="0">
                <a:latin typeface="Segoe UI"/>
                <a:cs typeface="Segoe UI"/>
              </a:rPr>
              <a:t> </a:t>
            </a: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EE2E0F68-0C78-4E24-8DFB-233DAD60D05A}"/>
              </a:ext>
            </a:extLst>
          </p:cNvPr>
          <p:cNvSpPr/>
          <p:nvPr/>
        </p:nvSpPr>
        <p:spPr>
          <a:xfrm>
            <a:off x="8547042" y="399294"/>
            <a:ext cx="3643914" cy="27624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6DDA33C-5E19-41D6-B215-5DB46581E0A2}"/>
              </a:ext>
            </a:extLst>
          </p:cNvPr>
          <p:cNvSpPr txBox="1"/>
          <p:nvPr/>
        </p:nvSpPr>
        <p:spPr>
          <a:xfrm>
            <a:off x="8800166" y="1044076"/>
            <a:ext cx="314675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400" b="1" dirty="0">
                <a:solidFill>
                  <a:schemeClr val="bg1"/>
                </a:solidFill>
                <a:cs typeface="Calibri"/>
              </a:rPr>
              <a:t>A vous de rechercher par équipe les métiers pour chacun des domaines</a:t>
            </a:r>
          </a:p>
        </p:txBody>
      </p:sp>
    </p:spTree>
    <p:extLst>
      <p:ext uri="{BB962C8B-B14F-4D97-AF65-F5344CB8AC3E}">
        <p14:creationId xmlns:p14="http://schemas.microsoft.com/office/powerpoint/2010/main" val="356284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862438-0382-4D97-AD9F-EEBFCD4A0346}"/>
              </a:ext>
            </a:extLst>
          </p:cNvPr>
          <p:cNvSpPr/>
          <p:nvPr/>
        </p:nvSpPr>
        <p:spPr>
          <a:xfrm>
            <a:off x="1976" y="-5212"/>
            <a:ext cx="5650301" cy="6857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A5367F-E83B-4FBC-8179-5982926913B6}"/>
              </a:ext>
            </a:extLst>
          </p:cNvPr>
          <p:cNvSpPr txBox="1"/>
          <p:nvPr/>
        </p:nvSpPr>
        <p:spPr>
          <a:xfrm>
            <a:off x="799381" y="943155"/>
            <a:ext cx="35914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Calibri Light"/>
                <a:cs typeface="Segoe UI"/>
              </a:rPr>
              <a:t>Développement, </a:t>
            </a:r>
            <a:r>
              <a:rPr lang="en-US" sz="3600" dirty="0">
                <a:solidFill>
                  <a:srgbClr val="FFFFFF"/>
                </a:solidFill>
                <a:latin typeface="Calibri Light"/>
                <a:cs typeface="Segoe UI"/>
              </a:rPr>
              <a:t>​</a:t>
            </a:r>
          </a:p>
          <a:p>
            <a:pPr algn="ctr"/>
            <a:r>
              <a:rPr lang="fr-FR" sz="3600" b="1" dirty="0">
                <a:solidFill>
                  <a:srgbClr val="FFFFFF"/>
                </a:solidFill>
                <a:latin typeface="Calibri Light"/>
                <a:cs typeface="Segoe UI"/>
              </a:rPr>
              <a:t>intégration</a:t>
            </a:r>
            <a:r>
              <a:rPr lang="en-US" sz="3600" b="1" dirty="0">
                <a:solidFill>
                  <a:srgbClr val="FFFFFF"/>
                </a:solidFill>
                <a:latin typeface="Calibri Light"/>
                <a:cs typeface="Segoe UI"/>
              </a:rPr>
              <a:t> et test</a:t>
            </a:r>
            <a:endParaRPr lang="en-US" sz="3600" b="1" dirty="0">
              <a:solidFill>
                <a:srgbClr val="FFFFFF"/>
              </a:solidFill>
              <a:latin typeface="Calibri Light"/>
              <a:ea typeface="Calibri Light"/>
              <a:cs typeface="Segoe UI"/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052" y="440817"/>
            <a:ext cx="2994170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b="1" dirty="0"/>
              <a:t>Métiers à </a:t>
            </a:r>
            <a:r>
              <a:rPr lang="en-US" sz="2000" b="1" dirty="0" err="1"/>
              <a:t>compléter</a:t>
            </a:r>
            <a:endParaRPr lang="en-US" sz="2000" b="1" dirty="0" err="1">
              <a:cs typeface="Calibri"/>
            </a:endParaRPr>
          </a:p>
          <a:p>
            <a:pPr algn="l"/>
            <a:r>
              <a:rPr lang="en-US" sz="2000" b="1" i="1" err="1">
                <a:solidFill>
                  <a:srgbClr val="0070C0"/>
                </a:solidFill>
                <a:cs typeface="Calibri"/>
              </a:rPr>
              <a:t>Logiciel</a:t>
            </a:r>
            <a:endParaRPr lang="en-US" sz="2000" b="1" i="1">
              <a:solidFill>
                <a:srgbClr val="0070C0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9067298" y="440817"/>
            <a:ext cx="0" cy="615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 txBox="1">
            <a:spLocks/>
          </p:cNvSpPr>
          <p:nvPr/>
        </p:nvSpPr>
        <p:spPr>
          <a:xfrm>
            <a:off x="9281073" y="440817"/>
            <a:ext cx="2994170" cy="2523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Métiers à </a:t>
            </a:r>
            <a:r>
              <a:rPr lang="en-US" sz="2000" b="1" dirty="0" err="1"/>
              <a:t>compléter</a:t>
            </a:r>
            <a:endParaRPr lang="en-US" sz="2000" b="1" dirty="0">
              <a:cs typeface="Calibri"/>
            </a:endParaRPr>
          </a:p>
          <a:p>
            <a:pPr algn="l"/>
            <a:r>
              <a:rPr lang="en-US" sz="2000" b="1" i="1" dirty="0">
                <a:solidFill>
                  <a:srgbClr val="0070C0"/>
                </a:solidFill>
                <a:cs typeface="Calibri"/>
              </a:rPr>
              <a:t>Web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31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862438-0382-4D97-AD9F-EEBFCD4A0346}"/>
              </a:ext>
            </a:extLst>
          </p:cNvPr>
          <p:cNvSpPr/>
          <p:nvPr/>
        </p:nvSpPr>
        <p:spPr>
          <a:xfrm>
            <a:off x="1976" y="-5212"/>
            <a:ext cx="5650301" cy="685799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A5367F-E83B-4FBC-8179-5982926913B6}"/>
              </a:ext>
            </a:extLst>
          </p:cNvPr>
          <p:cNvSpPr txBox="1"/>
          <p:nvPr/>
        </p:nvSpPr>
        <p:spPr>
          <a:xfrm>
            <a:off x="799381" y="943155"/>
            <a:ext cx="3591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Calibri Light"/>
                <a:cs typeface="Segoe UI"/>
              </a:rPr>
              <a:t>Conception</a:t>
            </a:r>
            <a:endParaRPr lang="fr-FR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 txBox="1">
            <a:spLocks/>
          </p:cNvSpPr>
          <p:nvPr/>
        </p:nvSpPr>
        <p:spPr>
          <a:xfrm>
            <a:off x="5866052" y="440817"/>
            <a:ext cx="2994170" cy="2523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/>
              <a:t>Métiers à compléter</a:t>
            </a:r>
            <a:endParaRPr lang="en-US" sz="2000" b="1">
              <a:cs typeface="Calibri"/>
            </a:endParaRPr>
          </a:p>
          <a:p>
            <a:pPr algn="l"/>
            <a:r>
              <a:rPr lang="en-US" sz="2000" b="1">
                <a:cs typeface="Calibri"/>
              </a:rPr>
              <a:t>Logiciel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067298" y="440817"/>
            <a:ext cx="0" cy="615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 txBox="1">
            <a:spLocks/>
          </p:cNvSpPr>
          <p:nvPr/>
        </p:nvSpPr>
        <p:spPr>
          <a:xfrm>
            <a:off x="9281073" y="440817"/>
            <a:ext cx="2994170" cy="2523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Métiers à </a:t>
            </a:r>
            <a:r>
              <a:rPr lang="en-US" sz="2000" b="1" dirty="0" err="1"/>
              <a:t>compléter</a:t>
            </a:r>
            <a:endParaRPr lang="en-US" sz="2000" b="1" dirty="0">
              <a:cs typeface="Calibri"/>
            </a:endParaRPr>
          </a:p>
          <a:p>
            <a:pPr algn="l"/>
            <a:r>
              <a:rPr lang="en-US" sz="2000" b="1" dirty="0">
                <a:cs typeface="Calibri"/>
              </a:rPr>
              <a:t>Web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91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862438-0382-4D97-AD9F-EEBFCD4A0346}"/>
              </a:ext>
            </a:extLst>
          </p:cNvPr>
          <p:cNvSpPr/>
          <p:nvPr/>
        </p:nvSpPr>
        <p:spPr>
          <a:xfrm>
            <a:off x="1976" y="-5212"/>
            <a:ext cx="5650301" cy="685799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A5367F-E83B-4FBC-8179-5982926913B6}"/>
              </a:ext>
            </a:extLst>
          </p:cNvPr>
          <p:cNvSpPr txBox="1"/>
          <p:nvPr/>
        </p:nvSpPr>
        <p:spPr>
          <a:xfrm>
            <a:off x="773105" y="916879"/>
            <a:ext cx="359146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ea typeface="+mn-lt"/>
                <a:cs typeface="+mn-lt"/>
              </a:rPr>
              <a:t>Interface</a:t>
            </a:r>
            <a:endParaRPr lang="fr-FR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fr-FR" sz="3600" b="1" dirty="0">
                <a:solidFill>
                  <a:schemeClr val="bg1"/>
                </a:solidFill>
                <a:ea typeface="+mn-lt"/>
                <a:cs typeface="+mn-lt"/>
              </a:rPr>
              <a:t> Graphisme</a:t>
            </a:r>
            <a:endParaRPr lang="fr-FR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fr-FR" sz="3600" b="1" dirty="0">
                <a:solidFill>
                  <a:schemeClr val="bg1"/>
                </a:solidFill>
                <a:ea typeface="+mn-lt"/>
                <a:cs typeface="+mn-lt"/>
              </a:rPr>
              <a:t>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679" y="453173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/>
              <a:t>Métiers à </a:t>
            </a:r>
            <a:r>
              <a:rPr lang="en-US" sz="3600" b="1" dirty="0" err="1"/>
              <a:t>compléter</a:t>
            </a:r>
            <a:endParaRPr lang="en-US" sz="3600" b="1" dirty="0" err="1">
              <a:cs typeface="Calibri"/>
            </a:endParaRPr>
          </a:p>
          <a:p>
            <a:pPr algn="l"/>
            <a:endParaRPr lang="en-US" sz="3600" b="1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10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862438-0382-4D97-AD9F-EEBFCD4A0346}"/>
              </a:ext>
            </a:extLst>
          </p:cNvPr>
          <p:cNvSpPr/>
          <p:nvPr/>
        </p:nvSpPr>
        <p:spPr>
          <a:xfrm>
            <a:off x="1976" y="-5212"/>
            <a:ext cx="5650301" cy="68579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A5367F-E83B-4FBC-8179-5982926913B6}"/>
              </a:ext>
            </a:extLst>
          </p:cNvPr>
          <p:cNvSpPr txBox="1"/>
          <p:nvPr/>
        </p:nvSpPr>
        <p:spPr>
          <a:xfrm>
            <a:off x="799381" y="943155"/>
            <a:ext cx="35914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solidFill>
                  <a:srgbClr val="FFFFFF"/>
                </a:solidFill>
                <a:ea typeface="+mn-lt"/>
                <a:cs typeface="+mn-lt"/>
              </a:rPr>
              <a:t>Data</a:t>
            </a:r>
            <a:br>
              <a:rPr lang="fr-FR" sz="3600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fr-FR" sz="3600" b="1" dirty="0">
                <a:solidFill>
                  <a:srgbClr val="FFFFFF"/>
                </a:solidFill>
                <a:ea typeface="+mn-lt"/>
                <a:cs typeface="+mn-lt"/>
              </a:rPr>
              <a:t>IA</a:t>
            </a:r>
            <a:endParaRPr lang="fr-FR" sz="3600" b="1" dirty="0">
              <a:ea typeface="+mn-lt"/>
              <a:cs typeface="+mn-lt"/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679" y="453173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/>
              <a:t>Métiers à </a:t>
            </a:r>
            <a:r>
              <a:rPr lang="en-US" sz="3600" b="1" dirty="0" err="1"/>
              <a:t>compléter</a:t>
            </a:r>
            <a:endParaRPr lang="en-US" sz="3600" b="1" dirty="0" err="1">
              <a:cs typeface="Calibri"/>
            </a:endParaRPr>
          </a:p>
          <a:p>
            <a:pPr algn="l"/>
            <a:endParaRPr lang="en-US" sz="3600" b="1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46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862438-0382-4D97-AD9F-EEBFCD4A0346}"/>
              </a:ext>
            </a:extLst>
          </p:cNvPr>
          <p:cNvSpPr/>
          <p:nvPr/>
        </p:nvSpPr>
        <p:spPr>
          <a:xfrm>
            <a:off x="1976" y="-5212"/>
            <a:ext cx="5650301" cy="68579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A5367F-E83B-4FBC-8179-5982926913B6}"/>
              </a:ext>
            </a:extLst>
          </p:cNvPr>
          <p:cNvSpPr txBox="1"/>
          <p:nvPr/>
        </p:nvSpPr>
        <p:spPr>
          <a:xfrm>
            <a:off x="799381" y="943155"/>
            <a:ext cx="359146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ea typeface="+mn-lt"/>
                <a:cs typeface="+mn-lt"/>
              </a:rPr>
              <a:t>Gestion et pilotage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1F71925-34D2-42C9-91AA-011FAAD4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679" y="453173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/>
              <a:t>Métiers à </a:t>
            </a:r>
            <a:r>
              <a:rPr lang="en-US" sz="3600" b="1" dirty="0" err="1"/>
              <a:t>compléter</a:t>
            </a:r>
            <a:endParaRPr lang="en-US" sz="3600" b="1" dirty="0" err="1">
              <a:cs typeface="Calibri"/>
            </a:endParaRPr>
          </a:p>
          <a:p>
            <a:pPr algn="l"/>
            <a:endParaRPr lang="en-US" sz="3600" b="1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….....................................................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….....................................................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953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CA94A30BCE947BDE7F295829D202B" ma:contentTypeVersion="3" ma:contentTypeDescription="Crée un document." ma:contentTypeScope="" ma:versionID="b7e56e38d308e57348dfc251be3c33f3">
  <xsd:schema xmlns:xsd="http://www.w3.org/2001/XMLSchema" xmlns:xs="http://www.w3.org/2001/XMLSchema" xmlns:p="http://schemas.microsoft.com/office/2006/metadata/properties" xmlns:ns2="7c6b27e7-2a07-4f08-b359-311fbab2336b" targetNamespace="http://schemas.microsoft.com/office/2006/metadata/properties" ma:root="true" ma:fieldsID="14f14789517341a2724b8ecb539bd607" ns2:_="">
    <xsd:import namespace="7c6b27e7-2a07-4f08-b359-311fbab233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b27e7-2a07-4f08-b359-311fbab23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5F64E5-04E2-4699-BB45-7C654281ED9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4e39c03e-a7a6-4cc0-b046-26dc1eec00d8"/>
    <ds:schemaRef ds:uri="http://www.w3.org/XML/1998/namespace"/>
    <ds:schemaRef ds:uri="http://purl.org/dc/dcmitype/"/>
    <ds:schemaRef ds:uri="ced150f1-317e-4a15-ba87-48534e124e64"/>
  </ds:schemaRefs>
</ds:datastoreItem>
</file>

<file path=customXml/itemProps2.xml><?xml version="1.0" encoding="utf-8"?>
<ds:datastoreItem xmlns:ds="http://schemas.openxmlformats.org/officeDocument/2006/customXml" ds:itemID="{6525C43B-93E8-48E2-8155-F95D718723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A6EF1E-5EC1-4379-926A-F1F536228F61}"/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189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SEANCE </vt:lpstr>
      <vt:lpstr>Une grande diversité de  métiers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queffeulou</dc:creator>
  <cp:lastModifiedBy>queffeulou</cp:lastModifiedBy>
  <cp:revision>380</cp:revision>
  <cp:lastPrinted>2022-01-21T08:29:35Z</cp:lastPrinted>
  <dcterms:created xsi:type="dcterms:W3CDTF">2022-01-19T13:34:20Z</dcterms:created>
  <dcterms:modified xsi:type="dcterms:W3CDTF">2023-12-12T09:01:36Z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0x0101007F5CA94A30BCE947BDE7F295829D202B</vt:lpwstr>
  </property>
  <property fmtid="{D5CDD505-2E9C-101B-9397-08002B2CF9AE}" pid="3" name="MediaServiceImageTags">
    <vt:lpwstr/>
  </property>
  <property fmtid="{D5CDD505-2E9C-101B-9397-08002B2CF9AE}" pid="4" name="Order">
    <vt:r8>2700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