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4FAB7-D6A1-4042-A847-1126085C400E}" v="31" dt="2022-01-31T23:37:4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jan van Oenen" userId="bc0ae170-95ff-4c3d-8805-41889b76f6d7" providerId="ADAL" clId="{6684FAB7-D6A1-4042-A847-1126085C400E}"/>
    <pc:docChg chg="undo redo custSel modSld">
      <pc:chgData name="Gerjan van Oenen" userId="bc0ae170-95ff-4c3d-8805-41889b76f6d7" providerId="ADAL" clId="{6684FAB7-D6A1-4042-A847-1126085C400E}" dt="2022-01-31T23:37:57.663" v="194" actId="1076"/>
      <pc:docMkLst>
        <pc:docMk/>
      </pc:docMkLst>
      <pc:sldChg chg="modSp mod">
        <pc:chgData name="Gerjan van Oenen" userId="bc0ae170-95ff-4c3d-8805-41889b76f6d7" providerId="ADAL" clId="{6684FAB7-D6A1-4042-A847-1126085C400E}" dt="2022-01-31T23:31:10.605" v="36" actId="20577"/>
        <pc:sldMkLst>
          <pc:docMk/>
          <pc:sldMk cId="2435757904" sldId="256"/>
        </pc:sldMkLst>
        <pc:spChg chg="mod">
          <ac:chgData name="Gerjan van Oenen" userId="bc0ae170-95ff-4c3d-8805-41889b76f6d7" providerId="ADAL" clId="{6684FAB7-D6A1-4042-A847-1126085C400E}" dt="2022-01-31T23:31:05.484" v="22" actId="20577"/>
          <ac:spMkLst>
            <pc:docMk/>
            <pc:sldMk cId="2435757904" sldId="256"/>
            <ac:spMk id="2" creationId="{D2B55103-B8AA-4E15-A02F-852236FB2FC9}"/>
          </ac:spMkLst>
        </pc:spChg>
        <pc:spChg chg="mod">
          <ac:chgData name="Gerjan van Oenen" userId="bc0ae170-95ff-4c3d-8805-41889b76f6d7" providerId="ADAL" clId="{6684FAB7-D6A1-4042-A847-1126085C400E}" dt="2022-01-31T23:31:10.605" v="36" actId="20577"/>
          <ac:spMkLst>
            <pc:docMk/>
            <pc:sldMk cId="2435757904" sldId="256"/>
            <ac:spMk id="3" creationId="{D8173B99-C589-4B7D-9B28-F97C05293C87}"/>
          </ac:spMkLst>
        </pc:spChg>
      </pc:sldChg>
      <pc:sldChg chg="addSp delSp modSp mod">
        <pc:chgData name="Gerjan van Oenen" userId="bc0ae170-95ff-4c3d-8805-41889b76f6d7" providerId="ADAL" clId="{6684FAB7-D6A1-4042-A847-1126085C400E}" dt="2022-01-31T23:37:57.663" v="194" actId="1076"/>
        <pc:sldMkLst>
          <pc:docMk/>
          <pc:sldMk cId="1241609804" sldId="257"/>
        </pc:sldMkLst>
        <pc:spChg chg="mod">
          <ac:chgData name="Gerjan van Oenen" userId="bc0ae170-95ff-4c3d-8805-41889b76f6d7" providerId="ADAL" clId="{6684FAB7-D6A1-4042-A847-1126085C400E}" dt="2022-01-31T23:33:34.848" v="59" actId="27636"/>
          <ac:spMkLst>
            <pc:docMk/>
            <pc:sldMk cId="1241609804" sldId="257"/>
            <ac:spMk id="3" creationId="{0515B446-D66C-48FE-A820-02FFBF728AD8}"/>
          </ac:spMkLst>
        </pc:spChg>
        <pc:picChg chg="add mod">
          <ac:chgData name="Gerjan van Oenen" userId="bc0ae170-95ff-4c3d-8805-41889b76f6d7" providerId="ADAL" clId="{6684FAB7-D6A1-4042-A847-1126085C400E}" dt="2022-01-31T23:37:57.663" v="194" actId="1076"/>
          <ac:picMkLst>
            <pc:docMk/>
            <pc:sldMk cId="1241609804" sldId="257"/>
            <ac:picMk id="5" creationId="{DA4251DA-A80A-45A0-910C-7590C656E1A7}"/>
          </ac:picMkLst>
        </pc:picChg>
        <pc:picChg chg="del">
          <ac:chgData name="Gerjan van Oenen" userId="bc0ae170-95ff-4c3d-8805-41889b76f6d7" providerId="ADAL" clId="{6684FAB7-D6A1-4042-A847-1126085C400E}" dt="2022-01-31T23:32:12.194" v="40" actId="478"/>
          <ac:picMkLst>
            <pc:docMk/>
            <pc:sldMk cId="1241609804" sldId="257"/>
            <ac:picMk id="5" creationId="{EE7F2B33-B260-4A3F-8FA5-7F1F3B861FA1}"/>
          </ac:picMkLst>
        </pc:picChg>
      </pc:sldChg>
      <pc:sldChg chg="modSp mod">
        <pc:chgData name="Gerjan van Oenen" userId="bc0ae170-95ff-4c3d-8805-41889b76f6d7" providerId="ADAL" clId="{6684FAB7-D6A1-4042-A847-1126085C400E}" dt="2022-01-31T23:35:49.521" v="141" actId="20577"/>
        <pc:sldMkLst>
          <pc:docMk/>
          <pc:sldMk cId="2430559958" sldId="258"/>
        </pc:sldMkLst>
        <pc:spChg chg="mod">
          <ac:chgData name="Gerjan van Oenen" userId="bc0ae170-95ff-4c3d-8805-41889b76f6d7" providerId="ADAL" clId="{6684FAB7-D6A1-4042-A847-1126085C400E}" dt="2022-01-31T23:35:49.521" v="141" actId="20577"/>
          <ac:spMkLst>
            <pc:docMk/>
            <pc:sldMk cId="2430559958" sldId="258"/>
            <ac:spMk id="3" creationId="{27B8D878-8CE0-49EA-8B94-7BA491127D9B}"/>
          </ac:spMkLst>
        </pc:spChg>
      </pc:sldChg>
      <pc:sldChg chg="modSp mod">
        <pc:chgData name="Gerjan van Oenen" userId="bc0ae170-95ff-4c3d-8805-41889b76f6d7" providerId="ADAL" clId="{6684FAB7-D6A1-4042-A847-1126085C400E}" dt="2022-01-31T23:34:48.433" v="109" actId="20577"/>
        <pc:sldMkLst>
          <pc:docMk/>
          <pc:sldMk cId="4012518762" sldId="259"/>
        </pc:sldMkLst>
        <pc:spChg chg="mod">
          <ac:chgData name="Gerjan van Oenen" userId="bc0ae170-95ff-4c3d-8805-41889b76f6d7" providerId="ADAL" clId="{6684FAB7-D6A1-4042-A847-1126085C400E}" dt="2022-01-31T23:34:48.433" v="109" actId="20577"/>
          <ac:spMkLst>
            <pc:docMk/>
            <pc:sldMk cId="4012518762" sldId="259"/>
            <ac:spMk id="3" creationId="{7B23BBDD-409E-4D6B-AE93-071644694A03}"/>
          </ac:spMkLst>
        </pc:spChg>
      </pc:sldChg>
      <pc:sldChg chg="modSp mod">
        <pc:chgData name="Gerjan van Oenen" userId="bc0ae170-95ff-4c3d-8805-41889b76f6d7" providerId="ADAL" clId="{6684FAB7-D6A1-4042-A847-1126085C400E}" dt="2022-01-31T23:36:58.899" v="180" actId="15"/>
        <pc:sldMkLst>
          <pc:docMk/>
          <pc:sldMk cId="2498995765" sldId="265"/>
        </pc:sldMkLst>
        <pc:spChg chg="mod">
          <ac:chgData name="Gerjan van Oenen" userId="bc0ae170-95ff-4c3d-8805-41889b76f6d7" providerId="ADAL" clId="{6684FAB7-D6A1-4042-A847-1126085C400E}" dt="2022-01-31T23:36:05.377" v="152" actId="20577"/>
          <ac:spMkLst>
            <pc:docMk/>
            <pc:sldMk cId="2498995765" sldId="265"/>
            <ac:spMk id="2" creationId="{BC2D040D-DDFD-49FB-BAF5-4844AD2A84A7}"/>
          </ac:spMkLst>
        </pc:spChg>
        <pc:spChg chg="mod">
          <ac:chgData name="Gerjan van Oenen" userId="bc0ae170-95ff-4c3d-8805-41889b76f6d7" providerId="ADAL" clId="{6684FAB7-D6A1-4042-A847-1126085C400E}" dt="2022-01-31T23:36:58.899" v="180" actId="15"/>
          <ac:spMkLst>
            <pc:docMk/>
            <pc:sldMk cId="2498995765" sldId="265"/>
            <ac:spMk id="3" creationId="{560FB0F3-F336-46AF-A125-2DCE0DD29769}"/>
          </ac:spMkLst>
        </pc:spChg>
      </pc:sldChg>
      <pc:sldChg chg="modSp mod">
        <pc:chgData name="Gerjan van Oenen" userId="bc0ae170-95ff-4c3d-8805-41889b76f6d7" providerId="ADAL" clId="{6684FAB7-D6A1-4042-A847-1126085C400E}" dt="2022-01-31T23:37:14.310" v="189" actId="20577"/>
        <pc:sldMkLst>
          <pc:docMk/>
          <pc:sldMk cId="1925620110" sldId="266"/>
        </pc:sldMkLst>
        <pc:spChg chg="mod">
          <ac:chgData name="Gerjan van Oenen" userId="bc0ae170-95ff-4c3d-8805-41889b76f6d7" providerId="ADAL" clId="{6684FAB7-D6A1-4042-A847-1126085C400E}" dt="2022-01-31T23:37:14.310" v="189" actId="20577"/>
          <ac:spMkLst>
            <pc:docMk/>
            <pc:sldMk cId="1925620110" sldId="266"/>
            <ac:spMk id="4" creationId="{39D674B3-E7CB-4E6F-BAAC-83870508A8C2}"/>
          </ac:spMkLst>
        </pc:spChg>
      </pc:sldChg>
    </pc:docChg>
  </pc:docChgLst>
  <pc:docChgLst>
    <pc:chgData name="Gerjan van Oenen" userId="bc0ae170-95ff-4c3d-8805-41889b76f6d7" providerId="ADAL" clId="{385954D4-F42A-4809-88D4-B3CB695A00F7}"/>
    <pc:docChg chg="custSel addSld modSld">
      <pc:chgData name="Gerjan van Oenen" userId="bc0ae170-95ff-4c3d-8805-41889b76f6d7" providerId="ADAL" clId="{385954D4-F42A-4809-88D4-B3CB695A00F7}" dt="2022-01-31T23:29:43.552" v="9" actId="700"/>
      <pc:docMkLst>
        <pc:docMk/>
      </pc:docMkLst>
      <pc:sldChg chg="addSp delSp modSp new mod modClrScheme chgLayout">
        <pc:chgData name="Gerjan van Oenen" userId="bc0ae170-95ff-4c3d-8805-41889b76f6d7" providerId="ADAL" clId="{385954D4-F42A-4809-88D4-B3CB695A00F7}" dt="2022-01-31T23:29:43.552" v="9" actId="700"/>
        <pc:sldMkLst>
          <pc:docMk/>
          <pc:sldMk cId="1925620110" sldId="266"/>
        </pc:sldMkLst>
        <pc:spChg chg="del mod ord">
          <ac:chgData name="Gerjan van Oenen" userId="bc0ae170-95ff-4c3d-8805-41889b76f6d7" providerId="ADAL" clId="{385954D4-F42A-4809-88D4-B3CB695A00F7}" dt="2022-01-31T23:29:35.151" v="1" actId="700"/>
          <ac:spMkLst>
            <pc:docMk/>
            <pc:sldMk cId="1925620110" sldId="266"/>
            <ac:spMk id="2" creationId="{CCF32B7C-6039-43FF-B4E9-DB3B966C48D0}"/>
          </ac:spMkLst>
        </pc:spChg>
        <pc:spChg chg="del mod ord">
          <ac:chgData name="Gerjan van Oenen" userId="bc0ae170-95ff-4c3d-8805-41889b76f6d7" providerId="ADAL" clId="{385954D4-F42A-4809-88D4-B3CB695A00F7}" dt="2022-01-31T23:29:35.151" v="1" actId="700"/>
          <ac:spMkLst>
            <pc:docMk/>
            <pc:sldMk cId="1925620110" sldId="266"/>
            <ac:spMk id="3" creationId="{1FDE3018-B6F6-43D2-B750-BA2806A671FB}"/>
          </ac:spMkLst>
        </pc:spChg>
        <pc:spChg chg="add mod ord">
          <ac:chgData name="Gerjan van Oenen" userId="bc0ae170-95ff-4c3d-8805-41889b76f6d7" providerId="ADAL" clId="{385954D4-F42A-4809-88D4-B3CB695A00F7}" dt="2022-01-31T23:29:43.552" v="9" actId="700"/>
          <ac:spMkLst>
            <pc:docMk/>
            <pc:sldMk cId="1925620110" sldId="266"/>
            <ac:spMk id="4" creationId="{39D674B3-E7CB-4E6F-BAAC-83870508A8C2}"/>
          </ac:spMkLst>
        </pc:spChg>
        <pc:spChg chg="add del mod ord">
          <ac:chgData name="Gerjan van Oenen" userId="bc0ae170-95ff-4c3d-8805-41889b76f6d7" providerId="ADAL" clId="{385954D4-F42A-4809-88D4-B3CB695A00F7}" dt="2022-01-31T23:29:43.552" v="9" actId="700"/>
          <ac:spMkLst>
            <pc:docMk/>
            <pc:sldMk cId="1925620110" sldId="266"/>
            <ac:spMk id="5" creationId="{8C46A7D6-F324-450E-B126-DB32DFCB0824}"/>
          </ac:spMkLst>
        </pc:spChg>
        <pc:spChg chg="add mod ord">
          <ac:chgData name="Gerjan van Oenen" userId="bc0ae170-95ff-4c3d-8805-41889b76f6d7" providerId="ADAL" clId="{385954D4-F42A-4809-88D4-B3CB695A00F7}" dt="2022-01-31T23:29:43.552" v="9" actId="700"/>
          <ac:spMkLst>
            <pc:docMk/>
            <pc:sldMk cId="1925620110" sldId="266"/>
            <ac:spMk id="6" creationId="{80CD8B7C-8CBC-4751-B757-538C7C900E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26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5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782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6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93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60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3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0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D8093-723D-4FA1-B235-01D50DA29FD1}" type="datetimeFigureOut">
              <a:rPr lang="nl-NL" smtClean="0"/>
              <a:t>1-2-2022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885F-09B2-4E46-83AE-1F26C62F6166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103-B8AA-4E15-A02F-852236FB2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Recovery </a:t>
            </a:r>
            <a:r>
              <a:rPr lang="nl-NL" dirty="0" err="1"/>
              <a:t>Assignment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3B99-C589-4B7D-9B28-F97C05293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Webshop of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575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040D-DDFD-49FB-BAF5-4844AD2A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B0F3-F336-46AF-A125-2DCE0DD2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en-US" dirty="0"/>
              <a:t>Examination consists of the following elements</a:t>
            </a:r>
            <a:r>
              <a:rPr lang="nl-NL" dirty="0"/>
              <a:t>:</a:t>
            </a:r>
          </a:p>
          <a:p>
            <a:endParaRPr lang="nl-NL" dirty="0"/>
          </a:p>
          <a:p>
            <a:pPr marL="201168" lvl="1" indent="0">
              <a:buNone/>
            </a:pPr>
            <a:r>
              <a:rPr lang="nl-NL" dirty="0"/>
              <a:t>&gt; Research on </a:t>
            </a:r>
            <a:r>
              <a:rPr lang="nl-NL" dirty="0" err="1"/>
              <a:t>Github</a:t>
            </a:r>
            <a:endParaRPr lang="nl-NL" dirty="0"/>
          </a:p>
          <a:p>
            <a:pPr marL="201168" lvl="1" indent="0">
              <a:buNone/>
            </a:pPr>
            <a:r>
              <a:rPr lang="nl-NL" dirty="0"/>
              <a:t>&gt; Code review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developersgroup</a:t>
            </a:r>
            <a:r>
              <a:rPr lang="nl-NL" dirty="0"/>
              <a:t>
&gt; </a:t>
            </a:r>
            <a:r>
              <a:rPr lang="en-US" dirty="0"/>
              <a:t>Questions based on the project and adjacent PHP knowledge</a:t>
            </a:r>
          </a:p>
          <a:p>
            <a:pPr marL="292608" lvl="1">
              <a:buNone/>
            </a:pPr>
            <a:r>
              <a:rPr lang="en-US" dirty="0"/>
              <a:t>
</a:t>
            </a:r>
            <a:r>
              <a:rPr lang="nl-NL" dirty="0"/>
              <a:t>&gt; </a:t>
            </a:r>
            <a:r>
              <a:rPr lang="en-US" dirty="0"/>
              <a:t>All knowledge of previous workshops will be requested. Databases, File Upload, Code Quality, etc.
</a:t>
            </a:r>
            <a:endParaRPr lang="nl-NL" dirty="0"/>
          </a:p>
          <a:p>
            <a:pPr marL="292608" lvl="1">
              <a:buNone/>
            </a:pPr>
            <a:r>
              <a:rPr lang="nl-NL" dirty="0"/>
              <a:t>&gt; </a:t>
            </a:r>
            <a:r>
              <a:rPr lang="en-US" dirty="0"/>
              <a:t>Final grade is included in the assessment of period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99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674B3-E7CB-4E6F-BAAC-8387050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D8B7C-8CBC-4751-B757-538C7C900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6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2092-CF6F-4CC8-81FC-96DC0B1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Welcome</a:t>
            </a:r>
            <a:r>
              <a:rPr lang="nl-NL" dirty="0"/>
              <a:t>!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B446-D66C-48FE-A820-02FFBF72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Herkansing Project periode 2 – Webapplicatie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Webshop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Subject of your </a:t>
            </a:r>
            <a:r>
              <a:rPr lang="nl-NL" dirty="0" err="1"/>
              <a:t>choice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supermarket, electronics/gadgets, Crypto and NFTs</a:t>
            </a:r>
          </a:p>
          <a:p>
            <a:pPr marL="201168" lvl="1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 </a:t>
            </a:r>
            <a:r>
              <a:rPr lang="en-US" dirty="0"/>
              <a:t>Functionalities are described in the assignment description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https://filesender.surf.nl/?s=download&amp;token=3982c423-f890-460f-8489-94a69312b2bc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A4251DA-A80A-45A0-910C-7590C656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8640" y="-46583"/>
            <a:ext cx="40233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F1EE-BB16-45DF-B45C-7A051A9B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and </a:t>
            </a:r>
            <a:r>
              <a:rPr lang="nl-NL" dirty="0" err="1"/>
              <a:t>preconditions</a:t>
            </a:r>
            <a:r>
              <a:rPr lang="nl-NL" dirty="0"/>
              <a:t>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BBDD-409E-4D6B-AE93-07164469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4 weeks time</a:t>
            </a:r>
          </a:p>
          <a:p>
            <a:pPr marL="201168" lvl="1" indent="0">
              <a:buNone/>
            </a:pPr>
            <a:r>
              <a:rPr lang="nl-NL" dirty="0"/>
              <a:t>&gt; </a:t>
            </a:r>
            <a:r>
              <a:rPr lang="en-US" dirty="0"/>
              <a:t>Deadline: March 4, 2022 - 3:00 PM</a:t>
            </a:r>
          </a:p>
          <a:p>
            <a:pPr marL="201168" lvl="1" indent="0">
              <a:buNone/>
            </a:pPr>
            <a:r>
              <a:rPr lang="nl-NL" dirty="0"/>
              <a:t>&gt; </a:t>
            </a:r>
            <a:r>
              <a:rPr lang="en-US" dirty="0"/>
              <a:t>Groups of max. 3 students</a:t>
            </a:r>
            <a:endParaRPr lang="nl-NL" dirty="0"/>
          </a:p>
          <a:p>
            <a:pPr marL="292608" lvl="1">
              <a:buNone/>
            </a:pPr>
            <a:r>
              <a:rPr lang="nl-NL" dirty="0"/>
              <a:t>	&gt; </a:t>
            </a:r>
            <a:r>
              <a:rPr lang="nl-NL" dirty="0" err="1"/>
              <a:t>Warnings</a:t>
            </a:r>
            <a:r>
              <a:rPr lang="nl-NL" dirty="0"/>
              <a:t> system – 3 </a:t>
            </a:r>
            <a:r>
              <a:rPr lang="nl-NL" dirty="0" err="1"/>
              <a:t>warnings</a:t>
            </a:r>
            <a:endParaRPr lang="nl-NL" dirty="0"/>
          </a:p>
          <a:p>
            <a:pPr marL="292608" lvl="1">
              <a:buNone/>
            </a:pPr>
            <a:r>
              <a:rPr lang="nl-NL" dirty="0"/>
              <a:t>	&gt; </a:t>
            </a:r>
            <a:r>
              <a:rPr lang="nl-NL" dirty="0" err="1"/>
              <a:t>Warnings</a:t>
            </a:r>
            <a:r>
              <a:rPr lang="nl-NL" dirty="0"/>
              <a:t> are </a:t>
            </a:r>
            <a:r>
              <a:rPr lang="nl-NL" dirty="0" err="1"/>
              <a:t>supplied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motivation</a:t>
            </a:r>
            <a:r>
              <a:rPr lang="nl-NL" dirty="0"/>
              <a:t>
</a:t>
            </a:r>
          </a:p>
          <a:p>
            <a:pPr marL="292608" lvl="1">
              <a:buNone/>
            </a:pPr>
            <a:r>
              <a:rPr lang="nl-NL" dirty="0"/>
              <a:t>&gt; </a:t>
            </a:r>
            <a:r>
              <a:rPr lang="en-US" dirty="0"/>
              <a:t>Only the software is important</a:t>
            </a:r>
            <a:endParaRPr lang="nl-NL" dirty="0"/>
          </a:p>
          <a:p>
            <a:pPr marL="292608" lvl="1">
              <a:buNone/>
            </a:pPr>
            <a:r>
              <a:rPr lang="nl-NL" dirty="0"/>
              <a:t>	&gt; </a:t>
            </a:r>
            <a:r>
              <a:rPr lang="en-US" dirty="0"/>
              <a:t>Design takes the 2nd place</a:t>
            </a:r>
            <a:endParaRPr lang="nl-NL" dirty="0"/>
          </a:p>
          <a:p>
            <a:pPr marL="292608" lvl="1">
              <a:buNone/>
            </a:pPr>
            <a:r>
              <a:rPr lang="nl-NL" dirty="0"/>
              <a:t>	&gt; </a:t>
            </a:r>
            <a:r>
              <a:rPr lang="en-US" dirty="0"/>
              <a:t>A design has been made for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25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7C48-09D5-43DA-B019-232DE56C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Functionalities</a:t>
            </a:r>
            <a:r>
              <a:rPr lang="nl-NL" dirty="0"/>
              <a:t>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D878-8CE0-49EA-8B94-7BA4911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 Customer </a:t>
            </a:r>
            <a:r>
              <a:rPr lang="nl-NL" dirty="0" err="1"/>
              <a:t>registration</a:t>
            </a:r>
            <a:endParaRPr lang="nl-NL" dirty="0"/>
          </a:p>
          <a:p>
            <a:r>
              <a:rPr lang="nl-NL" dirty="0"/>
              <a:t>&gt; </a:t>
            </a:r>
            <a:r>
              <a:rPr lang="en-US" dirty="0"/>
              <a:t>Admin page with </a:t>
            </a:r>
            <a:r>
              <a:rPr lang="en-US" dirty="0" err="1"/>
              <a:t>a.o.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&gt;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Products</a:t>
            </a:r>
            <a:endParaRPr lang="nl-NL" dirty="0"/>
          </a:p>
          <a:p>
            <a:pPr marL="201168" lvl="1" indent="0">
              <a:buNone/>
            </a:pPr>
            <a:r>
              <a:rPr lang="nl-NL" dirty="0"/>
              <a:t>&gt; </a:t>
            </a:r>
            <a:r>
              <a:rPr lang="nl-NL" dirty="0" err="1"/>
              <a:t>Activate</a:t>
            </a:r>
            <a:r>
              <a:rPr lang="nl-NL" dirty="0"/>
              <a:t> </a:t>
            </a:r>
            <a:r>
              <a:rPr lang="nl-NL" dirty="0" err="1"/>
              <a:t>temporary</a:t>
            </a:r>
            <a:r>
              <a:rPr lang="nl-NL" dirty="0"/>
              <a:t> discount</a:t>
            </a:r>
          </a:p>
          <a:p>
            <a:pPr marL="201168" lvl="1" indent="0">
              <a:buNone/>
            </a:pPr>
            <a:endParaRPr lang="nl-NL" dirty="0"/>
          </a:p>
          <a:p>
            <a:pPr marL="292608" lvl="1">
              <a:buNone/>
            </a:pPr>
            <a:r>
              <a:rPr lang="nl-NL" dirty="0"/>
              <a:t>&gt; </a:t>
            </a:r>
            <a:r>
              <a:rPr lang="en-US" dirty="0"/>
              <a:t>Shopping cart that remembers products</a:t>
            </a:r>
            <a:endParaRPr lang="nl-NL" dirty="0"/>
          </a:p>
          <a:p>
            <a:pPr marL="292608" lvl="1">
              <a:buNone/>
            </a:pPr>
            <a:endParaRPr lang="nl-NL" dirty="0"/>
          </a:p>
          <a:p>
            <a:pPr marL="292608" lvl="1">
              <a:buNone/>
            </a:pPr>
            <a:r>
              <a:rPr lang="nl-NL" dirty="0"/>
              <a:t>&gt; </a:t>
            </a:r>
            <a:r>
              <a:rPr lang="nl-NL" dirty="0" err="1"/>
              <a:t>Products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 limit</a:t>
            </a:r>
          </a:p>
          <a:p>
            <a:pPr marL="292608" lvl="1">
              <a:buNone/>
            </a:pPr>
            <a:endParaRPr lang="nl-NL" dirty="0"/>
          </a:p>
          <a:p>
            <a:pPr marL="292608" lvl="1">
              <a:buNone/>
            </a:pPr>
            <a:r>
              <a:rPr lang="nl-NL" dirty="0"/>
              <a:t>&gt; </a:t>
            </a:r>
            <a:r>
              <a:rPr lang="en-US" dirty="0"/>
              <a:t>Unique addition invented and programmed by the group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055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53B-77FE-432C-8D56-3A6552B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55F93-4B66-4381-AE0F-A53D5E2A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95390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53B-77FE-432C-8D56-3A6552B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55F93-4B66-4381-AE0F-A53D5E2A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C36CA7-06D3-400F-BB4B-303A4D9F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53B-77FE-432C-8D56-3A6552B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55F93-4B66-4381-AE0F-A53D5E2A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752FC95-BA26-4213-978A-489A26C8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53B-77FE-432C-8D56-3A6552B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55F93-4B66-4381-AE0F-A53D5E2A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752FC95-BA26-4213-978A-489A26C8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C9970F-6B89-4328-B29F-12EE01660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53B-77FE-432C-8D56-3A6552B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255F93-4B66-4381-AE0F-A53D5E2A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752FC95-BA26-4213-978A-489A26C8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03D19D3-2999-4703-8CE2-8C9929019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2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3" ma:contentTypeDescription="Create a new document." ma:contentTypeScope="" ma:versionID="8fb5ee41a10cf8634c31cd16b98ecab3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c9fbd7ef25a1bbf0f62c06271b99aa23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6463B7-A706-4943-9411-49AD665A466A}"/>
</file>

<file path=customXml/itemProps2.xml><?xml version="1.0" encoding="utf-8"?>
<ds:datastoreItem xmlns:ds="http://schemas.openxmlformats.org/officeDocument/2006/customXml" ds:itemID="{77AE3F32-5DC1-444A-8C69-378D6BA17DDD}"/>
</file>

<file path=customXml/itemProps3.xml><?xml version="1.0" encoding="utf-8"?>
<ds:datastoreItem xmlns:ds="http://schemas.openxmlformats.org/officeDocument/2006/customXml" ds:itemID="{005E11D2-D5F2-48E1-A9E0-AEA4B53F042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230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Project Recovery Assignment</vt:lpstr>
      <vt:lpstr>Welcome!
</vt:lpstr>
      <vt:lpstr>Frameworks and preconditions
</vt:lpstr>
      <vt:lpstr>Example of the Functionalities
</vt:lpstr>
      <vt:lpstr>Design</vt:lpstr>
      <vt:lpstr>Design</vt:lpstr>
      <vt:lpstr>Design</vt:lpstr>
      <vt:lpstr>Design</vt:lpstr>
      <vt:lpstr>Design</vt:lpstr>
      <vt:lpstr>Examination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Herstel Traject</dc:title>
  <dc:creator>Gerjan van Oenen</dc:creator>
  <cp:lastModifiedBy>Gerjan van Oenen</cp:lastModifiedBy>
  <cp:revision>1</cp:revision>
  <dcterms:created xsi:type="dcterms:W3CDTF">2022-01-31T23:05:42Z</dcterms:created>
  <dcterms:modified xsi:type="dcterms:W3CDTF">2022-01-31T23:38:00Z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</Properties>
</file>