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  <p:sldMasterId id="2147483858" r:id="rId2"/>
    <p:sldMasterId id="2147483891" r:id="rId3"/>
    <p:sldMasterId id="2147483924" r:id="rId4"/>
  </p:sldMasterIdLst>
  <p:notesMasterIdLst>
    <p:notesMasterId r:id="rId9"/>
  </p:notesMasterIdLst>
  <p:handoutMasterIdLst>
    <p:handoutMasterId r:id="rId10"/>
  </p:handoutMasterIdLst>
  <p:sldIdLst>
    <p:sldId id="337" r:id="rId5"/>
    <p:sldId id="339" r:id="rId6"/>
    <p:sldId id="340" r:id="rId7"/>
    <p:sldId id="341" r:id="rId8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5"/>
    <p:restoredTop sz="96327"/>
  </p:normalViewPr>
  <p:slideViewPr>
    <p:cSldViewPr snapToGrid="0" snapToObjects="1">
      <p:cViewPr varScale="1">
        <p:scale>
          <a:sx n="204" d="100"/>
          <a:sy n="204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78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D41EB-D3D3-6044-A7B2-6CD4A3F63263}" type="datetimeFigureOut">
              <a:rPr lang="en-US" smtClean="0">
                <a:latin typeface="IBM Plex Sans" charset="0"/>
                <a:ea typeface="IBM Plex Sans" charset="0"/>
                <a:cs typeface="IBM Plex Sans" charset="0"/>
              </a:rPr>
              <a:t>3/3/20</a:t>
            </a:fld>
            <a:endParaRPr lang="en-US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4878-71CB-8F40-B9DD-F26F1F6CA014}" type="slidenum">
              <a:rPr lang="en-US" smtClean="0">
                <a:latin typeface="IBM Plex Sans" charset="0"/>
                <a:ea typeface="IBM Plex Sans" charset="0"/>
                <a:cs typeface="IBM Plex Sans" charset="0"/>
              </a:rPr>
              <a:t>‹#›</a:t>
            </a:fld>
            <a:endParaRPr lang="en-US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D96A0541-C2EF-9848-827E-46BECFB549F3}" type="datetimeFigureOut">
              <a:rPr lang="en-US" smtClean="0"/>
              <a:pPr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690745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556253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bg1"/>
          </a:solidFill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</a:t>
            </a:r>
            <a:r>
              <a:rPr lang="en-US"/>
              <a:t>click icon to add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581275"/>
            <a:ext cx="2286000" cy="2562225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2571750"/>
            <a:ext cx="2569464" cy="257175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391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323392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196" y="2308702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tx1"/>
          </a:solidFill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581275"/>
            <a:ext cx="2286000" cy="2562225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2571750"/>
            <a:ext cx="2569464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BA5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323392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308702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690745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21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86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92246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1752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70465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693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556253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93806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6948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201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2037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4487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62234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654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306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382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0647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394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rgbClr val="418C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accent2"/>
          </a:solidFill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532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accent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248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</a:t>
            </a:r>
            <a:r>
              <a:rPr lang="en-US"/>
              <a:t>click icon to add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581275"/>
            <a:ext cx="2286000" cy="2562225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0" y="2571750"/>
            <a:ext cx="2569464" cy="2571750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9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22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0386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88596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5532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0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322753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999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3610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323392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5819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308702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899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690872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556253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556253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tx2"/>
          </a:solidFill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</a:t>
            </a:r>
            <a:r>
              <a:rPr lang="en-US"/>
              <a:t>click icon to add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581275"/>
            <a:ext cx="2286000" cy="2562225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2571750"/>
            <a:ext cx="2569464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323392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196" y="2308702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690872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3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8" Type="http://schemas.openxmlformats.org/officeDocument/2006/relationships/slideLayout" Target="../slideLayouts/slideLayout72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14.xml"/><Relationship Id="rId26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5" Type="http://schemas.openxmlformats.org/officeDocument/2006/relationships/slideLayout" Target="../slideLayouts/slideLayout121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0" Type="http://schemas.openxmlformats.org/officeDocument/2006/relationships/slideLayout" Target="../slideLayouts/slideLayout116.xml"/><Relationship Id="rId29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24" Type="http://schemas.openxmlformats.org/officeDocument/2006/relationships/slideLayout" Target="../slideLayouts/slideLayout120.xml"/><Relationship Id="rId32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23" Type="http://schemas.openxmlformats.org/officeDocument/2006/relationships/slideLayout" Target="../slideLayouts/slideLayout119.xml"/><Relationship Id="rId28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15.xml"/><Relationship Id="rId31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118.xml"/><Relationship Id="rId27" Type="http://schemas.openxmlformats.org/officeDocument/2006/relationships/slideLayout" Target="../slideLayouts/slideLayout123.xml"/><Relationship Id="rId30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997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958" r:id="rId19"/>
    <p:sldLayoutId id="2147483878" r:id="rId20"/>
    <p:sldLayoutId id="2147483879" r:id="rId21"/>
    <p:sldLayoutId id="2147483880" r:id="rId22"/>
    <p:sldLayoutId id="2147483881" r:id="rId23"/>
    <p:sldLayoutId id="2147483882" r:id="rId24"/>
    <p:sldLayoutId id="2147483883" r:id="rId25"/>
    <p:sldLayoutId id="2147483884" r:id="rId26"/>
    <p:sldLayoutId id="2147483885" r:id="rId27"/>
    <p:sldLayoutId id="2147483886" r:id="rId28"/>
    <p:sldLayoutId id="2147483887" r:id="rId29"/>
    <p:sldLayoutId id="2147483888" r:id="rId30"/>
    <p:sldLayoutId id="2147483889" r:id="rId31"/>
    <p:sldLayoutId id="2147483890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  <p:sldLayoutId id="2147483913" r:id="rId22"/>
    <p:sldLayoutId id="2147483914" r:id="rId23"/>
    <p:sldLayoutId id="2147483915" r:id="rId24"/>
    <p:sldLayoutId id="2147483916" r:id="rId25"/>
    <p:sldLayoutId id="2147483917" r:id="rId26"/>
    <p:sldLayoutId id="2147483918" r:id="rId27"/>
    <p:sldLayoutId id="2147483919" r:id="rId28"/>
    <p:sldLayoutId id="2147483920" r:id="rId29"/>
    <p:sldLayoutId id="2147483921" r:id="rId30"/>
    <p:sldLayoutId id="2147483922" r:id="rId31"/>
    <p:sldLayoutId id="2147483923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57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B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213852" cy="4294632"/>
          </a:xfrm>
        </p:spPr>
        <p:txBody>
          <a:bodyPr/>
          <a:lstStyle/>
          <a:p>
            <a:r>
              <a:rPr lang="it-IT" dirty="0"/>
              <a:t>Alternanza Scuola Lavoro ’20: Introduzione alla programmazione in </a:t>
            </a:r>
            <a:r>
              <a:rPr lang="it-IT" dirty="0" err="1"/>
              <a:t>Cloud</a:t>
            </a:r>
            <a:br>
              <a:rPr lang="it-IT" dirty="0"/>
            </a:br>
            <a:r>
              <a:rPr lang="it-IT" dirty="0"/>
              <a:t>—</a:t>
            </a:r>
            <a:br>
              <a:rPr lang="it-IT" dirty="0"/>
            </a:br>
            <a:r>
              <a:rPr lang="it-IT" dirty="0"/>
              <a:t>Valerio Riva</a:t>
            </a:r>
            <a:br>
              <a:rPr lang="it-IT" dirty="0"/>
            </a:br>
            <a:r>
              <a:rPr lang="it-IT" dirty="0"/>
              <a:t>Software </a:t>
            </a:r>
            <a:r>
              <a:rPr lang="it-IT" dirty="0" err="1"/>
              <a:t>Engineer</a:t>
            </a:r>
            <a:br>
              <a:rPr lang="it-IT" dirty="0"/>
            </a:br>
            <a:r>
              <a:rPr lang="it-IT" dirty="0" err="1"/>
              <a:t>valerio.riva@it.ibm.com</a:t>
            </a:r>
            <a:br>
              <a:rPr lang="it-IT" dirty="0"/>
            </a:br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Cloud / ASL 2020 / March 03, 2019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2374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Organizzazione e contenuti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IBM Cloud / ASL 2020 / March 03, 2019 / © 2020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4 incontri da 2 ore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Progetto di gruppo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Introduzione al </a:t>
            </a:r>
            <a:r>
              <a:rPr lang="it-IT" sz="1800" dirty="0" err="1">
                <a:solidFill>
                  <a:schemeClr val="tx1"/>
                </a:solidFill>
              </a:rPr>
              <a:t>Cloud</a:t>
            </a:r>
            <a:endParaRPr lang="it-IT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Introduzione al CI/CD (</a:t>
            </a:r>
            <a:r>
              <a:rPr lang="it-IT" sz="1800" dirty="0" err="1">
                <a:solidFill>
                  <a:schemeClr val="tx1"/>
                </a:solidFill>
              </a:rPr>
              <a:t>Continous</a:t>
            </a:r>
            <a:r>
              <a:rPr lang="it-IT" sz="1800" dirty="0">
                <a:solidFill>
                  <a:schemeClr val="tx1"/>
                </a:solidFill>
              </a:rPr>
              <a:t> Integration &amp; </a:t>
            </a:r>
            <a:r>
              <a:rPr lang="it-IT" sz="1800" dirty="0" err="1">
                <a:solidFill>
                  <a:schemeClr val="tx1"/>
                </a:solidFill>
              </a:rPr>
              <a:t>Continous</a:t>
            </a:r>
            <a:r>
              <a:rPr lang="it-IT" sz="1800" dirty="0">
                <a:solidFill>
                  <a:schemeClr val="tx1"/>
                </a:solidFill>
              </a:rPr>
              <a:t> Delivery)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Esempi</a:t>
            </a:r>
            <a:r>
              <a:rPr lang="en-US" sz="1800" dirty="0">
                <a:solidFill>
                  <a:schemeClr val="tx1"/>
                </a:solidFill>
              </a:rPr>
              <a:t> di REST API in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Introduzione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alla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sviluppo</a:t>
            </a:r>
            <a:r>
              <a:rPr lang="en-US" sz="1800" dirty="0">
                <a:solidFill>
                  <a:schemeClr val="tx1"/>
                </a:solidFill>
              </a:rPr>
              <a:t> di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Realizzazione</a:t>
            </a:r>
            <a:r>
              <a:rPr lang="en-US" sz="1800" dirty="0">
                <a:solidFill>
                  <a:schemeClr val="tx1"/>
                </a:solidFill>
              </a:rPr>
              <a:t> di un chatbot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8A9FA-47D9-D24A-8FF9-0F3EDAE517CB}"/>
              </a:ext>
            </a:extLst>
          </p:cNvPr>
          <p:cNvSpPr/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AD99C4-5E08-E948-AA9D-8DD201BF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66" y="171159"/>
            <a:ext cx="1278754" cy="12787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F2C07D-FF35-184E-AB6D-1D1913063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194" y="127704"/>
            <a:ext cx="1494347" cy="13283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085DC42-73F3-DF43-8F38-0CA6E0F1C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590" y="80725"/>
            <a:ext cx="1369188" cy="136918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75D92E-BDDD-DA49-8875-57B013864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0454" y="1970451"/>
            <a:ext cx="1369189" cy="1369189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22990E4E-15D4-3246-9A26-6B4561DFDA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2676" y="1846794"/>
            <a:ext cx="1429619" cy="13978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FAB32E2-4AD0-7E40-BF2B-E3B0BC9C94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2721" y="3691315"/>
            <a:ext cx="1491602" cy="13244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32836F-583E-7545-A6E8-D494FDACF1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2590" y="3779457"/>
            <a:ext cx="1317054" cy="11751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927F5CF-6F27-814E-B64E-D7FCC16D3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9643" y="3654638"/>
            <a:ext cx="1238744" cy="1397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2F91A-4165-2D41-AE55-E9C1BA1A3B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1603" y="1884251"/>
            <a:ext cx="1324494" cy="132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5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Primo Incontro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IBM Cloud / ASL 2020 / March 03, 2019 / © 2020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244056" cy="3252216"/>
          </a:xfrm>
        </p:spPr>
        <p:txBody>
          <a:bodyPr/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/>
              <a:t>Introduzione </a:t>
            </a:r>
            <a:r>
              <a:rPr lang="it-IT" sz="1800" dirty="0" err="1"/>
              <a:t>Cloud</a:t>
            </a:r>
            <a:r>
              <a:rPr lang="it-IT" sz="1800" dirty="0"/>
              <a:t> e IBM </a:t>
            </a:r>
            <a:r>
              <a:rPr lang="it-IT" sz="1800" dirty="0" err="1"/>
              <a:t>Cloud</a:t>
            </a:r>
            <a:endParaRPr lang="it-IT" sz="180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/>
              <a:t>Installazione ambiente di sviluppo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it-IT" sz="1800" dirty="0"/>
              <a:t>VS Code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Node.js</a:t>
            </a:r>
            <a:endParaRPr lang="it-IT" sz="1800" dirty="0"/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Git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Introduzione</a:t>
            </a:r>
            <a:r>
              <a:rPr lang="en-US" sz="1800" dirty="0"/>
              <a:t> al 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Primi</a:t>
            </a:r>
            <a:r>
              <a:rPr lang="en-US" sz="1800" dirty="0"/>
              <a:t> </a:t>
            </a:r>
            <a:r>
              <a:rPr lang="en-US" sz="1800" dirty="0" err="1"/>
              <a:t>passi</a:t>
            </a:r>
            <a:r>
              <a:rPr lang="en-US" sz="1800" dirty="0"/>
              <a:t> con le REST API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D58B6-D89F-FC44-BED8-BD27D385A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5" r="1129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3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B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IBM Cloud / ASL 2020 / March 03, 2019 / © 2020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9455" y="1243584"/>
            <a:ext cx="7909937" cy="3252216"/>
          </a:xfrm>
        </p:spPr>
        <p:txBody>
          <a:bodyPr/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/>
              <a:t>IBM </a:t>
            </a:r>
            <a:r>
              <a:rPr lang="it-IT" sz="1800" dirty="0" err="1"/>
              <a:t>Cloud</a:t>
            </a:r>
            <a:r>
              <a:rPr lang="it-IT" sz="1800" dirty="0"/>
              <a:t>: https://</a:t>
            </a:r>
            <a:r>
              <a:rPr lang="it-IT" sz="1800" dirty="0" err="1"/>
              <a:t>cloud.ibm.com</a:t>
            </a:r>
            <a:r>
              <a:rPr lang="it-IT" sz="1800" dirty="0"/>
              <a:t>/ - </a:t>
            </a:r>
            <a:r>
              <a:rPr lang="it-IT" sz="1800" b="1" dirty="0" err="1"/>
              <a:t>https</a:t>
            </a:r>
            <a:r>
              <a:rPr lang="it-IT" sz="1800" b="1" dirty="0"/>
              <a:t>://</a:t>
            </a:r>
            <a:r>
              <a:rPr lang="it-IT" sz="1800" b="1" dirty="0" err="1"/>
              <a:t>ibm.co</a:t>
            </a:r>
            <a:r>
              <a:rPr lang="it-IT" sz="1800" b="1" dirty="0"/>
              <a:t>/39lmiEL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/>
              <a:t>VS Code: https://</a:t>
            </a:r>
            <a:r>
              <a:rPr lang="it-IT" sz="1800" dirty="0" err="1"/>
              <a:t>code.visualstudio.com</a:t>
            </a:r>
            <a:r>
              <a:rPr lang="it-IT" sz="18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Node.js</a:t>
            </a:r>
            <a:r>
              <a:rPr lang="it-IT" sz="1800" dirty="0"/>
              <a:t>: https://nodejs.org/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Git</a:t>
            </a:r>
            <a:r>
              <a:rPr lang="it-IT" sz="1800" dirty="0"/>
              <a:t>: </a:t>
            </a:r>
            <a:r>
              <a:rPr lang="it-IT" sz="1800" dirty="0" err="1"/>
              <a:t>https</a:t>
            </a:r>
            <a:r>
              <a:rPr lang="it-IT" sz="1800" dirty="0"/>
              <a:t>://</a:t>
            </a:r>
            <a:r>
              <a:rPr lang="it-IT" sz="1800" dirty="0" err="1"/>
              <a:t>git-scm.com</a:t>
            </a:r>
            <a:r>
              <a:rPr lang="it-IT" sz="18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Github</a:t>
            </a:r>
            <a:r>
              <a:rPr lang="it-IT" sz="1800" dirty="0"/>
              <a:t>: </a:t>
            </a:r>
            <a:r>
              <a:rPr lang="it-IT" sz="1800" dirty="0" err="1"/>
              <a:t>https</a:t>
            </a:r>
            <a:r>
              <a:rPr lang="it-IT" sz="1800" dirty="0"/>
              <a:t>://</a:t>
            </a:r>
            <a:r>
              <a:rPr lang="it-IT" sz="1800" dirty="0" err="1"/>
              <a:t>github.com</a:t>
            </a:r>
            <a:r>
              <a:rPr lang="it-IT" sz="18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Repository</a:t>
            </a:r>
            <a:r>
              <a:rPr lang="it-IT" sz="1800" dirty="0"/>
              <a:t>: </a:t>
            </a:r>
            <a:r>
              <a:rPr lang="it-IT" sz="1800" dirty="0" err="1"/>
              <a:t>https</a:t>
            </a:r>
            <a:r>
              <a:rPr lang="it-IT" sz="1800" dirty="0"/>
              <a:t>://</a:t>
            </a:r>
            <a:r>
              <a:rPr lang="it-IT" sz="1800" dirty="0" err="1"/>
              <a:t>github.com</a:t>
            </a:r>
            <a:r>
              <a:rPr lang="it-IT" sz="1800" dirty="0"/>
              <a:t>/Lotti/</a:t>
            </a:r>
            <a:r>
              <a:rPr lang="it-IT" sz="1800" dirty="0" err="1"/>
              <a:t>pcto-simple-chatbot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579540305"/>
      </p:ext>
    </p:extLst>
  </p:cSld>
  <p:clrMapOvr>
    <a:masterClrMapping/>
  </p:clrMapOvr>
</p:sld>
</file>

<file path=ppt/theme/theme1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Plex_16x9" id="{0EA35D9A-8E1D-664A-808E-93BABB999E0C}" vid="{C91237CF-0D5A-0E40-B517-BDEDD4BD6E46}"/>
    </a:ext>
  </a:extLst>
</a:theme>
</file>

<file path=ppt/theme/theme2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Plex_16x9" id="{0EA35D9A-8E1D-664A-808E-93BABB999E0C}" vid="{57926E65-C5FD-6B4D-AAB5-2F2822DE9EFA}"/>
    </a:ext>
  </a:extLst>
</a:theme>
</file>

<file path=ppt/theme/theme3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Plex_16x9" id="{0EA35D9A-8E1D-664A-808E-93BABB999E0C}" vid="{A715228E-B437-ED43-A2F7-07B5DBEEA9DC}"/>
    </a:ext>
  </a:extLst>
</a:theme>
</file>

<file path=ppt/theme/theme4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Plex_16x9" id="{0EA35D9A-8E1D-664A-808E-93BABB999E0C}" vid="{9DDFA83D-8111-FE42-BD0B-4A07DEC9DBF9}"/>
    </a:ext>
  </a:extLst>
</a:theme>
</file>

<file path=ppt/theme/theme5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6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BxD 2018 black background</Template>
  <TotalTime>261</TotalTime>
  <Words>230</Words>
  <Application>Microsoft Macintosh PowerPoint</Application>
  <PresentationFormat>On-screen Show (16:9)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.AppleSystemUIFont</vt:lpstr>
      <vt:lpstr>Arial</vt:lpstr>
      <vt:lpstr>HelvNeue Light for IBM</vt:lpstr>
      <vt:lpstr>IBM Plex Sans</vt:lpstr>
      <vt:lpstr>IBM Plex Sans Light</vt:lpstr>
      <vt:lpstr>Wingdings</vt:lpstr>
      <vt:lpstr>IBM BxD 2018 black background</vt:lpstr>
      <vt:lpstr>IBM BxD 2018 black background</vt:lpstr>
      <vt:lpstr>IBM BxD 2018 black background</vt:lpstr>
      <vt:lpstr>IBM BxD 2018 black background</vt:lpstr>
      <vt:lpstr>Alternanza Scuola Lavoro ’20: Introduzione alla programmazione in Cloud — Valerio Riva Software Engineer valerio.riva@it.ibm.com </vt:lpstr>
      <vt:lpstr>Organizzazione e contenuti</vt:lpstr>
      <vt:lpstr>Primo Incontro</vt:lpstr>
      <vt:lpstr>Link utili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IBM Presentation Template — IBM Plex variant </dc:title>
  <dc:creator>Valerio Riva</dc:creator>
  <cp:lastModifiedBy>Valerio Riva</cp:lastModifiedBy>
  <cp:revision>23</cp:revision>
  <cp:lastPrinted>2017-11-06T21:50:47Z</cp:lastPrinted>
  <dcterms:created xsi:type="dcterms:W3CDTF">2020-03-03T05:30:19Z</dcterms:created>
  <dcterms:modified xsi:type="dcterms:W3CDTF">2020-03-03T12:54:03Z</dcterms:modified>
</cp:coreProperties>
</file>