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2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93" r:id="rId13"/>
    <p:sldId id="273" r:id="rId14"/>
    <p:sldId id="277" r:id="rId15"/>
    <p:sldId id="280" r:id="rId16"/>
    <p:sldId id="282" r:id="rId17"/>
    <p:sldId id="302" r:id="rId18"/>
    <p:sldId id="294" r:id="rId19"/>
    <p:sldId id="281" r:id="rId20"/>
    <p:sldId id="300" r:id="rId21"/>
    <p:sldId id="301" r:id="rId22"/>
    <p:sldId id="290" r:id="rId23"/>
    <p:sldId id="284" r:id="rId24"/>
    <p:sldId id="285" r:id="rId25"/>
    <p:sldId id="286" r:id="rId26"/>
    <p:sldId id="287" r:id="rId27"/>
    <p:sldId id="291" r:id="rId28"/>
    <p:sldId id="297" r:id="rId29"/>
    <p:sldId id="296" r:id="rId30"/>
    <p:sldId id="299" r:id="rId3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924" y="7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10/04/2014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</a:t>
            </a:r>
            <a:r>
              <a:rPr lang="en-US" dirty="0" smtClean="0"/>
              <a:t>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6" y="3722303"/>
            <a:ext cx="2663548" cy="266354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8477"/>
            <a:ext cx="3748266" cy="28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</a:t>
            </a:r>
            <a:r>
              <a:rPr lang="en-US" sz="4000" dirty="0" smtClean="0"/>
              <a:t>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</a:t>
            </a:r>
            <a:r>
              <a:rPr lang="en-US" dirty="0" smtClean="0"/>
              <a:t>HTML5 game 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“arcade”: simple AABB physics engine</a:t>
            </a:r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 smtClean="0"/>
              <a:t>draw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Draw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1157</Words>
  <Application>Microsoft Office PowerPoint</Application>
  <PresentationFormat>Presentazione su schermo (4:3)</PresentationFormat>
  <Paragraphs>317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154</cp:revision>
  <dcterms:created xsi:type="dcterms:W3CDTF">2014-03-20T13:26:47Z</dcterms:created>
  <dcterms:modified xsi:type="dcterms:W3CDTF">2014-04-10T20:56:21Z</dcterms:modified>
</cp:coreProperties>
</file>