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8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1" r:id="rId12"/>
    <p:sldId id="272" r:id="rId13"/>
    <p:sldId id="273" r:id="rId14"/>
    <p:sldId id="277" r:id="rId15"/>
    <p:sldId id="279" r:id="rId16"/>
    <p:sldId id="280" r:id="rId17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1"/>
            <p14:sldId id="272"/>
            <p14:sldId id="273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05/04/2014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ROME 11-12 april 2014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– Interactive Project 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srl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gameLoop.js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2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helloPhaser.html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“Lives” inside game world, with </a:t>
            </a:r>
            <a:br>
              <a:rPr lang="en-US" dirty="0" smtClean="0"/>
            </a:br>
            <a:r>
              <a:rPr lang="en-US" dirty="0" smtClean="0"/>
              <a:t>its set of coordinates 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848099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636537"/>
            <a:ext cx="1201499" cy="12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3221682" cy="4848895"/>
          </a:xfrm>
        </p:spPr>
        <p:txBody>
          <a:bodyPr>
            <a:normAutofit/>
          </a:bodyPr>
          <a:lstStyle/>
          <a:p>
            <a:r>
              <a:rPr lang="it-IT" dirty="0" smtClean="0"/>
              <a:t>Be </a:t>
            </a:r>
            <a:r>
              <a:rPr lang="it-IT" dirty="0" err="1" smtClean="0"/>
              <a:t>created</a:t>
            </a:r>
            <a:endParaRPr lang="it-IT" dirty="0" smtClean="0"/>
          </a:p>
          <a:p>
            <a:r>
              <a:rPr lang="it-IT" dirty="0" smtClean="0"/>
              <a:t>Scale</a:t>
            </a:r>
          </a:p>
          <a:p>
            <a:r>
              <a:rPr lang="it-IT" dirty="0" smtClean="0"/>
              <a:t>Rotate</a:t>
            </a:r>
          </a:p>
          <a:p>
            <a:r>
              <a:rPr lang="it-IT" dirty="0" err="1" smtClean="0"/>
              <a:t>Moves</a:t>
            </a:r>
            <a:endParaRPr lang="it-IT" dirty="0" smtClean="0"/>
          </a:p>
          <a:p>
            <a:r>
              <a:rPr lang="en-US" dirty="0" smtClean="0"/>
              <a:t>Animate</a:t>
            </a:r>
          </a:p>
          <a:p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physic</a:t>
            </a:r>
            <a:r>
              <a:rPr lang="it-IT" dirty="0" smtClean="0"/>
              <a:t> body for </a:t>
            </a:r>
            <a:r>
              <a:rPr lang="it-IT" dirty="0" err="1" smtClean="0"/>
              <a:t>collisions</a:t>
            </a:r>
            <a:endParaRPr lang="it-IT" dirty="0" smtClean="0"/>
          </a:p>
          <a:p>
            <a:r>
              <a:rPr lang="it-IT" dirty="0" smtClean="0"/>
              <a:t>and </a:t>
            </a:r>
            <a:r>
              <a:rPr lang="it-IT" dirty="0" err="1" smtClean="0"/>
              <a:t>much</a:t>
            </a:r>
            <a:r>
              <a:rPr lang="it-IT" dirty="0" smtClean="0"/>
              <a:t> more!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851921" y="1628800"/>
            <a:ext cx="4665017" cy="4848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sprites can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mummy.js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sprite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 </a:t>
            </a:r>
            <a:r>
              <a:rPr lang="en-US" dirty="0" err="1" smtClean="0"/>
              <a:t>srl</a:t>
            </a:r>
            <a:endParaRPr lang="en-US" dirty="0" smtClean="0"/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Turbo</a:t>
            </a:r>
          </a:p>
          <a:p>
            <a:pPr lvl="1"/>
            <a:r>
              <a:rPr lang="en-US" dirty="0" err="1" smtClean="0"/>
              <a:t>OverVolt</a:t>
            </a:r>
            <a:endParaRPr lang="en-US" dirty="0" smtClean="0"/>
          </a:p>
          <a:p>
            <a:r>
              <a:rPr lang="en-US" dirty="0" smtClean="0"/>
              <a:t>Unity3D lover / hater</a:t>
            </a:r>
          </a:p>
          <a:p>
            <a:r>
              <a:rPr lang="en-US" dirty="0"/>
              <a:t>VCS </a:t>
            </a:r>
            <a:r>
              <a:rPr lang="en-US" dirty="0" smtClean="0"/>
              <a:t>enthusiast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923928" y="4078858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 smtClean="0"/>
              <a:t>Overload of </a:t>
            </a:r>
            <a:r>
              <a:rPr lang="en-US" dirty="0"/>
              <a:t>game engine http://html5gameengine.com/</a:t>
            </a:r>
            <a:endParaRPr lang="en-US" dirty="0" smtClean="0"/>
          </a:p>
          <a:p>
            <a:r>
              <a:rPr lang="en-US" dirty="0" smtClean="0"/>
              <a:t>Available on all mobile </a:t>
            </a:r>
          </a:p>
          <a:p>
            <a:r>
              <a:rPr lang="en-US" dirty="0" smtClean="0"/>
              <a:t>Low performances on almost every mobile (especially on Android)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OS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editor</a:t>
            </a:r>
          </a:p>
          <a:p>
            <a:r>
              <a:rPr lang="en-US" dirty="0" smtClean="0"/>
              <a:t>Your </a:t>
            </a:r>
            <a:r>
              <a:rPr lang="en-US" dirty="0" err="1" smtClean="0"/>
              <a:t>favourite</a:t>
            </a:r>
            <a:r>
              <a:rPr lang="en-US" dirty="0" smtClean="0"/>
              <a:t> web server</a:t>
            </a:r>
          </a:p>
          <a:p>
            <a:r>
              <a:rPr lang="en-US" dirty="0" smtClean="0"/>
              <a:t>Almost </a:t>
            </a:r>
            <a:r>
              <a:rPr lang="en-US" dirty="0"/>
              <a:t>compatible with </a:t>
            </a:r>
            <a:r>
              <a:rPr lang="en-US" dirty="0" err="1" smtClean="0"/>
              <a:t>CocoonJS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http://brackets.io</a:t>
            </a:r>
            <a:r>
              <a:rPr lang="en-US" dirty="0" smtClean="0"/>
              <a:t>/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54" y="4866754"/>
            <a:ext cx="1445146" cy="14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Mobile </a:t>
            </a:r>
            <a:r>
              <a:rPr lang="en-US" dirty="0"/>
              <a:t>Focused </a:t>
            </a:r>
            <a:r>
              <a:rPr lang="en-US" dirty="0" smtClean="0"/>
              <a:t>with </a:t>
            </a:r>
            <a:r>
              <a:rPr lang="en-US" dirty="0" err="1" smtClean="0"/>
              <a:t>Multitouch</a:t>
            </a:r>
            <a:endParaRPr lang="en-US" dirty="0" smtClean="0"/>
          </a:p>
          <a:p>
            <a:r>
              <a:rPr lang="en-US" dirty="0" err="1" smtClean="0"/>
              <a:t>WebGL</a:t>
            </a:r>
            <a:r>
              <a:rPr lang="en-US" dirty="0" smtClean="0"/>
              <a:t> &amp; Canvas, </a:t>
            </a:r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Supports “standards”</a:t>
            </a:r>
          </a:p>
          <a:p>
            <a:r>
              <a:rPr lang="en-US" dirty="0" smtClean="0"/>
              <a:t>Very </a:t>
            </a:r>
            <a:r>
              <a:rPr lang="en-US" dirty="0"/>
              <a:t>active </a:t>
            </a:r>
            <a:r>
              <a:rPr lang="en-US" dirty="0" smtClean="0"/>
              <a:t>development, vibrant community</a:t>
            </a:r>
          </a:p>
          <a:p>
            <a:r>
              <a:rPr lang="en-US" dirty="0" smtClean="0"/>
              <a:t>Based </a:t>
            </a:r>
            <a:r>
              <a:rPr lang="en-US" dirty="0"/>
              <a:t>on pixi.js </a:t>
            </a:r>
            <a:r>
              <a:rPr lang="en-US" dirty="0" smtClean="0"/>
              <a:t>http</a:t>
            </a:r>
            <a:r>
              <a:rPr lang="en-US" dirty="0"/>
              <a:t>://www.pixijs.com</a:t>
            </a:r>
            <a:r>
              <a:rPr lang="en-US" dirty="0" smtClean="0"/>
              <a:t>/</a:t>
            </a:r>
            <a:endParaRPr lang="en-US" dirty="0"/>
          </a:p>
          <a:p>
            <a:r>
              <a:rPr lang="en-US" dirty="0" smtClean="0"/>
              <a:t>Various physics engine </a:t>
            </a:r>
          </a:p>
          <a:p>
            <a:pPr lvl="1"/>
            <a:r>
              <a:rPr lang="en-US" dirty="0" smtClean="0"/>
              <a:t>“arcade”</a:t>
            </a:r>
          </a:p>
          <a:p>
            <a:pPr lvl="1"/>
            <a:r>
              <a:rPr lang="en-US" dirty="0"/>
              <a:t>p2.js http://schteppe.github.io/p2.js/</a:t>
            </a:r>
            <a:endParaRPr lang="en-US" dirty="0" smtClean="0"/>
          </a:p>
          <a:p>
            <a:pPr lvl="1"/>
            <a:r>
              <a:rPr lang="en-US" dirty="0" smtClean="0"/>
              <a:t>“ninja”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 err="1"/>
              <a:t>Tilemap</a:t>
            </a:r>
            <a:endParaRPr lang="en-US" dirty="0" smtClean="0"/>
          </a:p>
          <a:p>
            <a:r>
              <a:rPr lang="en-US" smtClean="0"/>
              <a:t>Collision</a:t>
            </a:r>
            <a:endParaRPr lang="en-US" dirty="0" smtClean="0"/>
          </a:p>
          <a:p>
            <a:r>
              <a:rPr lang="en-US" dirty="0" smtClean="0"/>
              <a:t>Tweens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Inputs, AI, collisions, rendering … your game is computed here!</a:t>
            </a:r>
          </a:p>
          <a:p>
            <a:r>
              <a:rPr lang="en-US" dirty="0" smtClean="0"/>
              <a:t>update() &amp; render()</a:t>
            </a:r>
          </a:p>
          <a:p>
            <a:r>
              <a:rPr lang="en-US" dirty="0" smtClean="0"/>
              <a:t>Phaser implementation</a:t>
            </a:r>
          </a:p>
          <a:p>
            <a:pPr lvl="1"/>
            <a:r>
              <a:rPr lang="en-US" dirty="0" smtClean="0"/>
              <a:t>render() is supplied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ame is a set of </a:t>
            </a:r>
            <a:r>
              <a:rPr lang="en-US" i="1" dirty="0" smtClean="0"/>
              <a:t>states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state has: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preload state initialization</a:t>
            </a:r>
          </a:p>
          <a:p>
            <a:pPr lvl="1"/>
            <a:r>
              <a:rPr lang="en-US" b="1" dirty="0" err="1"/>
              <a:t>loadUpdate</a:t>
            </a:r>
            <a:r>
              <a:rPr lang="en-US" dirty="0"/>
              <a:t>: preload main loop</a:t>
            </a:r>
          </a:p>
          <a:p>
            <a:pPr lvl="1"/>
            <a:r>
              <a:rPr lang="en-US" b="1" dirty="0" err="1"/>
              <a:t>loadRender</a:t>
            </a:r>
            <a:r>
              <a:rPr lang="en-US" dirty="0"/>
              <a:t>: preload post rendering </a:t>
            </a:r>
            <a:r>
              <a:rPr lang="en-US" dirty="0" smtClean="0"/>
              <a:t>call</a:t>
            </a:r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 smtClean="0"/>
          </a:p>
          <a:p>
            <a:pPr lvl="1"/>
            <a:r>
              <a:rPr lang="en-US" b="1" dirty="0" smtClean="0"/>
              <a:t>paused</a:t>
            </a:r>
            <a:r>
              <a:rPr lang="en-US" dirty="0" smtClean="0"/>
              <a:t>: called when game is paused</a:t>
            </a:r>
          </a:p>
          <a:p>
            <a:pPr lvl="1"/>
            <a:r>
              <a:rPr lang="en-US" b="1" dirty="0" smtClean="0"/>
              <a:t>shutdown</a:t>
            </a:r>
            <a:r>
              <a:rPr lang="en-US" dirty="0" smtClean="0"/>
              <a:t>: called when game is leaving the stage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it-IT" b="1" i="1" dirty="0" smtClean="0">
                <a:solidFill>
                  <a:schemeClr val="bg1"/>
                </a:solidFill>
              </a:rPr>
              <a:t>ROME  11-12 </a:t>
            </a:r>
            <a:r>
              <a:rPr lang="it-IT" b="1" i="1" dirty="0" err="1" smtClean="0">
                <a:solidFill>
                  <a:schemeClr val="bg1"/>
                </a:solidFill>
              </a:rPr>
              <a:t>april</a:t>
            </a:r>
            <a:r>
              <a:rPr lang="it-IT" b="1" i="1" dirty="0" smtClean="0">
                <a:solidFill>
                  <a:schemeClr val="bg1"/>
                </a:solidFill>
              </a:rPr>
              <a:t>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556</Words>
  <Application>Microsoft Office PowerPoint</Application>
  <PresentationFormat>Presentazione su schermo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do { game } while (true);</vt:lpstr>
      <vt:lpstr>do { game } while (true);</vt:lpstr>
      <vt:lpstr>Hello Phaser!</vt:lpstr>
      <vt:lpstr>Sprite</vt:lpstr>
      <vt:lpstr>Presentazione standard di PowerPoint</vt:lpstr>
      <vt:lpstr>What sprites can do</vt:lpstr>
      <vt:lpstr>Group of sprites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62</cp:revision>
  <dcterms:created xsi:type="dcterms:W3CDTF">2014-03-20T13:26:47Z</dcterms:created>
  <dcterms:modified xsi:type="dcterms:W3CDTF">2014-04-05T06:53:34Z</dcterms:modified>
</cp:coreProperties>
</file>