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2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2" r:id="rId12"/>
    <p:sldId id="293" r:id="rId13"/>
    <p:sldId id="273" r:id="rId14"/>
    <p:sldId id="277" r:id="rId15"/>
    <p:sldId id="280" r:id="rId16"/>
    <p:sldId id="282" r:id="rId17"/>
    <p:sldId id="302" r:id="rId18"/>
    <p:sldId id="294" r:id="rId19"/>
    <p:sldId id="281" r:id="rId20"/>
    <p:sldId id="300" r:id="rId21"/>
    <p:sldId id="301" r:id="rId22"/>
    <p:sldId id="290" r:id="rId23"/>
    <p:sldId id="284" r:id="rId24"/>
    <p:sldId id="285" r:id="rId25"/>
    <p:sldId id="286" r:id="rId26"/>
    <p:sldId id="287" r:id="rId27"/>
    <p:sldId id="291" r:id="rId28"/>
    <p:sldId id="297" r:id="rId29"/>
    <p:sldId id="296" r:id="rId30"/>
    <p:sldId id="299" r:id="rId31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2"/>
            <p14:sldId id="293"/>
            <p14:sldId id="273"/>
            <p14:sldId id="277"/>
            <p14:sldId id="280"/>
            <p14:sldId id="282"/>
            <p14:sldId id="30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924" y="7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lerioRiva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t.linkedin.com/in/valerioriv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kongregate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gamepix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://armorgames.com/" TargetMode="Externa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2" y="4653136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5301208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0510"/>
            <a:ext cx="686642" cy="68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 smtClean="0">
                <a:hlinkClick r:id="rId2"/>
              </a:rPr>
              <a:t>http://gamepix.com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3" y="4244915"/>
            <a:ext cx="3605538" cy="8905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2" y="5218826"/>
            <a:ext cx="1044575" cy="10445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8" y="5292565"/>
            <a:ext cx="897098" cy="89709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11415"/>
            <a:ext cx="1363215" cy="13632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0" y="5218826"/>
            <a:ext cx="1046006" cy="104600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32" y="5229200"/>
            <a:ext cx="1091116" cy="10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2573609" cy="4848895"/>
          </a:xfrm>
        </p:spPr>
        <p:txBody>
          <a:bodyPr>
            <a:normAutofit/>
          </a:bodyPr>
          <a:lstStyle/>
          <a:p>
            <a:r>
              <a:rPr lang="it-IT" sz="2400" dirty="0" smtClean="0"/>
              <a:t>Be </a:t>
            </a:r>
            <a:r>
              <a:rPr lang="it-IT" sz="2400" dirty="0" err="1" smtClean="0"/>
              <a:t>created</a:t>
            </a:r>
            <a:endParaRPr lang="it-IT" sz="2400" dirty="0" smtClean="0"/>
          </a:p>
          <a:p>
            <a:r>
              <a:rPr lang="it-IT" sz="2400" dirty="0" smtClean="0"/>
              <a:t>Scale</a:t>
            </a:r>
          </a:p>
          <a:p>
            <a:r>
              <a:rPr lang="it-IT" sz="2400" dirty="0" smtClean="0"/>
              <a:t>Rotate</a:t>
            </a:r>
          </a:p>
          <a:p>
            <a:r>
              <a:rPr lang="it-IT" sz="2400" dirty="0" err="1" smtClean="0"/>
              <a:t>Moves</a:t>
            </a:r>
            <a:endParaRPr lang="it-IT" sz="2400" dirty="0" smtClean="0"/>
          </a:p>
          <a:p>
            <a:r>
              <a:rPr lang="en-US" sz="2400" dirty="0" smtClean="0"/>
              <a:t>Animate</a:t>
            </a:r>
          </a:p>
          <a:p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physic</a:t>
            </a:r>
            <a:r>
              <a:rPr lang="it-IT" sz="2400" dirty="0" smtClean="0"/>
              <a:t> body for </a:t>
            </a:r>
            <a:r>
              <a:rPr lang="it-IT" sz="2400" dirty="0" err="1" smtClean="0"/>
              <a:t>collisions</a:t>
            </a:r>
            <a:endParaRPr lang="it-IT" sz="2400" dirty="0" smtClean="0"/>
          </a:p>
          <a:p>
            <a:r>
              <a:rPr lang="it-IT" sz="2400" dirty="0" smtClean="0"/>
              <a:t>and </a:t>
            </a:r>
            <a:r>
              <a:rPr lang="it-IT" sz="2400" dirty="0" err="1" smtClean="0"/>
              <a:t>much</a:t>
            </a:r>
            <a:r>
              <a:rPr lang="it-IT" sz="2400" dirty="0" smtClean="0"/>
              <a:t> more!</a:t>
            </a:r>
            <a:endParaRPr lang="it-IT" sz="24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203848" y="1628800"/>
            <a:ext cx="5313091" cy="48488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image");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dirty="0" err="1"/>
              <a:t>t</a:t>
            </a:r>
            <a:r>
              <a:rPr lang="en-GB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tilemap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behavior</a:t>
            </a:r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Choose wisely!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cars (coming soon!)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76" y="3722303"/>
            <a:ext cx="2663548" cy="266354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8477"/>
            <a:ext cx="3748266" cy="28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cs typeface="Consolas" panose="020B0609020204030204" pitchFamily="49" charset="0"/>
              </a:rPr>
              <a:t>Any Questions?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54359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/>
              <a:t>Overload of </a:t>
            </a:r>
            <a:r>
              <a:rPr lang="en-US" dirty="0" smtClean="0"/>
              <a:t>HTML5 game engine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Focused on mobile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</a:t>
            </a:r>
          </a:p>
          <a:p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Use pixi.js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://www.pixijs.com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Various physics engine supported</a:t>
            </a:r>
          </a:p>
          <a:p>
            <a:pPr lvl="1"/>
            <a:r>
              <a:rPr lang="en-US" dirty="0" smtClean="0"/>
              <a:t>“arcade”: simple AABB physics engine</a:t>
            </a:r>
          </a:p>
          <a:p>
            <a:pPr lvl="1"/>
            <a:r>
              <a:rPr lang="en-US" dirty="0" smtClean="0"/>
              <a:t>p2.js: complete physics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://schteppe.github.io/p2.js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50" y="1556792"/>
            <a:ext cx="2575198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hearth of the game</a:t>
            </a:r>
          </a:p>
          <a:p>
            <a:pPr lvl="1"/>
            <a:r>
              <a:rPr lang="en-US" dirty="0" smtClean="0"/>
              <a:t>update loop executes game logic</a:t>
            </a:r>
          </a:p>
          <a:p>
            <a:pPr lvl="2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pPr lvl="1"/>
            <a:r>
              <a:rPr lang="en-US" dirty="0" smtClean="0"/>
              <a:t>draw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Draw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1156</Words>
  <Application>Microsoft Office PowerPoint</Application>
  <PresentationFormat>Presentazione su schermo (4:3)</PresentationFormat>
  <Paragraphs>317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Deployment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Thank you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152</cp:revision>
  <dcterms:created xsi:type="dcterms:W3CDTF">2014-03-20T13:26:47Z</dcterms:created>
  <dcterms:modified xsi:type="dcterms:W3CDTF">2014-04-09T22:29:48Z</dcterms:modified>
</cp:coreProperties>
</file>