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26"/>
  </p:notesMasterIdLst>
  <p:sldIdLst>
    <p:sldId id="259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70" r:id="rId11"/>
    <p:sldId id="272" r:id="rId12"/>
    <p:sldId id="273" r:id="rId13"/>
    <p:sldId id="277" r:id="rId14"/>
    <p:sldId id="279" r:id="rId15"/>
    <p:sldId id="280" r:id="rId16"/>
    <p:sldId id="292" r:id="rId17"/>
    <p:sldId id="282" r:id="rId18"/>
    <p:sldId id="281" r:id="rId19"/>
    <p:sldId id="290" r:id="rId20"/>
    <p:sldId id="284" r:id="rId21"/>
    <p:sldId id="285" r:id="rId22"/>
    <p:sldId id="286" r:id="rId23"/>
    <p:sldId id="287" r:id="rId24"/>
    <p:sldId id="291" r:id="rId25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Sezione predefinita" id="{882E2865-9691-448F-88D1-20453D231C63}">
          <p14:sldIdLst>
            <p14:sldId id="259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272"/>
            <p14:sldId id="273"/>
            <p14:sldId id="277"/>
            <p14:sldId id="279"/>
            <p14:sldId id="280"/>
            <p14:sldId id="292"/>
            <p14:sldId id="282"/>
            <p14:sldId id="281"/>
            <p14:sldId id="290"/>
            <p14:sldId id="284"/>
            <p14:sldId id="285"/>
            <p14:sldId id="286"/>
            <p14:sldId id="287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5" d="100"/>
          <a:sy n="75" d="100"/>
        </p:scale>
        <p:origin x="1014" y="54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1A4A-D0C3-4623-84C2-FD4286BDBB96}" type="datetimeFigureOut">
              <a:rPr lang="it-IT" smtClean="0"/>
              <a:t>06/04/2014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1AC-48DE-4D22-A987-195E984FE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22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35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0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76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5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68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43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6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606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1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9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4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3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3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alerio.ri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295400" y="2743200"/>
            <a:ext cx="69342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Introduction to HTML5 game development (with Phaser)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95400" y="3962400"/>
            <a:ext cx="6934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latin typeface="Arial"/>
                <a:ea typeface="+mn-ea"/>
                <a:cs typeface="Arial"/>
                <a:hlinkClick r:id="rId2"/>
              </a:rPr>
              <a:t>valerio.riva@gmail.com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– Interactive Project 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srl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295400" y="16256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i="1" dirty="0" smtClean="0">
                <a:solidFill>
                  <a:srgbClr val="FF6600"/>
                </a:solidFill>
                <a:latin typeface="Arial"/>
                <a:ea typeface="+mn-ea"/>
                <a:cs typeface="Arial"/>
              </a:rPr>
              <a:t>Valerio «Lotti» Riva</a:t>
            </a:r>
            <a:endParaRPr lang="it-IT" sz="3200" b="1" i="1" dirty="0">
              <a:solidFill>
                <a:srgbClr val="FF6600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Hello Phaser!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helloPhaser.html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6247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In computer graphics, a </a:t>
            </a:r>
            <a:r>
              <a:rPr lang="en-US" b="1" dirty="0"/>
              <a:t>sprite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two-dimensional image or animation that is integrated into a larger scene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“Lives” inside game world, with </a:t>
            </a:r>
            <a:br>
              <a:rPr lang="en-US" dirty="0" smtClean="0"/>
            </a:br>
            <a:r>
              <a:rPr lang="en-US" dirty="0" smtClean="0"/>
              <a:t>its set of coordinates and sizes</a:t>
            </a:r>
          </a:p>
          <a:p>
            <a:r>
              <a:rPr lang="en-US" dirty="0"/>
              <a:t>C</a:t>
            </a:r>
            <a:r>
              <a:rPr lang="en-US" dirty="0" smtClean="0"/>
              <a:t>an be animated with</a:t>
            </a:r>
            <a:br>
              <a:rPr lang="en-US" dirty="0" smtClean="0"/>
            </a:b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drawings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r>
              <a:rPr lang="it-IT" dirty="0" smtClean="0"/>
              <a:t> of a 2D game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15" y="3144183"/>
            <a:ext cx="2791222" cy="33947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71" y="1820689"/>
            <a:ext cx="1023602" cy="103217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9" y="1628800"/>
            <a:ext cx="3221682" cy="4848895"/>
          </a:xfrm>
        </p:spPr>
        <p:txBody>
          <a:bodyPr>
            <a:normAutofit/>
          </a:bodyPr>
          <a:lstStyle/>
          <a:p>
            <a:r>
              <a:rPr lang="it-IT" dirty="0" smtClean="0"/>
              <a:t>Be </a:t>
            </a:r>
            <a:r>
              <a:rPr lang="it-IT" dirty="0" err="1" smtClean="0"/>
              <a:t>created</a:t>
            </a:r>
            <a:endParaRPr lang="it-IT" dirty="0" smtClean="0"/>
          </a:p>
          <a:p>
            <a:r>
              <a:rPr lang="it-IT" dirty="0" smtClean="0"/>
              <a:t>Scale</a:t>
            </a:r>
          </a:p>
          <a:p>
            <a:r>
              <a:rPr lang="it-IT" dirty="0" smtClean="0"/>
              <a:t>Rotate</a:t>
            </a:r>
          </a:p>
          <a:p>
            <a:r>
              <a:rPr lang="it-IT" dirty="0" err="1" smtClean="0"/>
              <a:t>Moves</a:t>
            </a:r>
            <a:endParaRPr lang="it-IT" dirty="0" smtClean="0"/>
          </a:p>
          <a:p>
            <a:r>
              <a:rPr lang="en-US" dirty="0" smtClean="0"/>
              <a:t>Animate</a:t>
            </a:r>
          </a:p>
          <a:p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physic</a:t>
            </a:r>
            <a:r>
              <a:rPr lang="it-IT" dirty="0" smtClean="0"/>
              <a:t> body for </a:t>
            </a:r>
            <a:r>
              <a:rPr lang="it-IT" dirty="0" err="1" smtClean="0"/>
              <a:t>collisions</a:t>
            </a:r>
            <a:endParaRPr lang="it-IT" dirty="0" smtClean="0"/>
          </a:p>
          <a:p>
            <a:r>
              <a:rPr lang="it-IT" dirty="0" smtClean="0"/>
              <a:t>and </a:t>
            </a:r>
            <a:r>
              <a:rPr lang="it-IT" dirty="0" err="1" smtClean="0"/>
              <a:t>much</a:t>
            </a:r>
            <a:r>
              <a:rPr lang="it-IT" dirty="0" smtClean="0"/>
              <a:t> more!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851921" y="1628800"/>
            <a:ext cx="4665017" cy="48488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,…);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s.scale.setTo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(0.75,0.75);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s.angle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=180 /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s.rotation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=3.141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s.x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+= 10;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10;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s.animations.play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walk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fps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game.physics.arcade.enable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it-IT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/>
              <a:t>What sprites can do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06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What sprites can do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mummy.js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04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Group of sprites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it as z-ordered layer</a:t>
            </a:r>
          </a:p>
          <a:p>
            <a:r>
              <a:rPr lang="en-US" dirty="0" smtClean="0"/>
              <a:t>Use it for </a:t>
            </a:r>
            <a:r>
              <a:rPr lang="it-IT" dirty="0"/>
              <a:t>fast </a:t>
            </a:r>
            <a:r>
              <a:rPr lang="it-IT" dirty="0" err="1"/>
              <a:t>pooling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 smtClean="0"/>
              <a:t>recycling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transformation</a:t>
            </a:r>
            <a:r>
              <a:rPr lang="it-IT" dirty="0" smtClean="0"/>
              <a:t> to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r>
              <a:rPr lang="it-IT" dirty="0" smtClean="0"/>
              <a:t>Can call </a:t>
            </a:r>
            <a:r>
              <a:rPr lang="it-IT" dirty="0" err="1" smtClean="0"/>
              <a:t>methods</a:t>
            </a:r>
            <a:r>
              <a:rPr lang="it-IT" dirty="0" smtClean="0"/>
              <a:t> on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game.add.group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sprite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group.callAll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zombie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group.getFirstExists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ombie.revive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//cured!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Group of sprites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it as z-ordered layer</a:t>
            </a:r>
          </a:p>
          <a:p>
            <a:r>
              <a:rPr lang="en-US" dirty="0" smtClean="0"/>
              <a:t>Use it for </a:t>
            </a:r>
            <a:r>
              <a:rPr lang="it-IT" dirty="0"/>
              <a:t>fast </a:t>
            </a:r>
            <a:r>
              <a:rPr lang="it-IT" dirty="0" err="1"/>
              <a:t>pooling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 smtClean="0"/>
              <a:t>recycling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transformation</a:t>
            </a:r>
            <a:r>
              <a:rPr lang="it-IT" dirty="0" smtClean="0"/>
              <a:t> to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r>
              <a:rPr lang="it-IT" dirty="0" smtClean="0"/>
              <a:t>Can call </a:t>
            </a:r>
            <a:r>
              <a:rPr lang="it-IT" dirty="0" err="1" smtClean="0"/>
              <a:t>methods</a:t>
            </a:r>
            <a:r>
              <a:rPr lang="it-IT" dirty="0" smtClean="0"/>
              <a:t> on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game.add.group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sprite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group.callAll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zombie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group.getFirstExists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ombie.revive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//cured!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tilemap</a:t>
            </a:r>
            <a:r>
              <a:rPr lang="en-US" dirty="0" smtClean="0"/>
              <a:t> is a map composed by sprites of same size (tiles)</a:t>
            </a:r>
          </a:p>
          <a:p>
            <a:r>
              <a:rPr lang="en-US" dirty="0" smtClean="0"/>
              <a:t>Each tile can have different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Used to create platform and map based games</a:t>
            </a:r>
          </a:p>
          <a:p>
            <a:r>
              <a:rPr lang="en-US" dirty="0" smtClean="0"/>
              <a:t>Can be orthogonal or isometric</a:t>
            </a:r>
          </a:p>
          <a:p>
            <a:r>
              <a:rPr lang="en-US" dirty="0" smtClean="0"/>
              <a:t>Easy to create with Tiled </a:t>
            </a:r>
            <a:r>
              <a:rPr lang="en-GB" dirty="0" smtClean="0"/>
              <a:t>http</a:t>
            </a:r>
            <a:r>
              <a:rPr lang="en-GB" dirty="0"/>
              <a:t>://www.mapeditor.org</a:t>
            </a:r>
            <a:r>
              <a:rPr lang="en-GB" dirty="0" smtClean="0"/>
              <a:t>/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2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preload()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codem.json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null,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Phaser.Tilemap.TILED_JSON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('block', 'sprites/block.gif');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map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map.addTilesetImage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("block");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map.setCollisionByExclusion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layer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map.createLayer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codemotion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layer.resizeWorld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9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cs typeface="Consolas" panose="020B0609020204030204" pitchFamily="49" charset="0"/>
              </a:rPr>
              <a:t>Phaser supports natively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Keyboard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Mouse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Multi-touch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Gamepads (up to four, each one with 10 axis and 16 buttons)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even Xbox 360 gamepad! (button mapping depends on browser :\ 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9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Keyboard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Phaser.Keyboard.UP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speed;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5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 @ past life</a:t>
            </a:r>
          </a:p>
          <a:p>
            <a:r>
              <a:rPr lang="en-US" dirty="0" smtClean="0"/>
              <a:t>Game developer @ Interactive Project </a:t>
            </a:r>
            <a:r>
              <a:rPr lang="en-US" dirty="0" err="1" smtClean="0"/>
              <a:t>srl</a:t>
            </a:r>
            <a:endParaRPr lang="en-US" dirty="0" smtClean="0"/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Turbo</a:t>
            </a:r>
          </a:p>
          <a:p>
            <a:pPr lvl="1"/>
            <a:r>
              <a:rPr lang="en-US" dirty="0" err="1" smtClean="0"/>
              <a:t>OverVolt</a:t>
            </a:r>
            <a:endParaRPr lang="en-US" dirty="0" smtClean="0"/>
          </a:p>
          <a:p>
            <a:r>
              <a:rPr lang="en-US" dirty="0" smtClean="0"/>
              <a:t>Unity3D lover / hater</a:t>
            </a:r>
          </a:p>
          <a:p>
            <a:r>
              <a:rPr lang="en-US" dirty="0" smtClean="0"/>
              <a:t>First game made: “Who wants to be a fake millionaire” on Nintendo DS as homebrew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6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Mouse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game.input.mousePointer.isDown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else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dirty="0" smtClean="0">
                <a:cs typeface="Consolas" panose="020B0609020204030204" pitchFamily="49" charset="0"/>
              </a:rPr>
              <a:t>Swap </a:t>
            </a:r>
            <a:r>
              <a:rPr lang="en-US" sz="5100" dirty="0" err="1" smtClean="0">
                <a:cs typeface="Consolas" panose="020B0609020204030204" pitchFamily="49" charset="0"/>
              </a:rPr>
              <a:t>mousePointer</a:t>
            </a:r>
            <a:r>
              <a:rPr lang="en-US" sz="5100" dirty="0" smtClean="0">
                <a:cs typeface="Consolas" panose="020B0609020204030204" pitchFamily="49" charset="0"/>
              </a:rPr>
              <a:t> with </a:t>
            </a:r>
            <a:r>
              <a:rPr lang="en-US" sz="5100" dirty="0" err="1" smtClean="0">
                <a:cs typeface="Consolas" panose="020B0609020204030204" pitchFamily="49" charset="0"/>
              </a:rPr>
              <a:t>activePointer</a:t>
            </a:r>
            <a:r>
              <a:rPr lang="en-US" sz="5100" dirty="0" smtClean="0">
                <a:cs typeface="Consolas" panose="020B0609020204030204" pitchFamily="49" charset="0"/>
              </a:rPr>
              <a:t> to capture any active pointer (works with mouse and touch inputs)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5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Multi-touch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10 pointers (= fingers)!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Two pointers are already available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Add another pointer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game.input.addPointer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Read different pointers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game.input.pointer3;</a:t>
            </a:r>
            <a:r>
              <a:rPr lang="en-US" dirty="0" smtClean="0">
                <a:cs typeface="Consolas" panose="020B0609020204030204" pitchFamily="49" charset="0"/>
              </a:rPr>
              <a:t> or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game.input.pointer4;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7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Gamepad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pad1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game.input.gamepad.pad1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game.input.gamepad.supported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game.input.gamepad.active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pad1.connected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//play with gamepad!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(pad1.isDown(Phaser.Gamepad.XBOX360_DPAD_LEFT))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(pad1.axis(Phaser.Gamepad.XBOX360_STICK_LEFT_X))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(pad1.justPressed(Phaser.Gamepad.XBOX360_A)) { …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//play with boring keyboard!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64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Dissecting the mummy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>
                <a:cs typeface="Consolas" panose="020B0609020204030204" pitchFamily="49" charset="0"/>
              </a:rPr>
              <a:t>Vediamo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il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gioco</a:t>
            </a:r>
            <a:r>
              <a:rPr lang="en-US" dirty="0" smtClean="0">
                <a:cs typeface="Consolas" panose="020B0609020204030204" pitchFamily="49" charset="0"/>
              </a:rPr>
              <a:t> blah </a:t>
            </a:r>
            <a:r>
              <a:rPr lang="en-US" dirty="0" err="1" smtClean="0">
                <a:cs typeface="Consolas" panose="020B0609020204030204" pitchFamily="49" charset="0"/>
              </a:rPr>
              <a:t>blah</a:t>
            </a:r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12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game development concepts</a:t>
            </a:r>
          </a:p>
          <a:p>
            <a:r>
              <a:rPr lang="en-US" dirty="0" smtClean="0"/>
              <a:t>Phaser: Desktop and Mobile HTML5 game framework </a:t>
            </a:r>
          </a:p>
          <a:p>
            <a:r>
              <a:rPr lang="en-US" dirty="0" smtClean="0"/>
              <a:t>Few useful tools</a:t>
            </a:r>
          </a:p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3923928" y="4078858"/>
            <a:ext cx="4462545" cy="2124869"/>
            <a:chOff x="299955" y="4581128"/>
            <a:chExt cx="4462545" cy="2124869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235" y="4581128"/>
              <a:ext cx="2452265" cy="2124869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55" y="4581128"/>
              <a:ext cx="1990889" cy="1990889"/>
            </a:xfrm>
            <a:prstGeom prst="rect">
              <a:avLst/>
            </a:prstGeom>
          </p:spPr>
        </p:pic>
      </p:grp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HTML5 is the new Flash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plugin needed!</a:t>
            </a:r>
          </a:p>
          <a:p>
            <a:r>
              <a:rPr lang="en-US" dirty="0"/>
              <a:t>Available on all </a:t>
            </a:r>
            <a:r>
              <a:rPr lang="en-US" dirty="0" smtClean="0"/>
              <a:t>mobile devices</a:t>
            </a:r>
            <a:endParaRPr lang="en-US" dirty="0"/>
          </a:p>
          <a:p>
            <a:r>
              <a:rPr lang="en-US" dirty="0" smtClean="0"/>
              <a:t>Low performances on almost every mobile devices (especially on Android)</a:t>
            </a:r>
          </a:p>
          <a:p>
            <a:r>
              <a:rPr lang="en-US" dirty="0"/>
              <a:t>Overload of game engine http://html5gameengine.com</a:t>
            </a:r>
            <a:r>
              <a:rPr lang="en-US" dirty="0" smtClean="0"/>
              <a:t>/</a:t>
            </a:r>
          </a:p>
          <a:p>
            <a:r>
              <a:rPr lang="en-US" dirty="0" smtClean="0"/>
              <a:t>Flash game frameworks ported to HTML5 (</a:t>
            </a:r>
            <a:r>
              <a:rPr lang="en-US" dirty="0" err="1" smtClean="0"/>
              <a:t>Flixel</a:t>
            </a:r>
            <a:r>
              <a:rPr lang="en-US" dirty="0" smtClean="0"/>
              <a:t> -&gt; Phaser!)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To develop an HTML5 game you need…</a:t>
            </a:r>
            <a:endParaRPr lang="en-US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OS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editor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web server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 you can just use </a:t>
            </a:r>
            <a:r>
              <a:rPr lang="en-US" dirty="0"/>
              <a:t>Brackets! http://brackets.io</a:t>
            </a:r>
            <a:r>
              <a:rPr lang="en-US" dirty="0" smtClean="0"/>
              <a:t>/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70" y="4509120"/>
            <a:ext cx="1445146" cy="1445146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Phaser (http://phaser.io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Mobile </a:t>
            </a:r>
            <a:r>
              <a:rPr lang="en-US" dirty="0"/>
              <a:t>Focused </a:t>
            </a:r>
            <a:r>
              <a:rPr lang="en-US" dirty="0" smtClean="0"/>
              <a:t>with Multi-touch</a:t>
            </a:r>
          </a:p>
          <a:p>
            <a:r>
              <a:rPr lang="en-US" dirty="0" err="1" smtClean="0"/>
              <a:t>WebGL</a:t>
            </a:r>
            <a:r>
              <a:rPr lang="en-US" dirty="0" smtClean="0"/>
              <a:t> &amp; Canvas, </a:t>
            </a:r>
            <a:r>
              <a:rPr lang="en-US" dirty="0" err="1" smtClean="0"/>
              <a:t>WebAudio</a:t>
            </a:r>
            <a:r>
              <a:rPr lang="en-US" dirty="0" smtClean="0"/>
              <a:t> &amp; HTML Audio</a:t>
            </a:r>
          </a:p>
          <a:p>
            <a:r>
              <a:rPr lang="en-US" dirty="0" smtClean="0"/>
              <a:t>Supports “standards”</a:t>
            </a:r>
          </a:p>
          <a:p>
            <a:r>
              <a:rPr lang="en-US" dirty="0" smtClean="0"/>
              <a:t>Very </a:t>
            </a:r>
            <a:r>
              <a:rPr lang="en-US" dirty="0"/>
              <a:t>active </a:t>
            </a:r>
            <a:r>
              <a:rPr lang="en-US" dirty="0" smtClean="0"/>
              <a:t>development, vibrant community</a:t>
            </a:r>
          </a:p>
          <a:p>
            <a:r>
              <a:rPr lang="en-US" dirty="0" smtClean="0"/>
              <a:t>Based </a:t>
            </a:r>
            <a:r>
              <a:rPr lang="en-US" dirty="0"/>
              <a:t>on pixi.js </a:t>
            </a:r>
            <a:r>
              <a:rPr lang="en-US" dirty="0" smtClean="0"/>
              <a:t>http</a:t>
            </a:r>
            <a:r>
              <a:rPr lang="en-US" dirty="0"/>
              <a:t>://www.pixijs.com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 smtClean="0"/>
              <a:t>Various physics engine </a:t>
            </a:r>
          </a:p>
          <a:p>
            <a:pPr lvl="1"/>
            <a:r>
              <a:rPr lang="en-US" dirty="0" smtClean="0"/>
              <a:t>“arcade”</a:t>
            </a:r>
          </a:p>
          <a:p>
            <a:pPr lvl="1"/>
            <a:r>
              <a:rPr lang="en-US" dirty="0"/>
              <a:t>p2.js http://schteppe.github.io/p2.js/</a:t>
            </a:r>
            <a:endParaRPr lang="en-US" dirty="0" smtClean="0"/>
          </a:p>
          <a:p>
            <a:pPr lvl="1"/>
            <a:r>
              <a:rPr lang="en-US" dirty="0" smtClean="0"/>
              <a:t>“ninja”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4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Core Game Development Concepts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</a:p>
          <a:p>
            <a:r>
              <a:rPr lang="en-US" dirty="0" smtClean="0"/>
              <a:t>Sprite</a:t>
            </a:r>
          </a:p>
          <a:p>
            <a:r>
              <a:rPr lang="en-US" dirty="0" err="1"/>
              <a:t>Tilemap</a:t>
            </a:r>
            <a:endParaRPr lang="en-US" dirty="0" smtClean="0"/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2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Inputs, AI, collisions, rendering… your game is computed here!</a:t>
            </a:r>
          </a:p>
          <a:p>
            <a:r>
              <a:rPr lang="en-US" dirty="0" smtClean="0"/>
              <a:t>update() &amp; render()</a:t>
            </a:r>
          </a:p>
          <a:p>
            <a:r>
              <a:rPr lang="en-US" dirty="0" smtClean="0"/>
              <a:t>Phaser implementation</a:t>
            </a:r>
          </a:p>
          <a:p>
            <a:pPr lvl="1"/>
            <a:r>
              <a:rPr lang="en-US" dirty="0" smtClean="0"/>
              <a:t>render() is supplied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ame is a set of </a:t>
            </a:r>
            <a:r>
              <a:rPr lang="en-US" i="1" dirty="0" smtClean="0"/>
              <a:t>states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tate main functions:</a:t>
            </a:r>
          </a:p>
          <a:p>
            <a:pPr lvl="1"/>
            <a:r>
              <a:rPr lang="en-US" b="1" dirty="0"/>
              <a:t>preload</a:t>
            </a:r>
            <a:r>
              <a:rPr lang="en-US" dirty="0"/>
              <a:t>: </a:t>
            </a:r>
            <a:r>
              <a:rPr lang="en-US" dirty="0" smtClean="0"/>
              <a:t>used to load assets</a:t>
            </a:r>
            <a:endParaRPr lang="en-US" dirty="0"/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: state initialization</a:t>
            </a:r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: the </a:t>
            </a:r>
            <a:r>
              <a:rPr lang="en-US" i="1" dirty="0" smtClean="0"/>
              <a:t>real</a:t>
            </a:r>
            <a:r>
              <a:rPr lang="en-US" dirty="0" smtClean="0"/>
              <a:t> game loop</a:t>
            </a:r>
          </a:p>
          <a:p>
            <a:pPr lvl="1"/>
            <a:r>
              <a:rPr lang="en-US" b="1" dirty="0" smtClean="0"/>
              <a:t>render</a:t>
            </a:r>
            <a:r>
              <a:rPr lang="en-US" dirty="0" smtClean="0"/>
              <a:t>: called after rendering. Use it for debugging and post-rendering purposes</a:t>
            </a:r>
            <a:endParaRPr lang="en-US" b="1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0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</TotalTime>
  <Words>883</Words>
  <Application>Microsoft Office PowerPoint</Application>
  <PresentationFormat>Presentazione su schermo (4:3)</PresentationFormat>
  <Paragraphs>236</Paragraphs>
  <Slides>23</Slides>
  <Notes>7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Georgia</vt:lpstr>
      <vt:lpstr>ヒラギノ角ゴ Pro W3</vt:lpstr>
      <vt:lpstr>Tema di Office</vt:lpstr>
      <vt:lpstr>Personalizza struttura</vt:lpstr>
      <vt:lpstr>Presentazione standard di PowerPoint</vt:lpstr>
      <vt:lpstr>Who am I?</vt:lpstr>
      <vt:lpstr>Intro</vt:lpstr>
      <vt:lpstr>HTML5 is the new Flash</vt:lpstr>
      <vt:lpstr>To develop an HTML5 game you need…</vt:lpstr>
      <vt:lpstr>Phaser (http://phaser.io/)</vt:lpstr>
      <vt:lpstr>Core Game Development Concepts</vt:lpstr>
      <vt:lpstr>do { game } while (true);</vt:lpstr>
      <vt:lpstr>do { game } while (true);</vt:lpstr>
      <vt:lpstr>Hello Phaser!</vt:lpstr>
      <vt:lpstr>Sprite</vt:lpstr>
      <vt:lpstr>Presentazione standard di PowerPoint</vt:lpstr>
      <vt:lpstr>What sprites can do</vt:lpstr>
      <vt:lpstr>Group of sprites</vt:lpstr>
      <vt:lpstr>Group of sprites</vt:lpstr>
      <vt:lpstr>Tilemap</vt:lpstr>
      <vt:lpstr>Tilemap</vt:lpstr>
      <vt:lpstr>Input</vt:lpstr>
      <vt:lpstr>Input: Keyboard</vt:lpstr>
      <vt:lpstr>Input: Mouse</vt:lpstr>
      <vt:lpstr>Input: Multi-touch</vt:lpstr>
      <vt:lpstr>Input: Gamepad</vt:lpstr>
      <vt:lpstr>Dissecting the mummy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Lotti Astrid</cp:lastModifiedBy>
  <cp:revision>94</cp:revision>
  <dcterms:created xsi:type="dcterms:W3CDTF">2014-03-20T13:26:47Z</dcterms:created>
  <dcterms:modified xsi:type="dcterms:W3CDTF">2014-04-05T22:32:20Z</dcterms:modified>
</cp:coreProperties>
</file>