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3"/>
  </p:notesMasterIdLst>
  <p:sldIdLst>
    <p:sldId id="259" r:id="rId3"/>
    <p:sldId id="262" r:id="rId4"/>
    <p:sldId id="263" r:id="rId5"/>
    <p:sldId id="264" r:id="rId6"/>
    <p:sldId id="293" r:id="rId7"/>
    <p:sldId id="265" r:id="rId8"/>
    <p:sldId id="267" r:id="rId9"/>
    <p:sldId id="266" r:id="rId10"/>
    <p:sldId id="268" r:id="rId11"/>
    <p:sldId id="270" r:id="rId12"/>
    <p:sldId id="272" r:id="rId13"/>
    <p:sldId id="273" r:id="rId14"/>
    <p:sldId id="277" r:id="rId15"/>
    <p:sldId id="279" r:id="rId16"/>
    <p:sldId id="280" r:id="rId17"/>
    <p:sldId id="282" r:id="rId18"/>
    <p:sldId id="294" r:id="rId19"/>
    <p:sldId id="281" r:id="rId20"/>
    <p:sldId id="300" r:id="rId21"/>
    <p:sldId id="301" r:id="rId22"/>
    <p:sldId id="290" r:id="rId23"/>
    <p:sldId id="284" r:id="rId24"/>
    <p:sldId id="285" r:id="rId25"/>
    <p:sldId id="286" r:id="rId26"/>
    <p:sldId id="287" r:id="rId27"/>
    <p:sldId id="291" r:id="rId28"/>
    <p:sldId id="297" r:id="rId29"/>
    <p:sldId id="296" r:id="rId30"/>
    <p:sldId id="298" r:id="rId31"/>
    <p:sldId id="299" r:id="rId32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93"/>
            <p14:sldId id="265"/>
            <p14:sldId id="267"/>
            <p14:sldId id="266"/>
            <p14:sldId id="268"/>
            <p14:sldId id="270"/>
            <p14:sldId id="272"/>
            <p14:sldId id="273"/>
            <p14:sldId id="277"/>
            <p14:sldId id="279"/>
            <p14:sldId id="280"/>
            <p14:sldId id="282"/>
            <p14:sldId id="294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6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07/04/2014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gregate.com/" TargetMode="External"/><Relationship Id="rId2" Type="http://schemas.openxmlformats.org/officeDocument/2006/relationships/hyperlink" Target="http://www.gamepix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newgrounds.com/" TargetMode="External"/><Relationship Id="rId4" Type="http://schemas.openxmlformats.org/officeDocument/2006/relationships/hyperlink" Target="http://armorgame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hteppe.github.io/p2.js/" TargetMode="External"/><Relationship Id="rId2" Type="http://schemas.openxmlformats.org/officeDocument/2006/relationships/hyperlink" Target="http://www.pixi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latin typeface="Arial"/>
                <a:ea typeface="+mn-ea"/>
                <a:cs typeface="Arial"/>
              </a:rPr>
              <a:t>valerio.riva@gmail.com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– Interactive Project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Phaser game state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/>
          </a:p>
          <a:p>
            <a:r>
              <a:rPr lang="en-US" dirty="0" smtClean="0"/>
              <a:t>Other function: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ause</a:t>
            </a:r>
            <a:r>
              <a:rPr lang="en-US" dirty="0" smtClean="0"/>
              <a:t>: called when the game is paused (on focus loss)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hutdown</a:t>
            </a:r>
            <a:r>
              <a:rPr lang="en-US" dirty="0" smtClean="0"/>
              <a:t>: called when leaving a state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“Lives” inside game world, with </a:t>
            </a:r>
            <a:br>
              <a:rPr lang="en-US" dirty="0" smtClean="0"/>
            </a:br>
            <a:r>
              <a:rPr lang="en-US" dirty="0" smtClean="0"/>
              <a:t>its set of coordinates 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3221682" cy="4848895"/>
          </a:xfrm>
        </p:spPr>
        <p:txBody>
          <a:bodyPr>
            <a:normAutofit/>
          </a:bodyPr>
          <a:lstStyle/>
          <a:p>
            <a:r>
              <a:rPr lang="it-IT" dirty="0" smtClean="0"/>
              <a:t>Be </a:t>
            </a:r>
            <a:r>
              <a:rPr lang="it-IT" dirty="0" err="1" smtClean="0"/>
              <a:t>created</a:t>
            </a:r>
            <a:endParaRPr lang="it-IT" dirty="0" smtClean="0"/>
          </a:p>
          <a:p>
            <a:r>
              <a:rPr lang="it-IT" dirty="0" smtClean="0"/>
              <a:t>Scale</a:t>
            </a:r>
          </a:p>
          <a:p>
            <a:r>
              <a:rPr lang="it-IT" dirty="0" smtClean="0"/>
              <a:t>Rotate</a:t>
            </a:r>
          </a:p>
          <a:p>
            <a:r>
              <a:rPr lang="it-IT" dirty="0" err="1" smtClean="0"/>
              <a:t>Moves</a:t>
            </a:r>
            <a:endParaRPr lang="it-IT" dirty="0" smtClean="0"/>
          </a:p>
          <a:p>
            <a:r>
              <a:rPr lang="en-US" dirty="0" smtClean="0"/>
              <a:t>Animate</a:t>
            </a:r>
          </a:p>
          <a:p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physic</a:t>
            </a:r>
            <a:r>
              <a:rPr lang="it-IT" dirty="0" smtClean="0"/>
              <a:t> body for </a:t>
            </a:r>
            <a:r>
              <a:rPr lang="it-IT" dirty="0" err="1" smtClean="0"/>
              <a:t>collisions</a:t>
            </a:r>
            <a:endParaRPr lang="it-IT" dirty="0" smtClean="0"/>
          </a:p>
          <a:p>
            <a:r>
              <a:rPr lang="it-IT" dirty="0" smtClean="0"/>
              <a:t>and </a:t>
            </a:r>
            <a:r>
              <a:rPr lang="it-IT" dirty="0" err="1" smtClean="0"/>
              <a:t>much</a:t>
            </a:r>
            <a:r>
              <a:rPr lang="it-IT" dirty="0" smtClean="0"/>
              <a:t> more!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851921" y="1628800"/>
            <a:ext cx="4665017" cy="4848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,…);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What sprites can do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mummy.js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0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dirty="0" err="1"/>
              <a:t>t</a:t>
            </a:r>
            <a:r>
              <a:rPr lang="en-GB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tilemap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</a:t>
            </a:r>
            <a:r>
              <a:rPr lang="en-US" dirty="0" smtClean="0"/>
              <a:t>needed. </a:t>
            </a:r>
            <a:r>
              <a:rPr lang="en-US" smtClean="0"/>
              <a:t>Choose wisely!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http://www.mygpteam.com/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</a:t>
            </a:r>
            <a:r>
              <a:rPr lang="en-US" dirty="0"/>
              <a:t>Turbo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www.mygpteam.com/turbo/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OverVolt</a:t>
            </a:r>
            <a:r>
              <a:rPr lang="en-US" dirty="0" smtClean="0"/>
              <a:t>: crazy slot cars (coming soon!)</a:t>
            </a:r>
          </a:p>
          <a:p>
            <a:r>
              <a:rPr lang="en-US" dirty="0" smtClean="0"/>
              <a:t>First game made: “Who wants to be a fake millionaire” on Nintendo DS as homebrew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 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game.physics.startSystem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sprite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game.physics.enable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sprite.body.collideWorldBounds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sprite.body.bounce.set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game.physics.arcade.collide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[tilemap, group], function(sprite,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o)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…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Question &amp; Answers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73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4054359" y="4231481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4951462" cy="4351338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/>
              <a:t>Available on all </a:t>
            </a:r>
            <a:r>
              <a:rPr lang="en-US" dirty="0" smtClean="0"/>
              <a:t>mobile devices</a:t>
            </a:r>
            <a:endParaRPr lang="en-US" dirty="0"/>
          </a:p>
          <a:p>
            <a:r>
              <a:rPr lang="en-US" dirty="0" smtClean="0"/>
              <a:t>Low performances on almost every mobile devices (especially on Android)</a:t>
            </a:r>
          </a:p>
          <a:p>
            <a:r>
              <a:rPr lang="en-US" dirty="0"/>
              <a:t>Overload of game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25625"/>
            <a:ext cx="3615055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www.gamepix.com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pPr lvl="1"/>
            <a:r>
              <a:rPr lang="en-GB" sz="2000" dirty="0">
                <a:hlinkClick r:id="rId5"/>
              </a:rPr>
              <a:t>http</a:t>
            </a:r>
            <a:r>
              <a:rPr lang="en-GB" sz="2000" dirty="0" smtClean="0">
                <a:hlinkClick r:id="rId5"/>
              </a:rPr>
              <a:t>://newgrounds.com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OS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://brackets.io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Focused on mobile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&amp; Canvas</a:t>
            </a:r>
          </a:p>
          <a:p>
            <a:r>
              <a:rPr lang="en-US" dirty="0" err="1" smtClean="0"/>
              <a:t>WebAudio</a:t>
            </a:r>
            <a:r>
              <a:rPr lang="en-US" dirty="0" smtClean="0"/>
              <a:t> &amp; HTML Audio</a:t>
            </a:r>
          </a:p>
          <a:p>
            <a:r>
              <a:rPr lang="en-US" dirty="0" smtClean="0"/>
              <a:t>Use pixi.js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://www.pixijs.com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Various physics engine supported</a:t>
            </a:r>
          </a:p>
          <a:p>
            <a:pPr lvl="1"/>
            <a:r>
              <a:rPr lang="en-US" dirty="0" smtClean="0"/>
              <a:t>“arcade”: simple AABB physics engine</a:t>
            </a:r>
          </a:p>
          <a:p>
            <a:pPr lvl="1"/>
            <a:r>
              <a:rPr lang="en-US" dirty="0" smtClean="0"/>
              <a:t>p2.js: complete physics engine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://schteppe.github.io/p2.js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50" y="1556792"/>
            <a:ext cx="2575198" cy="22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loop executes game logic</a:t>
            </a:r>
          </a:p>
          <a:p>
            <a:pPr lvl="1"/>
            <a:r>
              <a:rPr lang="en-US" dirty="0"/>
              <a:t>Inputs, AI, </a:t>
            </a:r>
            <a:r>
              <a:rPr lang="en-US" dirty="0" smtClean="0"/>
              <a:t>collisions… </a:t>
            </a:r>
            <a:r>
              <a:rPr lang="en-US" dirty="0"/>
              <a:t>your game is computed here!</a:t>
            </a:r>
            <a:endParaRPr lang="en-US" dirty="0" smtClean="0"/>
          </a:p>
          <a:p>
            <a:r>
              <a:rPr lang="en-US" dirty="0" smtClean="0"/>
              <a:t>render loop draws graphic elements to screen</a:t>
            </a:r>
          </a:p>
          <a:p>
            <a:r>
              <a:rPr lang="en-US" dirty="0" smtClean="0"/>
              <a:t>Phaser game implementation</a:t>
            </a:r>
          </a:p>
          <a:p>
            <a:pPr lvl="1"/>
            <a:r>
              <a:rPr lang="en-US" dirty="0" smtClean="0"/>
              <a:t>Game is a set of states</a:t>
            </a:r>
          </a:p>
          <a:p>
            <a:pPr lvl="1"/>
            <a:r>
              <a:rPr lang="en-US" dirty="0" smtClean="0"/>
              <a:t>Each state has its own loops</a:t>
            </a:r>
          </a:p>
          <a:p>
            <a:pPr lvl="1"/>
            <a:r>
              <a:rPr lang="en-US" dirty="0" smtClean="0"/>
              <a:t>Render loop is supplied by pixi.js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1170</Words>
  <Application>Microsoft Office PowerPoint</Application>
  <PresentationFormat>Presentazione su schermo (4:3)</PresentationFormat>
  <Paragraphs>309</Paragraphs>
  <Slides>30</Slides>
  <Notes>11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Deployment</vt:lpstr>
      <vt:lpstr>To develop an HTML5 game you need…</vt:lpstr>
      <vt:lpstr>Phaser (http://phaser.io/)</vt:lpstr>
      <vt:lpstr>Core Game Development Concepts</vt:lpstr>
      <vt:lpstr>do { game } while (true);</vt:lpstr>
      <vt:lpstr>Phaser game state</vt:lpstr>
      <vt:lpstr>Hello Phaser!</vt:lpstr>
      <vt:lpstr>Sprite</vt:lpstr>
      <vt:lpstr>Presentazione standard di PowerPoint</vt:lpstr>
      <vt:lpstr>What sprites can do</vt:lpstr>
      <vt:lpstr>Group of sprites</vt:lpstr>
      <vt:lpstr>Tilesprite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Resources &amp; Links</vt:lpstr>
      <vt:lpstr>Question &amp; Answers</vt:lpstr>
      <vt:lpstr>Thank you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128</cp:revision>
  <dcterms:created xsi:type="dcterms:W3CDTF">2014-03-20T13:26:47Z</dcterms:created>
  <dcterms:modified xsi:type="dcterms:W3CDTF">2014-04-07T07:02:21Z</dcterms:modified>
</cp:coreProperties>
</file>