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Helvetica Neue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Average-regular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HelveticaNeue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0e134c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0e134c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0e134c9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0e134c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0e134c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0e134c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ColoRando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557213"/>
            <a:ext cx="76676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723900"/>
            <a:ext cx="58674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came up with this?</a:t>
            </a:r>
            <a:endParaRPr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26100"/>
            <a:ext cx="85206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pl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Lottery - game of luck not skill.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pl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Gamification.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pl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Geolocalisation.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pl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factors.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