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92" r:id="rId6"/>
    <p:sldId id="293" r:id="rId7"/>
    <p:sldId id="294" r:id="rId8"/>
    <p:sldId id="271" r:id="rId9"/>
    <p:sldId id="279" r:id="rId10"/>
    <p:sldId id="267" r:id="rId11"/>
    <p:sldId id="287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A3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662"/>
  </p:normalViewPr>
  <p:slideViewPr>
    <p:cSldViewPr snapToGrid="0">
      <p:cViewPr varScale="1">
        <p:scale>
          <a:sx n="137" d="100"/>
          <a:sy n="137" d="100"/>
        </p:scale>
        <p:origin x="224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5DCE0D-265B-46CA-85FC-DF4E3228C3ED}" type="datetime1">
              <a:rPr lang="zh-CN" altLang="en-US"/>
              <a:pPr>
                <a:defRPr/>
              </a:pPr>
              <a:t>2018/6/10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1741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A4F77097-E4D8-44B8-8E30-788ED15F9CB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221688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04376B-200B-4ABE-920A-6B4A3C11DEF3}" type="datetime1">
              <a:rPr lang="zh-CN" altLang="en-US" smtClean="0"/>
              <a:pPr/>
              <a:t>2018/6/10</a:t>
            </a:fld>
            <a:endParaRPr lang="zh-CN" altLang="en-US" sz="1200" smtClean="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830850-793C-4498-87DF-57C0D4CFC3F6}" type="slidenum">
              <a:rPr lang="zh-CN" altLang="en-US" smtClean="0"/>
              <a:pPr/>
              <a:t>1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02388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04376B-200B-4ABE-920A-6B4A3C11DEF3}" type="datetime1">
              <a:rPr lang="zh-CN" altLang="en-US" smtClean="0"/>
              <a:pPr/>
              <a:t>2018/6/10</a:t>
            </a:fld>
            <a:endParaRPr lang="zh-CN" altLang="en-US" sz="1200" smtClean="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830850-793C-4498-87DF-57C0D4CFC3F6}" type="slidenum">
              <a:rPr lang="zh-CN" altLang="en-US" smtClean="0"/>
              <a:pPr/>
              <a:t>11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0686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0695-CC4A-4735-9568-2BE2635ABF39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405C9-5BC3-4375-BC6B-3C5253C8F59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6986"/>
      </p:ext>
    </p:extLst>
  </p:cSld>
  <p:clrMapOvr>
    <a:masterClrMapping/>
  </p:clrMapOvr>
  <p:transition spd="slow" advClick="0" advTm="3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AE5F-AFDF-4EDB-91A0-A7263961B595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225CB-6E25-4ABF-B625-A05D36EF7BC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49693"/>
      </p:ext>
    </p:extLst>
  </p:cSld>
  <p:clrMapOvr>
    <a:masterClrMapping/>
  </p:clrMapOvr>
  <p:transition spd="slow" advClick="0" advTm="3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7D6EC-3B12-4846-853E-CBDDAAA07D03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4CCC7-B604-4694-8B5A-D6573660FC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81212"/>
      </p:ext>
    </p:extLst>
  </p:cSld>
  <p:clrMapOvr>
    <a:masterClrMapping/>
  </p:clrMapOvr>
  <p:transition spd="slow" advClick="0" advTm="3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F913C-4C32-441F-8DC1-9BEE7EEBD657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FBECC-F897-4256-BA2F-94DB4A90877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08553"/>
      </p:ext>
    </p:extLst>
  </p:cSld>
  <p:clrMapOvr>
    <a:masterClrMapping/>
  </p:clrMapOvr>
  <p:transition spd="slow" advClick="0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43B33-39C3-4D2A-AA82-AA1D6D538E79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18B77-ED7A-4BBF-A024-A20940B82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61354"/>
      </p:ext>
    </p:extLst>
  </p:cSld>
  <p:clrMapOvr>
    <a:masterClrMapping/>
  </p:clrMapOvr>
  <p:transition spd="slow" advClick="0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E6049-9176-47BD-BF2E-9DAEF6457BFB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4ECFD-7DDB-47B1-915C-67D370FEEA4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75557"/>
      </p:ext>
    </p:extLst>
  </p:cSld>
  <p:clrMapOvr>
    <a:masterClrMapping/>
  </p:clrMapOvr>
  <p:transition spd="slow" advClick="0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C6468-B719-4FBC-922B-49A2C917DDB3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0F626-F9A6-4809-B087-F8E224C085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28128"/>
      </p:ext>
    </p:extLst>
  </p:cSld>
  <p:clrMapOvr>
    <a:masterClrMapping/>
  </p:clrMapOvr>
  <p:transition spd="slow" advClick="0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75022-65DB-4CE6-9E00-BC45F5ED0886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AFE63-03C0-4978-8A12-55F1ED2134E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75602"/>
      </p:ext>
    </p:extLst>
  </p:cSld>
  <p:clrMapOvr>
    <a:masterClrMapping/>
  </p:clrMapOvr>
  <p:transition spd="slow" advClick="0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F8233-3353-4994-B22B-21ACE4F7CD19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526FD-2FC0-476C-89F1-47347641331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4999"/>
      </p:ext>
    </p:extLst>
  </p:cSld>
  <p:clrMapOvr>
    <a:masterClrMapping/>
  </p:clrMapOvr>
  <p:transition spd="slow" advClick="0" advTm="3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5F48D-F60A-466D-8757-E1CE1D446874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6FF7B-A8F2-414C-810D-909FE554C3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67378"/>
      </p:ext>
    </p:extLst>
  </p:cSld>
  <p:clrMapOvr>
    <a:masterClrMapping/>
  </p:clrMapOvr>
  <p:transition spd="slow" advClick="0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D6DF7-2733-411C-8635-299268584D6F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5E52-C312-43E5-87B7-551AA23EC5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07120"/>
      </p:ext>
    </p:extLst>
  </p:cSld>
  <p:clrMapOvr>
    <a:masterClrMapping/>
  </p:clrMapOvr>
  <p:transition spd="slow" advClick="0" advTm="3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385FB-255B-4EB6-8BDD-3855E267D081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AC0A9-201C-40D2-A43A-B5890BC541F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40025"/>
      </p:ext>
    </p:extLst>
  </p:cSld>
  <p:clrMapOvr>
    <a:masterClrMapping/>
  </p:clrMapOvr>
  <p:transition spd="slow" advClick="0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15848E8-A13A-4F1D-A3AB-41911B95793E}" type="datetime1">
              <a:rPr lang="zh-CN" altLang="en-US"/>
              <a:pPr>
                <a:defRPr/>
              </a:pPr>
              <a:t>2018/6/10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65BB75A-3B52-47B5-817F-C39B27ED67E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wip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899400"/>
          </a:xfrm>
          <a:prstGeom prst="rect">
            <a:avLst/>
          </a:prstGeom>
        </p:spPr>
      </p:pic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0" y="0"/>
            <a:ext cx="12192000" cy="809625"/>
          </a:xfrm>
          <a:prstGeom prst="rect">
            <a:avLst/>
          </a:prstGeom>
          <a:solidFill>
            <a:srgbClr val="5AAA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2"/>
          <p:cNvSpPr>
            <a:spLocks noChangeArrowheads="1"/>
          </p:cNvSpPr>
          <p:nvPr/>
        </p:nvSpPr>
        <p:spPr bwMode="auto">
          <a:xfrm>
            <a:off x="0" y="6130925"/>
            <a:ext cx="12192000" cy="727075"/>
          </a:xfrm>
          <a:prstGeom prst="rect">
            <a:avLst/>
          </a:prstGeom>
          <a:solidFill>
            <a:srgbClr val="5AAA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0" y="809625"/>
            <a:ext cx="12192000" cy="5321300"/>
          </a:xfrm>
          <a:prstGeom prst="rect">
            <a:avLst/>
          </a:prstGeom>
          <a:solidFill>
            <a:schemeClr val="lt1">
              <a:alpha val="61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2941" y="2441135"/>
            <a:ext cx="6366118" cy="1029139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game-of-life</a:t>
            </a:r>
            <a:r>
              <a:rPr lang="en-US" altLang="zh-CN" sz="5400" dirty="0"/>
              <a:t> 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neta BT" panose="04020906050602070202" pitchFamily="82" charset="0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3080" name="矩形 7"/>
          <p:cNvSpPr>
            <a:spLocks noChangeArrowheads="1"/>
          </p:cNvSpPr>
          <p:nvPr/>
        </p:nvSpPr>
        <p:spPr bwMode="auto">
          <a:xfrm>
            <a:off x="8853488" y="4813300"/>
            <a:ext cx="3033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Coach: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刘清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Pair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高志坤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李财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4"/>
          <p:cNvSpPr>
            <a:spLocks noChangeArrowheads="1"/>
          </p:cNvSpPr>
          <p:nvPr/>
        </p:nvSpPr>
        <p:spPr bwMode="auto">
          <a:xfrm>
            <a:off x="0" y="288925"/>
            <a:ext cx="127000" cy="615950"/>
          </a:xfrm>
          <a:prstGeom prst="rect">
            <a:avLst/>
          </a:prstGeom>
          <a:solidFill>
            <a:srgbClr val="0044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矩形 5"/>
          <p:cNvSpPr>
            <a:spLocks noChangeArrowheads="1"/>
          </p:cNvSpPr>
          <p:nvPr/>
        </p:nvSpPr>
        <p:spPr bwMode="auto">
          <a:xfrm>
            <a:off x="127000" y="288925"/>
            <a:ext cx="125413" cy="615950"/>
          </a:xfrm>
          <a:prstGeom prst="rect">
            <a:avLst/>
          </a:prstGeom>
          <a:solidFill>
            <a:srgbClr val="1467A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4" name="矩形 6"/>
          <p:cNvSpPr>
            <a:spLocks noChangeArrowheads="1"/>
          </p:cNvSpPr>
          <p:nvPr/>
        </p:nvSpPr>
        <p:spPr bwMode="auto">
          <a:xfrm>
            <a:off x="252413" y="288925"/>
            <a:ext cx="125412" cy="615950"/>
          </a:xfrm>
          <a:prstGeom prst="rect">
            <a:avLst/>
          </a:prstGeom>
          <a:solidFill>
            <a:srgbClr val="AFD6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5" name="矩形 7"/>
          <p:cNvSpPr>
            <a:spLocks noChangeArrowheads="1"/>
          </p:cNvSpPr>
          <p:nvPr/>
        </p:nvSpPr>
        <p:spPr bwMode="auto">
          <a:xfrm>
            <a:off x="377825" y="288925"/>
            <a:ext cx="127000" cy="6159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6" name="矩形 8"/>
          <p:cNvSpPr>
            <a:spLocks noChangeArrowheads="1"/>
          </p:cNvSpPr>
          <p:nvPr/>
        </p:nvSpPr>
        <p:spPr bwMode="auto">
          <a:xfrm>
            <a:off x="504825" y="288925"/>
            <a:ext cx="125413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7" name="文本框 10"/>
          <p:cNvSpPr>
            <a:spLocks noChangeArrowheads="1"/>
          </p:cNvSpPr>
          <p:nvPr/>
        </p:nvSpPr>
        <p:spPr bwMode="auto">
          <a:xfrm>
            <a:off x="630238" y="320675"/>
            <a:ext cx="3217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工作任务总结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1837222" y="1733814"/>
            <a:ext cx="1763004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sym typeface="方正正准黑简体" pitchFamily="2" charset="-122"/>
              </a:rPr>
              <a:t>xxx</a:t>
            </a:r>
            <a:endParaRPr lang="zh-CN" altLang="en-US" sz="2400" b="1" dirty="0">
              <a:solidFill>
                <a:schemeClr val="bg1"/>
              </a:solidFill>
              <a:latin typeface="方正正准黑简体" pitchFamily="2" charset="-122"/>
              <a:ea typeface="方正正准黑简体" pitchFamily="2" charset="-122"/>
              <a:sym typeface="方正正准黑简体" pitchFamily="2" charset="-122"/>
            </a:endParaRPr>
          </a:p>
        </p:txBody>
      </p:sp>
      <p:sp>
        <p:nvSpPr>
          <p:cNvPr id="58" name="Line 21"/>
          <p:cNvSpPr>
            <a:spLocks noChangeShapeType="1"/>
          </p:cNvSpPr>
          <p:nvPr/>
        </p:nvSpPr>
        <p:spPr bwMode="auto">
          <a:xfrm flipV="1">
            <a:off x="1972724" y="2268083"/>
            <a:ext cx="0" cy="1125537"/>
          </a:xfrm>
          <a:prstGeom prst="line">
            <a:avLst/>
          </a:prstGeom>
          <a:noFill/>
          <a:ln w="12700">
            <a:solidFill>
              <a:schemeClr val="bg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5"/>
          <p:cNvSpPr>
            <a:spLocks noChangeShapeType="1"/>
          </p:cNvSpPr>
          <p:nvPr/>
        </p:nvSpPr>
        <p:spPr bwMode="auto">
          <a:xfrm flipV="1">
            <a:off x="5646372" y="2280783"/>
            <a:ext cx="0" cy="1125537"/>
          </a:xfrm>
          <a:prstGeom prst="line">
            <a:avLst/>
          </a:prstGeom>
          <a:noFill/>
          <a:ln w="12700">
            <a:solidFill>
              <a:schemeClr val="bg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 flipV="1">
            <a:off x="3888000" y="4024990"/>
            <a:ext cx="1587" cy="1166812"/>
          </a:xfrm>
          <a:prstGeom prst="line">
            <a:avLst/>
          </a:prstGeom>
          <a:noFill/>
          <a:ln w="12700">
            <a:solidFill>
              <a:schemeClr val="bg1"/>
            </a:solidFill>
            <a:bevel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 flipV="1">
            <a:off x="7207006" y="4047669"/>
            <a:ext cx="0" cy="1155700"/>
          </a:xfrm>
          <a:prstGeom prst="line">
            <a:avLst/>
          </a:prstGeom>
          <a:noFill/>
          <a:ln w="12700">
            <a:solidFill>
              <a:schemeClr val="bg1"/>
            </a:solidFill>
            <a:bevel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39"/>
          <p:cNvSpPr>
            <a:spLocks noChangeArrowheads="1"/>
          </p:cNvSpPr>
          <p:nvPr/>
        </p:nvSpPr>
        <p:spPr bwMode="auto">
          <a:xfrm>
            <a:off x="2835049" y="4860470"/>
            <a:ext cx="23812" cy="0"/>
          </a:xfrm>
          <a:custGeom>
            <a:avLst/>
            <a:gdLst>
              <a:gd name="T0" fmla="*/ 2147483646 w 12"/>
              <a:gd name="T1" fmla="*/ 0 h 1587"/>
              <a:gd name="T2" fmla="*/ 0 w 12"/>
              <a:gd name="T3" fmla="*/ 0 h 1587"/>
              <a:gd name="T4" fmla="*/ 2147483646 w 12"/>
              <a:gd name="T5" fmla="*/ 0 h 1587"/>
              <a:gd name="T6" fmla="*/ 2147483646 w 1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587"/>
              <a:gd name="T14" fmla="*/ 12 w 12"/>
              <a:gd name="T15" fmla="*/ 0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587">
                <a:moveTo>
                  <a:pt x="12" y="0"/>
                </a:moveTo>
                <a:lnTo>
                  <a:pt x="0" y="0"/>
                </a:lnTo>
                <a:lnTo>
                  <a:pt x="12" y="0"/>
                </a:lnTo>
                <a:close/>
              </a:path>
            </a:pathLst>
          </a:custGeom>
          <a:solidFill>
            <a:srgbClr val="0202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5492636" y="1771974"/>
            <a:ext cx="1546791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sym typeface="方正正准黑简体" pitchFamily="2" charset="-122"/>
              </a:rPr>
              <a:t>xxx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8639499" y="1779530"/>
            <a:ext cx="1952171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sym typeface="方正正准黑简体" pitchFamily="2" charset="-122"/>
              </a:rPr>
              <a:t>xxx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8" name="Rectangle 20"/>
          <p:cNvSpPr>
            <a:spLocks noChangeArrowheads="1"/>
          </p:cNvSpPr>
          <p:nvPr/>
        </p:nvSpPr>
        <p:spPr bwMode="auto">
          <a:xfrm>
            <a:off x="3743383" y="5187355"/>
            <a:ext cx="1847566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sym typeface="方正正准黑简体" pitchFamily="2" charset="-122"/>
              </a:rPr>
              <a:t>xxx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9" name="Rectangle 20"/>
          <p:cNvSpPr>
            <a:spLocks noChangeArrowheads="1"/>
          </p:cNvSpPr>
          <p:nvPr/>
        </p:nvSpPr>
        <p:spPr bwMode="auto">
          <a:xfrm>
            <a:off x="7064791" y="5206840"/>
            <a:ext cx="2206626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sym typeface="方正正准黑简体" pitchFamily="2" charset="-122"/>
              </a:rPr>
              <a:t>xxx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 flipV="1">
            <a:off x="8814063" y="2307505"/>
            <a:ext cx="0" cy="1125537"/>
          </a:xfrm>
          <a:prstGeom prst="line">
            <a:avLst/>
          </a:prstGeom>
          <a:noFill/>
          <a:ln w="12700">
            <a:solidFill>
              <a:schemeClr val="bg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4" name="Group 25"/>
          <p:cNvGrpSpPr>
            <a:grpSpLocks/>
          </p:cNvGrpSpPr>
          <p:nvPr/>
        </p:nvGrpSpPr>
        <p:grpSpPr bwMode="auto">
          <a:xfrm>
            <a:off x="1509486" y="2986875"/>
            <a:ext cx="8739510" cy="1454369"/>
            <a:chOff x="0" y="-136669"/>
            <a:chExt cx="8738926" cy="1453592"/>
          </a:xfrm>
        </p:grpSpPr>
        <p:sp>
          <p:nvSpPr>
            <p:cNvPr id="76" name="Freeform 3"/>
            <p:cNvSpPr>
              <a:spLocks noChangeArrowheads="1"/>
            </p:cNvSpPr>
            <p:nvPr/>
          </p:nvSpPr>
          <p:spPr bwMode="auto">
            <a:xfrm>
              <a:off x="0" y="974221"/>
              <a:ext cx="934099" cy="342700"/>
            </a:xfrm>
            <a:custGeom>
              <a:avLst/>
              <a:gdLst>
                <a:gd name="T0" fmla="*/ 2147483646 w 2331"/>
                <a:gd name="T1" fmla="*/ 2147483646 h 688"/>
                <a:gd name="T2" fmla="*/ 2147483646 w 2331"/>
                <a:gd name="T3" fmla="*/ 2147483646 h 688"/>
                <a:gd name="T4" fmla="*/ 2147483646 w 2331"/>
                <a:gd name="T5" fmla="*/ 0 h 688"/>
                <a:gd name="T6" fmla="*/ 2147483646 w 2331"/>
                <a:gd name="T7" fmla="*/ 2147483646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0875F8"/>
                </a:gs>
                <a:gs pos="100000">
                  <a:srgbClr val="043F8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4"/>
            <p:cNvSpPr>
              <a:spLocks noChangeArrowheads="1"/>
            </p:cNvSpPr>
            <p:nvPr/>
          </p:nvSpPr>
          <p:spPr bwMode="auto">
            <a:xfrm flipH="1">
              <a:off x="6658173" y="841033"/>
              <a:ext cx="819595" cy="247760"/>
            </a:xfrm>
            <a:custGeom>
              <a:avLst/>
              <a:gdLst>
                <a:gd name="T0" fmla="*/ 2147483646 w 2331"/>
                <a:gd name="T1" fmla="*/ 2147483646 h 688"/>
                <a:gd name="T2" fmla="*/ 2147483646 w 2331"/>
                <a:gd name="T3" fmla="*/ 2147483646 h 688"/>
                <a:gd name="T4" fmla="*/ 2147483646 w 2331"/>
                <a:gd name="T5" fmla="*/ 0 h 688"/>
                <a:gd name="T6" fmla="*/ 2147483646 w 2331"/>
                <a:gd name="T7" fmla="*/ 2147483646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1836003" y="765931"/>
              <a:ext cx="795491" cy="342698"/>
            </a:xfrm>
            <a:custGeom>
              <a:avLst/>
              <a:gdLst>
                <a:gd name="T0" fmla="*/ 2147483646 w 2331"/>
                <a:gd name="T1" fmla="*/ 2147483646 h 688"/>
                <a:gd name="T2" fmla="*/ 2147483646 w 2331"/>
                <a:gd name="T3" fmla="*/ 2147483646 h 688"/>
                <a:gd name="T4" fmla="*/ 2147483646 w 2331"/>
                <a:gd name="T5" fmla="*/ 0 h 688"/>
                <a:gd name="T6" fmla="*/ 2147483646 w 2331"/>
                <a:gd name="T7" fmla="*/ 2147483646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3444249" y="900892"/>
              <a:ext cx="840688" cy="222978"/>
            </a:xfrm>
            <a:custGeom>
              <a:avLst/>
              <a:gdLst>
                <a:gd name="T0" fmla="*/ 2147483646 w 2331"/>
                <a:gd name="T1" fmla="*/ 2147483646 h 688"/>
                <a:gd name="T2" fmla="*/ 2147483646 w 2331"/>
                <a:gd name="T3" fmla="*/ 2147483646 h 688"/>
                <a:gd name="T4" fmla="*/ 2147483646 w 2331"/>
                <a:gd name="T5" fmla="*/ 0 h 688"/>
                <a:gd name="T6" fmla="*/ 2147483646 w 2331"/>
                <a:gd name="T7" fmla="*/ 2147483646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897480" y="-134078"/>
              <a:ext cx="1181397" cy="1451001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2147483646 h 1251"/>
                <a:gd name="T4" fmla="*/ 2147483646 w 1006"/>
                <a:gd name="T5" fmla="*/ 2147483646 h 1251"/>
                <a:gd name="T6" fmla="*/ 2147483646 w 1006"/>
                <a:gd name="T7" fmla="*/ 2147483646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486348" y="-119986"/>
              <a:ext cx="407125" cy="1436907"/>
            </a:xfrm>
            <a:custGeom>
              <a:avLst/>
              <a:gdLst>
                <a:gd name="T0" fmla="*/ 0 w 339"/>
                <a:gd name="T1" fmla="*/ 2147483646 h 1251"/>
                <a:gd name="T2" fmla="*/ 0 w 339"/>
                <a:gd name="T3" fmla="*/ 2147483646 h 1251"/>
                <a:gd name="T4" fmla="*/ 2147483646 w 339"/>
                <a:gd name="T5" fmla="*/ 2147483646 h 1251"/>
                <a:gd name="T6" fmla="*/ 2147483646 w 339"/>
                <a:gd name="T7" fmla="*/ 0 h 1251"/>
                <a:gd name="T8" fmla="*/ 0 w 339"/>
                <a:gd name="T9" fmla="*/ 2147483646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2659788" y="0"/>
              <a:ext cx="1042922" cy="1162626"/>
            </a:xfrm>
            <a:custGeom>
              <a:avLst/>
              <a:gdLst>
                <a:gd name="T0" fmla="*/ 0 w 973"/>
                <a:gd name="T1" fmla="*/ 0 h 1069"/>
                <a:gd name="T2" fmla="*/ 0 w 973"/>
                <a:gd name="T3" fmla="*/ 2147483646 h 1069"/>
                <a:gd name="T4" fmla="*/ 2147483646 w 973"/>
                <a:gd name="T5" fmla="*/ 2147483646 h 1069"/>
                <a:gd name="T6" fmla="*/ 2147483646 w 973"/>
                <a:gd name="T7" fmla="*/ 2147483646 h 1069"/>
                <a:gd name="T8" fmla="*/ 0 w 973"/>
                <a:gd name="T9" fmla="*/ 0 h 1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3"/>
                <a:gd name="T16" fmla="*/ 0 h 1069"/>
                <a:gd name="T17" fmla="*/ 973 w 973"/>
                <a:gd name="T18" fmla="*/ 1069 h 1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3" h="1069">
                  <a:moveTo>
                    <a:pt x="0" y="0"/>
                  </a:moveTo>
                  <a:lnTo>
                    <a:pt x="0" y="1069"/>
                  </a:lnTo>
                  <a:lnTo>
                    <a:pt x="973" y="1051"/>
                  </a:lnTo>
                  <a:lnTo>
                    <a:pt x="973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2374300" y="-18028"/>
              <a:ext cx="283079" cy="1180654"/>
            </a:xfrm>
            <a:custGeom>
              <a:avLst/>
              <a:gdLst>
                <a:gd name="T0" fmla="*/ 0 w 197"/>
                <a:gd name="T1" fmla="*/ 2147483646 h 1069"/>
                <a:gd name="T2" fmla="*/ 0 w 197"/>
                <a:gd name="T3" fmla="*/ 2147483646 h 1069"/>
                <a:gd name="T4" fmla="*/ 2147483646 w 197"/>
                <a:gd name="T5" fmla="*/ 2147483646 h 1069"/>
                <a:gd name="T6" fmla="*/ 2147483646 w 197"/>
                <a:gd name="T7" fmla="*/ 0 h 1069"/>
                <a:gd name="T8" fmla="*/ 0 w 197"/>
                <a:gd name="T9" fmla="*/ 2147483646 h 1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1069"/>
                <a:gd name="T17" fmla="*/ 197 w 197"/>
                <a:gd name="T18" fmla="*/ 1069 h 1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1069">
                  <a:moveTo>
                    <a:pt x="0" y="123"/>
                  </a:moveTo>
                  <a:lnTo>
                    <a:pt x="0" y="947"/>
                  </a:lnTo>
                  <a:lnTo>
                    <a:pt x="197" y="1069"/>
                  </a:lnTo>
                  <a:lnTo>
                    <a:pt x="197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228331" y="59858"/>
              <a:ext cx="1021234" cy="1087957"/>
            </a:xfrm>
            <a:custGeom>
              <a:avLst/>
              <a:gdLst>
                <a:gd name="T0" fmla="*/ 2147483646 w 913"/>
                <a:gd name="T1" fmla="*/ 2147483646 h 972"/>
                <a:gd name="T2" fmla="*/ 0 w 913"/>
                <a:gd name="T3" fmla="*/ 2147483646 h 972"/>
                <a:gd name="T4" fmla="*/ 0 w 913"/>
                <a:gd name="T5" fmla="*/ 0 h 972"/>
                <a:gd name="T6" fmla="*/ 2147483646 w 913"/>
                <a:gd name="T7" fmla="*/ 2147483646 h 972"/>
                <a:gd name="T8" fmla="*/ 2147483646 w 913"/>
                <a:gd name="T9" fmla="*/ 2147483646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136610" y="45047"/>
              <a:ext cx="83708" cy="1117579"/>
            </a:xfrm>
            <a:custGeom>
              <a:avLst/>
              <a:gdLst>
                <a:gd name="T0" fmla="*/ 0 w 69"/>
                <a:gd name="T1" fmla="*/ 2147483646 h 972"/>
                <a:gd name="T2" fmla="*/ 0 w 69"/>
                <a:gd name="T3" fmla="*/ 2147483646 h 972"/>
                <a:gd name="T4" fmla="*/ 2147483646 w 69"/>
                <a:gd name="T5" fmla="*/ 2147483646 h 972"/>
                <a:gd name="T6" fmla="*/ 2147483646 w 69"/>
                <a:gd name="T7" fmla="*/ 0 h 972"/>
                <a:gd name="T8" fmla="*/ 0 w 69"/>
                <a:gd name="T9" fmla="*/ 2147483646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972"/>
                <a:gd name="T17" fmla="*/ 69 w 69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 flipH="1">
              <a:off x="5697139" y="0"/>
              <a:ext cx="1112780" cy="1147815"/>
            </a:xfrm>
            <a:custGeom>
              <a:avLst/>
              <a:gdLst>
                <a:gd name="T0" fmla="*/ 0 w 973"/>
                <a:gd name="T1" fmla="*/ 0 h 1069"/>
                <a:gd name="T2" fmla="*/ 0 w 973"/>
                <a:gd name="T3" fmla="*/ 2147483646 h 1069"/>
                <a:gd name="T4" fmla="*/ 2147483646 w 973"/>
                <a:gd name="T5" fmla="*/ 2147483646 h 1069"/>
                <a:gd name="T6" fmla="*/ 2147483646 w 973"/>
                <a:gd name="T7" fmla="*/ 2147483646 h 1069"/>
                <a:gd name="T8" fmla="*/ 0 w 973"/>
                <a:gd name="T9" fmla="*/ 0 h 1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3"/>
                <a:gd name="T16" fmla="*/ 0 h 1069"/>
                <a:gd name="T17" fmla="*/ 973 w 973"/>
                <a:gd name="T18" fmla="*/ 1069 h 1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3" h="1069">
                  <a:moveTo>
                    <a:pt x="0" y="0"/>
                  </a:moveTo>
                  <a:lnTo>
                    <a:pt x="0" y="1069"/>
                  </a:lnTo>
                  <a:lnTo>
                    <a:pt x="973" y="1051"/>
                  </a:lnTo>
                  <a:lnTo>
                    <a:pt x="973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 flipH="1">
              <a:off x="6783729" y="0"/>
              <a:ext cx="249022" cy="1162626"/>
            </a:xfrm>
            <a:custGeom>
              <a:avLst/>
              <a:gdLst>
                <a:gd name="T0" fmla="*/ 0 w 197"/>
                <a:gd name="T1" fmla="*/ 2147483646 h 1069"/>
                <a:gd name="T2" fmla="*/ 0 w 197"/>
                <a:gd name="T3" fmla="*/ 2147483646 h 1069"/>
                <a:gd name="T4" fmla="*/ 2147483646 w 197"/>
                <a:gd name="T5" fmla="*/ 2147483646 h 1069"/>
                <a:gd name="T6" fmla="*/ 2147483646 w 197"/>
                <a:gd name="T7" fmla="*/ 0 h 1069"/>
                <a:gd name="T8" fmla="*/ 0 w 197"/>
                <a:gd name="T9" fmla="*/ 2147483646 h 1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1069"/>
                <a:gd name="T17" fmla="*/ 197 w 197"/>
                <a:gd name="T18" fmla="*/ 1069 h 1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1069">
                  <a:moveTo>
                    <a:pt x="0" y="123"/>
                  </a:moveTo>
                  <a:lnTo>
                    <a:pt x="0" y="947"/>
                  </a:lnTo>
                  <a:lnTo>
                    <a:pt x="197" y="1069"/>
                  </a:lnTo>
                  <a:lnTo>
                    <a:pt x="197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32"/>
            <p:cNvSpPr>
              <a:spLocks noChangeArrowheads="1"/>
            </p:cNvSpPr>
            <p:nvPr/>
          </p:nvSpPr>
          <p:spPr bwMode="auto">
            <a:xfrm>
              <a:off x="2187597" y="1257062"/>
              <a:ext cx="22600" cy="1496"/>
            </a:xfrm>
            <a:custGeom>
              <a:avLst/>
              <a:gdLst>
                <a:gd name="T0" fmla="*/ 2147483646 w 12"/>
                <a:gd name="T1" fmla="*/ 0 h 1587"/>
                <a:gd name="T2" fmla="*/ 0 w 12"/>
                <a:gd name="T3" fmla="*/ 0 h 1587"/>
                <a:gd name="T4" fmla="*/ 2147483646 w 12"/>
                <a:gd name="T5" fmla="*/ 0 h 1587"/>
                <a:gd name="T6" fmla="*/ 2147483646 w 12"/>
                <a:gd name="T7" fmla="*/ 0 h 15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87"/>
                <a:gd name="T14" fmla="*/ 12 w 12"/>
                <a:gd name="T15" fmla="*/ 1587 h 15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87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87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1190221" y="209472"/>
              <a:ext cx="448970" cy="9072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5400" kern="10" dirty="0">
                  <a:solidFill>
                    <a:srgbClr val="AFD6F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5400" kern="10" dirty="0">
                <a:solidFill>
                  <a:srgbClr val="AFD6F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5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2902300" y="169226"/>
              <a:ext cx="567660" cy="90728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5400" kern="10" dirty="0">
                  <a:solidFill>
                    <a:srgbClr val="AFD6F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5400" kern="10" dirty="0">
                <a:solidFill>
                  <a:srgbClr val="AFD6F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6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4461857" y="167556"/>
              <a:ext cx="567660" cy="90728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5400" kern="10" dirty="0">
                  <a:solidFill>
                    <a:srgbClr val="AFD6F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5400" kern="10" dirty="0">
                <a:solidFill>
                  <a:srgbClr val="AFD6F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8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6004663" y="187210"/>
              <a:ext cx="521047" cy="8661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5400" kern="10" dirty="0" smtClean="0">
                  <a:solidFill>
                    <a:srgbClr val="AFD6F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5400" kern="10" dirty="0">
                <a:solidFill>
                  <a:srgbClr val="AFD6F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0" name="Freeform 14"/>
            <p:cNvSpPr>
              <a:spLocks noChangeArrowheads="1"/>
            </p:cNvSpPr>
            <p:nvPr/>
          </p:nvSpPr>
          <p:spPr bwMode="auto">
            <a:xfrm flipH="1">
              <a:off x="7272794" y="-119986"/>
              <a:ext cx="1194769" cy="1377048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2147483646 h 1251"/>
                <a:gd name="T4" fmla="*/ 2147483646 w 1006"/>
                <a:gd name="T5" fmla="*/ 2147483646 h 1251"/>
                <a:gd name="T6" fmla="*/ 2147483646 w 1006"/>
                <a:gd name="T7" fmla="*/ 2147483646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/>
            <p:cNvSpPr>
              <a:spLocks noChangeArrowheads="1"/>
            </p:cNvSpPr>
            <p:nvPr/>
          </p:nvSpPr>
          <p:spPr bwMode="auto">
            <a:xfrm flipH="1">
              <a:off x="8458197" y="-136669"/>
              <a:ext cx="280729" cy="1393731"/>
            </a:xfrm>
            <a:custGeom>
              <a:avLst/>
              <a:gdLst>
                <a:gd name="T0" fmla="*/ 0 w 339"/>
                <a:gd name="T1" fmla="*/ 2147483646 h 1251"/>
                <a:gd name="T2" fmla="*/ 0 w 339"/>
                <a:gd name="T3" fmla="*/ 2147483646 h 1251"/>
                <a:gd name="T4" fmla="*/ 2147483646 w 339"/>
                <a:gd name="T5" fmla="*/ 2147483646 h 1251"/>
                <a:gd name="T6" fmla="*/ 2147483646 w 339"/>
                <a:gd name="T7" fmla="*/ 0 h 1251"/>
                <a:gd name="T8" fmla="*/ 0 w 339"/>
                <a:gd name="T9" fmla="*/ 2147483646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7624693" y="166615"/>
              <a:ext cx="593461" cy="9072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5400" kern="10" dirty="0" smtClean="0">
                  <a:solidFill>
                    <a:srgbClr val="AFD6F0"/>
                  </a:solidFill>
                  <a:latin typeface="Impact" panose="020B0806030902050204" pitchFamily="34" charset="0"/>
                </a:rPr>
                <a:t>5</a:t>
              </a:r>
              <a:endParaRPr lang="zh-CN" altLang="en-US" sz="5400" kern="10" dirty="0">
                <a:solidFill>
                  <a:srgbClr val="AFD6F0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0" animBg="1" autoUpdateAnimBg="0"/>
      <p:bldP spid="20483" grpId="0" bldLvl="0" animBg="1" autoUpdateAnimBg="0"/>
      <p:bldP spid="20484" grpId="0" bldLvl="0" animBg="1" autoUpdateAnimBg="0"/>
      <p:bldP spid="20485" grpId="0" bldLvl="0" animBg="1" autoUpdateAnimBg="0"/>
      <p:bldP spid="20486" grpId="0" bldLvl="0" animBg="1" autoUpdateAnimBg="0"/>
      <p:bldP spid="20487" grpId="0" bldLvl="0" autoUpdateAnimBg="0"/>
      <p:bldP spid="57" grpId="0" bldLvl="0" autoUpdateAnimBg="0"/>
      <p:bldP spid="65" grpId="0" bldLvl="0" autoUpdateAnimBg="0"/>
      <p:bldP spid="67" grpId="0" bldLvl="0" autoUpdateAnimBg="0"/>
      <p:bldP spid="68" grpId="0" bldLvl="0" autoUpdateAnimBg="0"/>
      <p:bldP spid="69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" t="969" r="8145" b="13331"/>
          <a:stretch/>
        </p:blipFill>
        <p:spPr>
          <a:xfrm>
            <a:off x="3595254" y="3875025"/>
            <a:ext cx="8499764" cy="24488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0" y="809625"/>
            <a:ext cx="12192000" cy="5321300"/>
          </a:xfrm>
          <a:prstGeom prst="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0" y="0"/>
            <a:ext cx="12192000" cy="809625"/>
          </a:xfrm>
          <a:prstGeom prst="rect">
            <a:avLst/>
          </a:prstGeom>
          <a:solidFill>
            <a:srgbClr val="5AAA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2"/>
          <p:cNvSpPr>
            <a:spLocks noChangeArrowheads="1"/>
          </p:cNvSpPr>
          <p:nvPr/>
        </p:nvSpPr>
        <p:spPr bwMode="auto">
          <a:xfrm>
            <a:off x="0" y="6130925"/>
            <a:ext cx="12192000" cy="727075"/>
          </a:xfrm>
          <a:prstGeom prst="rect">
            <a:avLst/>
          </a:prstGeom>
          <a:solidFill>
            <a:srgbClr val="5AAA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595254" y="1099476"/>
            <a:ext cx="4569465" cy="3903499"/>
          </a:xfrm>
          <a:custGeom>
            <a:avLst/>
            <a:gdLst>
              <a:gd name="connsiteX0" fmla="*/ 866274 w 6015789"/>
              <a:gd name="connsiteY0" fmla="*/ 673769 h 5823285"/>
              <a:gd name="connsiteX1" fmla="*/ 4620126 w 6015789"/>
              <a:gd name="connsiteY1" fmla="*/ 0 h 5823285"/>
              <a:gd name="connsiteX2" fmla="*/ 6015789 w 6015789"/>
              <a:gd name="connsiteY2" fmla="*/ 2671011 h 5823285"/>
              <a:gd name="connsiteX3" fmla="*/ 3465095 w 6015789"/>
              <a:gd name="connsiteY3" fmla="*/ 5823285 h 5823285"/>
              <a:gd name="connsiteX4" fmla="*/ 0 w 6015789"/>
              <a:gd name="connsiteY4" fmla="*/ 3777916 h 5823285"/>
              <a:gd name="connsiteX5" fmla="*/ 866274 w 6015789"/>
              <a:gd name="connsiteY5" fmla="*/ 673769 h 582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5789" h="5823285">
                <a:moveTo>
                  <a:pt x="866274" y="673769"/>
                </a:moveTo>
                <a:lnTo>
                  <a:pt x="4620126" y="0"/>
                </a:lnTo>
                <a:lnTo>
                  <a:pt x="6015789" y="2671011"/>
                </a:lnTo>
                <a:lnTo>
                  <a:pt x="3465095" y="5823285"/>
                </a:lnTo>
                <a:lnTo>
                  <a:pt x="0" y="3777916"/>
                </a:lnTo>
                <a:lnTo>
                  <a:pt x="866274" y="673769"/>
                </a:lnTo>
                <a:close/>
              </a:path>
            </a:pathLst>
          </a:custGeom>
          <a:solidFill>
            <a:srgbClr val="02C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95254" y="2102348"/>
            <a:ext cx="431650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4000" b="1" dirty="0" smtClean="0">
                <a:solidFill>
                  <a:srgbClr val="FFC000"/>
                </a:solidFill>
              </a:rPr>
              <a:t>谢谢聆听</a:t>
            </a:r>
            <a:endParaRPr lang="en-US" altLang="zh-CN" sz="4000" b="1" dirty="0" smtClean="0">
              <a:solidFill>
                <a:srgbClr val="FFC000"/>
              </a:solidFill>
            </a:endParaRP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THANK YOU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82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4"/>
          <p:cNvSpPr>
            <a:spLocks noChangeArrowheads="1"/>
          </p:cNvSpPr>
          <p:nvPr/>
        </p:nvSpPr>
        <p:spPr bwMode="auto">
          <a:xfrm>
            <a:off x="0" y="288925"/>
            <a:ext cx="127000" cy="615950"/>
          </a:xfrm>
          <a:prstGeom prst="rect">
            <a:avLst/>
          </a:prstGeom>
          <a:solidFill>
            <a:srgbClr val="0044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127000" y="288925"/>
            <a:ext cx="125413" cy="615950"/>
          </a:xfrm>
          <a:prstGeom prst="rect">
            <a:avLst/>
          </a:prstGeom>
          <a:solidFill>
            <a:srgbClr val="1467A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矩形 6"/>
          <p:cNvSpPr>
            <a:spLocks noChangeArrowheads="1"/>
          </p:cNvSpPr>
          <p:nvPr/>
        </p:nvSpPr>
        <p:spPr bwMode="auto">
          <a:xfrm>
            <a:off x="252413" y="288925"/>
            <a:ext cx="125412" cy="615950"/>
          </a:xfrm>
          <a:prstGeom prst="rect">
            <a:avLst/>
          </a:prstGeom>
          <a:solidFill>
            <a:srgbClr val="AFD6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矩形 7"/>
          <p:cNvSpPr>
            <a:spLocks noChangeArrowheads="1"/>
          </p:cNvSpPr>
          <p:nvPr/>
        </p:nvSpPr>
        <p:spPr bwMode="auto">
          <a:xfrm>
            <a:off x="377825" y="288925"/>
            <a:ext cx="127000" cy="6159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矩形 8"/>
          <p:cNvSpPr>
            <a:spLocks noChangeArrowheads="1"/>
          </p:cNvSpPr>
          <p:nvPr/>
        </p:nvSpPr>
        <p:spPr bwMode="auto">
          <a:xfrm>
            <a:off x="504825" y="288925"/>
            <a:ext cx="125413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文本框 10"/>
          <p:cNvSpPr>
            <a:spLocks noChangeArrowheads="1"/>
          </p:cNvSpPr>
          <p:nvPr/>
        </p:nvSpPr>
        <p:spPr bwMode="auto">
          <a:xfrm>
            <a:off x="630238" y="320675"/>
            <a:ext cx="3409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1220788" y="1347848"/>
            <a:ext cx="2819400" cy="4856163"/>
            <a:chOff x="0" y="0"/>
            <a:chExt cx="2819400" cy="4856162"/>
          </a:xfrm>
        </p:grpSpPr>
        <p:sp>
          <p:nvSpPr>
            <p:cNvPr id="6155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2819400" cy="485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5"/>
            <p:cNvSpPr>
              <a:spLocks noChangeArrowheads="1"/>
            </p:cNvSpPr>
            <p:nvPr/>
          </p:nvSpPr>
          <p:spPr bwMode="auto">
            <a:xfrm>
              <a:off x="1371600" y="1685925"/>
              <a:ext cx="1443038" cy="776287"/>
            </a:xfrm>
            <a:custGeom>
              <a:avLst/>
              <a:gdLst>
                <a:gd name="T0" fmla="*/ 2147483646 w 298"/>
                <a:gd name="T1" fmla="*/ 0 h 160"/>
                <a:gd name="T2" fmla="*/ 2147483646 w 298"/>
                <a:gd name="T3" fmla="*/ 2147483646 h 160"/>
                <a:gd name="T4" fmla="*/ 2147483646 w 298"/>
                <a:gd name="T5" fmla="*/ 2147483646 h 160"/>
                <a:gd name="T6" fmla="*/ 2147483646 w 298"/>
                <a:gd name="T7" fmla="*/ 2147483646 h 160"/>
                <a:gd name="T8" fmla="*/ 0 w 298"/>
                <a:gd name="T9" fmla="*/ 2147483646 h 160"/>
                <a:gd name="T10" fmla="*/ 0 w 298"/>
                <a:gd name="T11" fmla="*/ 0 h 160"/>
                <a:gd name="T12" fmla="*/ 2147483646 w 298"/>
                <a:gd name="T13" fmla="*/ 0 h 160"/>
                <a:gd name="T14" fmla="*/ 2147483646 w 298"/>
                <a:gd name="T15" fmla="*/ 0 h 160"/>
                <a:gd name="T16" fmla="*/ 2147483646 w 298"/>
                <a:gd name="T17" fmla="*/ 0 h 160"/>
                <a:gd name="T18" fmla="*/ 2147483646 w 298"/>
                <a:gd name="T19" fmla="*/ 2147483646 h 160"/>
                <a:gd name="T20" fmla="*/ 2147483646 w 298"/>
                <a:gd name="T21" fmla="*/ 2147483646 h 160"/>
                <a:gd name="T22" fmla="*/ 2147483646 w 298"/>
                <a:gd name="T23" fmla="*/ 2147483646 h 160"/>
                <a:gd name="T24" fmla="*/ 2147483646 w 298"/>
                <a:gd name="T25" fmla="*/ 2147483646 h 160"/>
                <a:gd name="T26" fmla="*/ 2147483646 w 298"/>
                <a:gd name="T27" fmla="*/ 0 h 160"/>
                <a:gd name="T28" fmla="*/ 2147483646 w 2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8"/>
                <a:gd name="T46" fmla="*/ 0 h 160"/>
                <a:gd name="T47" fmla="*/ 298 w 2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8" h="160">
                  <a:moveTo>
                    <a:pt x="298" y="0"/>
                  </a:moveTo>
                  <a:cubicBezTo>
                    <a:pt x="298" y="160"/>
                    <a:pt x="298" y="160"/>
                    <a:pt x="298" y="160"/>
                  </a:cubicBezTo>
                  <a:cubicBezTo>
                    <a:pt x="257" y="160"/>
                    <a:pt x="257" y="160"/>
                    <a:pt x="257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"/>
                    <a:pt x="245" y="1"/>
                    <a:pt x="245" y="1"/>
                  </a:cubicBezTo>
                  <a:cubicBezTo>
                    <a:pt x="245" y="3"/>
                    <a:pt x="246" y="4"/>
                    <a:pt x="247" y="6"/>
                  </a:cubicBezTo>
                  <a:cubicBezTo>
                    <a:pt x="248" y="7"/>
                    <a:pt x="250" y="8"/>
                    <a:pt x="252" y="8"/>
                  </a:cubicBezTo>
                  <a:cubicBezTo>
                    <a:pt x="256" y="8"/>
                    <a:pt x="259" y="4"/>
                    <a:pt x="259" y="1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Freeform 6"/>
            <p:cNvSpPr>
              <a:spLocks noChangeArrowheads="1"/>
            </p:cNvSpPr>
            <p:nvPr/>
          </p:nvSpPr>
          <p:spPr bwMode="auto">
            <a:xfrm>
              <a:off x="2436813" y="1046162"/>
              <a:ext cx="377825" cy="271462"/>
            </a:xfrm>
            <a:custGeom>
              <a:avLst/>
              <a:gdLst>
                <a:gd name="T0" fmla="*/ 2147483646 w 78"/>
                <a:gd name="T1" fmla="*/ 2147483646 h 56"/>
                <a:gd name="T2" fmla="*/ 2147483646 w 78"/>
                <a:gd name="T3" fmla="*/ 2147483646 h 56"/>
                <a:gd name="T4" fmla="*/ 2147483646 w 78"/>
                <a:gd name="T5" fmla="*/ 2147483646 h 56"/>
                <a:gd name="T6" fmla="*/ 2147483646 w 78"/>
                <a:gd name="T7" fmla="*/ 2147483646 h 56"/>
                <a:gd name="T8" fmla="*/ 2147483646 w 78"/>
                <a:gd name="T9" fmla="*/ 2147483646 h 56"/>
                <a:gd name="T10" fmla="*/ 2147483646 w 78"/>
                <a:gd name="T11" fmla="*/ 2147483646 h 56"/>
                <a:gd name="T12" fmla="*/ 2147483646 w 78"/>
                <a:gd name="T13" fmla="*/ 2147483646 h 56"/>
                <a:gd name="T14" fmla="*/ 2147483646 w 78"/>
                <a:gd name="T15" fmla="*/ 2147483646 h 56"/>
                <a:gd name="T16" fmla="*/ 2147483646 w 78"/>
                <a:gd name="T17" fmla="*/ 2147483646 h 56"/>
                <a:gd name="T18" fmla="*/ 2147483646 w 78"/>
                <a:gd name="T19" fmla="*/ 2147483646 h 56"/>
                <a:gd name="T20" fmla="*/ 2147483646 w 78"/>
                <a:gd name="T21" fmla="*/ 2147483646 h 56"/>
                <a:gd name="T22" fmla="*/ 2147483646 w 78"/>
                <a:gd name="T23" fmla="*/ 0 h 56"/>
                <a:gd name="T24" fmla="*/ 2147483646 w 78"/>
                <a:gd name="T25" fmla="*/ 2147483646 h 56"/>
                <a:gd name="T26" fmla="*/ 2147483646 w 78"/>
                <a:gd name="T27" fmla="*/ 2147483646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56"/>
                <a:gd name="T44" fmla="*/ 78 w 78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56">
                  <a:moveTo>
                    <a:pt x="66" y="20"/>
                  </a:moveTo>
                  <a:cubicBezTo>
                    <a:pt x="74" y="24"/>
                    <a:pt x="78" y="35"/>
                    <a:pt x="74" y="43"/>
                  </a:cubicBezTo>
                  <a:cubicBezTo>
                    <a:pt x="70" y="52"/>
                    <a:pt x="59" y="56"/>
                    <a:pt x="51" y="52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2"/>
                    <a:pt x="38" y="30"/>
                    <a:pt x="37" y="29"/>
                  </a:cubicBezTo>
                  <a:cubicBezTo>
                    <a:pt x="36" y="27"/>
                    <a:pt x="34" y="27"/>
                    <a:pt x="32" y="27"/>
                  </a:cubicBezTo>
                  <a:cubicBezTo>
                    <a:pt x="28" y="27"/>
                    <a:pt x="25" y="30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3" y="29"/>
                    <a:pt x="0" y="19"/>
                    <a:pt x="4" y="10"/>
                  </a:cubicBezTo>
                  <a:cubicBezTo>
                    <a:pt x="7" y="4"/>
                    <a:pt x="13" y="0"/>
                    <a:pt x="20" y="0"/>
                  </a:cubicBezTo>
                  <a:cubicBezTo>
                    <a:pt x="22" y="0"/>
                    <a:pt x="25" y="1"/>
                    <a:pt x="27" y="2"/>
                  </a:cubicBezTo>
                  <a:lnTo>
                    <a:pt x="66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7"/>
            <p:cNvSpPr>
              <a:spLocks noChangeArrowheads="1"/>
            </p:cNvSpPr>
            <p:nvPr/>
          </p:nvSpPr>
          <p:spPr bwMode="auto">
            <a:xfrm>
              <a:off x="1371600" y="2554287"/>
              <a:ext cx="1336675" cy="2301875"/>
            </a:xfrm>
            <a:custGeom>
              <a:avLst/>
              <a:gdLst>
                <a:gd name="T0" fmla="*/ 2147483646 w 842"/>
                <a:gd name="T1" fmla="*/ 0 h 1450"/>
                <a:gd name="T2" fmla="*/ 2147483646 w 842"/>
                <a:gd name="T3" fmla="*/ 2147483646 h 1450"/>
                <a:gd name="T4" fmla="*/ 2147483646 w 842"/>
                <a:gd name="T5" fmla="*/ 2147483646 h 1450"/>
                <a:gd name="T6" fmla="*/ 0 w 842"/>
                <a:gd name="T7" fmla="*/ 2147483646 h 1450"/>
                <a:gd name="T8" fmla="*/ 0 w 842"/>
                <a:gd name="T9" fmla="*/ 0 h 1450"/>
                <a:gd name="T10" fmla="*/ 2147483646 w 842"/>
                <a:gd name="T11" fmla="*/ 0 h 14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2"/>
                <a:gd name="T19" fmla="*/ 0 h 1450"/>
                <a:gd name="T20" fmla="*/ 842 w 842"/>
                <a:gd name="T21" fmla="*/ 1450 h 14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2" h="1450">
                  <a:moveTo>
                    <a:pt x="787" y="0"/>
                  </a:moveTo>
                  <a:lnTo>
                    <a:pt x="842" y="1142"/>
                  </a:lnTo>
                  <a:lnTo>
                    <a:pt x="42" y="1450"/>
                  </a:lnTo>
                  <a:lnTo>
                    <a:pt x="0" y="1429"/>
                  </a:lnTo>
                  <a:lnTo>
                    <a:pt x="0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Freeform 8"/>
            <p:cNvSpPr>
              <a:spLocks noChangeArrowheads="1"/>
            </p:cNvSpPr>
            <p:nvPr/>
          </p:nvSpPr>
          <p:spPr bwMode="auto">
            <a:xfrm>
              <a:off x="2557463" y="1241425"/>
              <a:ext cx="68263" cy="444500"/>
            </a:xfrm>
            <a:custGeom>
              <a:avLst/>
              <a:gdLst>
                <a:gd name="T0" fmla="*/ 2147483646 w 43"/>
                <a:gd name="T1" fmla="*/ 2147483646 h 280"/>
                <a:gd name="T2" fmla="*/ 2147483646 w 43"/>
                <a:gd name="T3" fmla="*/ 2147483646 h 280"/>
                <a:gd name="T4" fmla="*/ 0 w 43"/>
                <a:gd name="T5" fmla="*/ 2147483646 h 280"/>
                <a:gd name="T6" fmla="*/ 0 w 43"/>
                <a:gd name="T7" fmla="*/ 0 h 280"/>
                <a:gd name="T8" fmla="*/ 2147483646 w 43"/>
                <a:gd name="T9" fmla="*/ 2147483646 h 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80"/>
                <a:gd name="T17" fmla="*/ 43 w 43"/>
                <a:gd name="T18" fmla="*/ 280 h 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80">
                  <a:moveTo>
                    <a:pt x="43" y="18"/>
                  </a:moveTo>
                  <a:lnTo>
                    <a:pt x="43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43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Freeform 9"/>
            <p:cNvSpPr>
              <a:spLocks noChangeArrowheads="1"/>
            </p:cNvSpPr>
            <p:nvPr/>
          </p:nvSpPr>
          <p:spPr bwMode="auto">
            <a:xfrm>
              <a:off x="2557463" y="1177925"/>
              <a:ext cx="68263" cy="92075"/>
            </a:xfrm>
            <a:custGeom>
              <a:avLst/>
              <a:gdLst>
                <a:gd name="T0" fmla="*/ 2147483646 w 14"/>
                <a:gd name="T1" fmla="*/ 2147483646 h 19"/>
                <a:gd name="T2" fmla="*/ 2147483646 w 14"/>
                <a:gd name="T3" fmla="*/ 2147483646 h 19"/>
                <a:gd name="T4" fmla="*/ 0 w 14"/>
                <a:gd name="T5" fmla="*/ 2147483646 h 19"/>
                <a:gd name="T6" fmla="*/ 0 w 14"/>
                <a:gd name="T7" fmla="*/ 2147483646 h 19"/>
                <a:gd name="T8" fmla="*/ 2147483646 w 14"/>
                <a:gd name="T9" fmla="*/ 0 h 19"/>
                <a:gd name="T10" fmla="*/ 2147483646 w 14"/>
                <a:gd name="T11" fmla="*/ 2147483646 h 19"/>
                <a:gd name="T12" fmla="*/ 2147483646 w 14"/>
                <a:gd name="T13" fmla="*/ 2147483646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9"/>
                <a:gd name="T23" fmla="*/ 14 w 14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9">
                  <a:moveTo>
                    <a:pt x="14" y="7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11" y="0"/>
                    <a:pt x="12" y="2"/>
                  </a:cubicBezTo>
                  <a:cubicBezTo>
                    <a:pt x="13" y="3"/>
                    <a:pt x="14" y="5"/>
                    <a:pt x="14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Freeform 10"/>
            <p:cNvSpPr>
              <a:spLocks noChangeArrowheads="1"/>
            </p:cNvSpPr>
            <p:nvPr/>
          </p:nvSpPr>
          <p:spPr bwMode="auto">
            <a:xfrm>
              <a:off x="2557463" y="1685925"/>
              <a:ext cx="68263" cy="39687"/>
            </a:xfrm>
            <a:custGeom>
              <a:avLst/>
              <a:gdLst>
                <a:gd name="T0" fmla="*/ 2147483646 w 14"/>
                <a:gd name="T1" fmla="*/ 2147483646 h 8"/>
                <a:gd name="T2" fmla="*/ 2147483646 w 14"/>
                <a:gd name="T3" fmla="*/ 2147483646 h 8"/>
                <a:gd name="T4" fmla="*/ 2147483646 w 14"/>
                <a:gd name="T5" fmla="*/ 2147483646 h 8"/>
                <a:gd name="T6" fmla="*/ 0 w 14"/>
                <a:gd name="T7" fmla="*/ 2147483646 h 8"/>
                <a:gd name="T8" fmla="*/ 0 w 14"/>
                <a:gd name="T9" fmla="*/ 0 h 8"/>
                <a:gd name="T10" fmla="*/ 2147483646 w 14"/>
                <a:gd name="T11" fmla="*/ 0 h 8"/>
                <a:gd name="T12" fmla="*/ 2147483646 w 14"/>
                <a:gd name="T13" fmla="*/ 2147483646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8"/>
                <a:gd name="T23" fmla="*/ 14 w 14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8">
                  <a:moveTo>
                    <a:pt x="14" y="1"/>
                  </a:moveTo>
                  <a:cubicBezTo>
                    <a:pt x="14" y="4"/>
                    <a:pt x="11" y="8"/>
                    <a:pt x="7" y="8"/>
                  </a:cubicBezTo>
                  <a:cubicBezTo>
                    <a:pt x="5" y="8"/>
                    <a:pt x="3" y="7"/>
                    <a:pt x="2" y="6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Freeform 11"/>
            <p:cNvSpPr>
              <a:spLocks noChangeArrowheads="1"/>
            </p:cNvSpPr>
            <p:nvPr/>
          </p:nvSpPr>
          <p:spPr bwMode="auto">
            <a:xfrm>
              <a:off x="1100138" y="866775"/>
              <a:ext cx="1355725" cy="819150"/>
            </a:xfrm>
            <a:custGeom>
              <a:avLst/>
              <a:gdLst>
                <a:gd name="T0" fmla="*/ 2147483646 w 280"/>
                <a:gd name="T1" fmla="*/ 2147483646 h 169"/>
                <a:gd name="T2" fmla="*/ 2147483646 w 280"/>
                <a:gd name="T3" fmla="*/ 2147483646 h 169"/>
                <a:gd name="T4" fmla="*/ 2147483646 w 280"/>
                <a:gd name="T5" fmla="*/ 2147483646 h 169"/>
                <a:gd name="T6" fmla="*/ 2147483646 w 280"/>
                <a:gd name="T7" fmla="*/ 2147483646 h 169"/>
                <a:gd name="T8" fmla="*/ 2147483646 w 280"/>
                <a:gd name="T9" fmla="*/ 2147483646 h 169"/>
                <a:gd name="T10" fmla="*/ 0 w 280"/>
                <a:gd name="T11" fmla="*/ 2147483646 h 169"/>
                <a:gd name="T12" fmla="*/ 2147483646 w 280"/>
                <a:gd name="T13" fmla="*/ 2147483646 h 169"/>
                <a:gd name="T14" fmla="*/ 2147483646 w 280"/>
                <a:gd name="T15" fmla="*/ 2147483646 h 169"/>
                <a:gd name="T16" fmla="*/ 2147483646 w 280"/>
                <a:gd name="T17" fmla="*/ 2147483646 h 169"/>
                <a:gd name="T18" fmla="*/ 2147483646 w 280"/>
                <a:gd name="T19" fmla="*/ 2147483646 h 169"/>
                <a:gd name="T20" fmla="*/ 2147483646 w 280"/>
                <a:gd name="T21" fmla="*/ 2147483646 h 169"/>
                <a:gd name="T22" fmla="*/ 2147483646 w 280"/>
                <a:gd name="T23" fmla="*/ 0 h 169"/>
                <a:gd name="T24" fmla="*/ 2147483646 w 280"/>
                <a:gd name="T25" fmla="*/ 2147483646 h 1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0"/>
                <a:gd name="T40" fmla="*/ 0 h 169"/>
                <a:gd name="T41" fmla="*/ 280 w 280"/>
                <a:gd name="T42" fmla="*/ 169 h 16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0" h="169">
                  <a:moveTo>
                    <a:pt x="280" y="33"/>
                  </a:moveTo>
                  <a:cubicBezTo>
                    <a:pt x="146" y="169"/>
                    <a:pt x="146" y="169"/>
                    <a:pt x="146" y="169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61" y="150"/>
                    <a:pt x="61" y="150"/>
                    <a:pt x="61" y="15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55" y="53"/>
                    <a:pt x="28" y="6"/>
                    <a:pt x="27" y="4"/>
                  </a:cubicBezTo>
                  <a:cubicBezTo>
                    <a:pt x="57" y="8"/>
                    <a:pt x="93" y="17"/>
                    <a:pt x="107" y="33"/>
                  </a:cubicBezTo>
                  <a:cubicBezTo>
                    <a:pt x="134" y="64"/>
                    <a:pt x="146" y="90"/>
                    <a:pt x="146" y="90"/>
                  </a:cubicBezTo>
                  <a:cubicBezTo>
                    <a:pt x="245" y="0"/>
                    <a:pt x="245" y="0"/>
                    <a:pt x="245" y="0"/>
                  </a:cubicBezTo>
                  <a:lnTo>
                    <a:pt x="28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Oval 12"/>
            <p:cNvSpPr>
              <a:spLocks noChangeArrowheads="1"/>
            </p:cNvSpPr>
            <p:nvPr/>
          </p:nvSpPr>
          <p:spPr bwMode="auto">
            <a:xfrm>
              <a:off x="765175" y="4762"/>
              <a:ext cx="809625" cy="809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164" name="Freeform 13"/>
            <p:cNvSpPr>
              <a:spLocks noChangeArrowheads="1"/>
            </p:cNvSpPr>
            <p:nvPr/>
          </p:nvSpPr>
          <p:spPr bwMode="auto">
            <a:xfrm>
              <a:off x="620713" y="2554287"/>
              <a:ext cx="647700" cy="2219325"/>
            </a:xfrm>
            <a:custGeom>
              <a:avLst/>
              <a:gdLst>
                <a:gd name="T0" fmla="*/ 2147483646 w 408"/>
                <a:gd name="T1" fmla="*/ 0 h 1398"/>
                <a:gd name="T2" fmla="*/ 2147483646 w 408"/>
                <a:gd name="T3" fmla="*/ 2147483646 h 1398"/>
                <a:gd name="T4" fmla="*/ 0 w 408"/>
                <a:gd name="T5" fmla="*/ 2147483646 h 1398"/>
                <a:gd name="T6" fmla="*/ 0 w 408"/>
                <a:gd name="T7" fmla="*/ 0 h 1398"/>
                <a:gd name="T8" fmla="*/ 2147483646 w 408"/>
                <a:gd name="T9" fmla="*/ 0 h 1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1398"/>
                <a:gd name="T17" fmla="*/ 408 w 408"/>
                <a:gd name="T18" fmla="*/ 1398 h 13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1398">
                  <a:moveTo>
                    <a:pt x="408" y="0"/>
                  </a:moveTo>
                  <a:lnTo>
                    <a:pt x="408" y="1398"/>
                  </a:lnTo>
                  <a:lnTo>
                    <a:pt x="0" y="1206"/>
                  </a:lnTo>
                  <a:lnTo>
                    <a:pt x="0" y="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Freeform 14"/>
            <p:cNvSpPr>
              <a:spLocks noChangeArrowheads="1"/>
            </p:cNvSpPr>
            <p:nvPr/>
          </p:nvSpPr>
          <p:spPr bwMode="auto">
            <a:xfrm>
              <a:off x="455613" y="1725612"/>
              <a:ext cx="812800" cy="736600"/>
            </a:xfrm>
            <a:custGeom>
              <a:avLst/>
              <a:gdLst>
                <a:gd name="T0" fmla="*/ 2147483646 w 512"/>
                <a:gd name="T1" fmla="*/ 0 h 464"/>
                <a:gd name="T2" fmla="*/ 2147483646 w 512"/>
                <a:gd name="T3" fmla="*/ 2147483646 h 464"/>
                <a:gd name="T4" fmla="*/ 2147483646 w 512"/>
                <a:gd name="T5" fmla="*/ 2147483646 h 464"/>
                <a:gd name="T6" fmla="*/ 0 w 512"/>
                <a:gd name="T7" fmla="*/ 2147483646 h 464"/>
                <a:gd name="T8" fmla="*/ 0 w 512"/>
                <a:gd name="T9" fmla="*/ 2147483646 h 464"/>
                <a:gd name="T10" fmla="*/ 2147483646 w 512"/>
                <a:gd name="T11" fmla="*/ 2147483646 h 464"/>
                <a:gd name="T12" fmla="*/ 2147483646 w 512"/>
                <a:gd name="T13" fmla="*/ 0 h 4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2"/>
                <a:gd name="T22" fmla="*/ 0 h 464"/>
                <a:gd name="T23" fmla="*/ 512 w 512"/>
                <a:gd name="T24" fmla="*/ 464 h 4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2" h="464">
                  <a:moveTo>
                    <a:pt x="512" y="0"/>
                  </a:moveTo>
                  <a:lnTo>
                    <a:pt x="512" y="464"/>
                  </a:lnTo>
                  <a:lnTo>
                    <a:pt x="104" y="464"/>
                  </a:lnTo>
                  <a:lnTo>
                    <a:pt x="0" y="464"/>
                  </a:lnTo>
                  <a:lnTo>
                    <a:pt x="0" y="174"/>
                  </a:lnTo>
                  <a:lnTo>
                    <a:pt x="49" y="156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Freeform 15"/>
            <p:cNvSpPr>
              <a:spLocks noChangeArrowheads="1"/>
            </p:cNvSpPr>
            <p:nvPr/>
          </p:nvSpPr>
          <p:spPr bwMode="auto">
            <a:xfrm>
              <a:off x="1012825" y="1085850"/>
              <a:ext cx="217488" cy="600075"/>
            </a:xfrm>
            <a:custGeom>
              <a:avLst/>
              <a:gdLst>
                <a:gd name="T0" fmla="*/ 2147483646 w 137"/>
                <a:gd name="T1" fmla="*/ 0 h 378"/>
                <a:gd name="T2" fmla="*/ 2147483646 w 137"/>
                <a:gd name="T3" fmla="*/ 2147483646 h 378"/>
                <a:gd name="T4" fmla="*/ 2147483646 w 137"/>
                <a:gd name="T5" fmla="*/ 2147483646 h 378"/>
                <a:gd name="T6" fmla="*/ 2147483646 w 137"/>
                <a:gd name="T7" fmla="*/ 2147483646 h 378"/>
                <a:gd name="T8" fmla="*/ 0 w 137"/>
                <a:gd name="T9" fmla="*/ 2147483646 h 378"/>
                <a:gd name="T10" fmla="*/ 2147483646 w 137"/>
                <a:gd name="T11" fmla="*/ 0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7"/>
                <a:gd name="T19" fmla="*/ 0 h 378"/>
                <a:gd name="T20" fmla="*/ 137 w 137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7" h="378">
                  <a:moveTo>
                    <a:pt x="82" y="0"/>
                  </a:moveTo>
                  <a:lnTo>
                    <a:pt x="137" y="278"/>
                  </a:lnTo>
                  <a:lnTo>
                    <a:pt x="55" y="378"/>
                  </a:lnTo>
                  <a:lnTo>
                    <a:pt x="0" y="27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Freeform 16"/>
            <p:cNvSpPr>
              <a:spLocks noChangeArrowheads="1"/>
            </p:cNvSpPr>
            <p:nvPr/>
          </p:nvSpPr>
          <p:spPr bwMode="auto">
            <a:xfrm>
              <a:off x="4763" y="857250"/>
              <a:ext cx="1138238" cy="1697037"/>
            </a:xfrm>
            <a:custGeom>
              <a:avLst/>
              <a:gdLst>
                <a:gd name="T0" fmla="*/ 2147483646 w 235"/>
                <a:gd name="T1" fmla="*/ 2147483646 h 350"/>
                <a:gd name="T2" fmla="*/ 2147483646 w 235"/>
                <a:gd name="T3" fmla="*/ 2147483646 h 350"/>
                <a:gd name="T4" fmla="*/ 2147483646 w 235"/>
                <a:gd name="T5" fmla="*/ 2147483646 h 350"/>
                <a:gd name="T6" fmla="*/ 2147483646 w 235"/>
                <a:gd name="T7" fmla="*/ 2147483646 h 350"/>
                <a:gd name="T8" fmla="*/ 2147483646 w 235"/>
                <a:gd name="T9" fmla="*/ 2147483646 h 350"/>
                <a:gd name="T10" fmla="*/ 2147483646 w 235"/>
                <a:gd name="T11" fmla="*/ 2147483646 h 350"/>
                <a:gd name="T12" fmla="*/ 2147483646 w 235"/>
                <a:gd name="T13" fmla="*/ 2147483646 h 350"/>
                <a:gd name="T14" fmla="*/ 2147483646 w 235"/>
                <a:gd name="T15" fmla="*/ 2147483646 h 350"/>
                <a:gd name="T16" fmla="*/ 0 w 235"/>
                <a:gd name="T17" fmla="*/ 2147483646 h 350"/>
                <a:gd name="T18" fmla="*/ 2147483646 w 235"/>
                <a:gd name="T19" fmla="*/ 2147483646 h 350"/>
                <a:gd name="T20" fmla="*/ 2147483646 w 235"/>
                <a:gd name="T21" fmla="*/ 0 h 350"/>
                <a:gd name="T22" fmla="*/ 2147483646 w 235"/>
                <a:gd name="T23" fmla="*/ 2147483646 h 3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5"/>
                <a:gd name="T37" fmla="*/ 0 h 350"/>
                <a:gd name="T38" fmla="*/ 235 w 235"/>
                <a:gd name="T39" fmla="*/ 350 h 3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5" h="350">
                  <a:moveTo>
                    <a:pt x="235" y="47"/>
                  </a:moveTo>
                  <a:cubicBezTo>
                    <a:pt x="208" y="138"/>
                    <a:pt x="208" y="138"/>
                    <a:pt x="208" y="138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113" y="208"/>
                    <a:pt x="113" y="208"/>
                    <a:pt x="113" y="208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27" y="117"/>
                    <a:pt x="84" y="158"/>
                    <a:pt x="68" y="189"/>
                  </a:cubicBezTo>
                  <a:cubicBezTo>
                    <a:pt x="53" y="220"/>
                    <a:pt x="80" y="342"/>
                    <a:pt x="80" y="342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06"/>
                    <a:pt x="22" y="140"/>
                    <a:pt x="66" y="62"/>
                  </a:cubicBezTo>
                  <a:cubicBezTo>
                    <a:pt x="97" y="9"/>
                    <a:pt x="150" y="1"/>
                    <a:pt x="181" y="0"/>
                  </a:cubicBezTo>
                  <a:cubicBezTo>
                    <a:pt x="181" y="0"/>
                    <a:pt x="189" y="39"/>
                    <a:pt x="235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Freeform 17"/>
            <p:cNvSpPr>
              <a:spLocks noChangeArrowheads="1"/>
            </p:cNvSpPr>
            <p:nvPr/>
          </p:nvSpPr>
          <p:spPr bwMode="auto">
            <a:xfrm>
              <a:off x="96838" y="2592387"/>
              <a:ext cx="455613" cy="1725612"/>
            </a:xfrm>
            <a:custGeom>
              <a:avLst/>
              <a:gdLst>
                <a:gd name="T0" fmla="*/ 2147483646 w 287"/>
                <a:gd name="T1" fmla="*/ 0 h 1087"/>
                <a:gd name="T2" fmla="*/ 2147483646 w 287"/>
                <a:gd name="T3" fmla="*/ 2147483646 h 1087"/>
                <a:gd name="T4" fmla="*/ 2147483646 w 287"/>
                <a:gd name="T5" fmla="*/ 2147483646 h 1087"/>
                <a:gd name="T6" fmla="*/ 0 w 287"/>
                <a:gd name="T7" fmla="*/ 2147483646 h 1087"/>
                <a:gd name="T8" fmla="*/ 2147483646 w 287"/>
                <a:gd name="T9" fmla="*/ 2147483646 h 1087"/>
                <a:gd name="T10" fmla="*/ 2147483646 w 287"/>
                <a:gd name="T11" fmla="*/ 0 h 1087"/>
                <a:gd name="T12" fmla="*/ 2147483646 w 287"/>
                <a:gd name="T13" fmla="*/ 0 h 1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7"/>
                <a:gd name="T22" fmla="*/ 0 h 1087"/>
                <a:gd name="T23" fmla="*/ 287 w 287"/>
                <a:gd name="T24" fmla="*/ 1087 h 10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7" h="1087">
                  <a:moveTo>
                    <a:pt x="287" y="0"/>
                  </a:moveTo>
                  <a:lnTo>
                    <a:pt x="284" y="599"/>
                  </a:lnTo>
                  <a:lnTo>
                    <a:pt x="140" y="1087"/>
                  </a:lnTo>
                  <a:lnTo>
                    <a:pt x="0" y="1087"/>
                  </a:lnTo>
                  <a:lnTo>
                    <a:pt x="183" y="446"/>
                  </a:lnTo>
                  <a:lnTo>
                    <a:pt x="235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8" name="文本框 27"/>
          <p:cNvSpPr>
            <a:spLocks noChangeArrowheads="1"/>
          </p:cNvSpPr>
          <p:nvPr/>
        </p:nvSpPr>
        <p:spPr bwMode="auto">
          <a:xfrm>
            <a:off x="5407026" y="1347848"/>
            <a:ext cx="6949097" cy="547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fontAlgn="auto">
              <a:buNone/>
            </a:pPr>
            <a:r>
              <a:rPr lang="en-US" altLang="zh-CN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作品综述</a:t>
            </a:r>
            <a:endParaRPr lang="en-US" altLang="zh-CN" sz="3200" noProof="1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buNone/>
            </a:pPr>
            <a:endParaRPr lang="en-US" altLang="zh-CN" sz="3200" noProof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buNone/>
            </a:pPr>
            <a:r>
              <a:rPr lang="en-US" altLang="zh-CN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2.TDD</a:t>
            </a:r>
            <a:r>
              <a:rPr lang="zh-CN" altLang="en-US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结对编程</a:t>
            </a:r>
            <a:endParaRPr lang="en-US" altLang="zh-CN" sz="3200" noProof="1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buNone/>
            </a:pPr>
            <a:endParaRPr lang="en-US" altLang="zh-CN" sz="3200" noProof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buNone/>
            </a:pPr>
            <a:r>
              <a:rPr lang="en-US" altLang="zh-CN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效果展示</a:t>
            </a:r>
            <a:endParaRPr lang="en-US" altLang="zh-CN" sz="3200" noProof="1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buNone/>
            </a:pPr>
            <a:endParaRPr lang="en-US" altLang="zh-CN" sz="3200" noProof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buNone/>
            </a:pPr>
            <a:r>
              <a:rPr lang="en-US" altLang="zh-CN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扩展思路</a:t>
            </a:r>
            <a:endParaRPr lang="en-US" altLang="zh-CN" sz="3200" noProof="1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buNone/>
            </a:pPr>
            <a:endParaRPr lang="en-US" altLang="zh-CN" sz="3200" noProof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buNone/>
            </a:pPr>
            <a:r>
              <a:rPr lang="en-US" altLang="zh-CN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3200" noProof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3200" noProof="1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" indent="-720000" fontAlgn="auto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10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  <p:bldP spid="11267" grpId="0" bldLvl="0" animBg="1" autoUpdateAnimBg="0"/>
      <p:bldP spid="11268" grpId="0" bldLvl="0" animBg="1" autoUpdateAnimBg="0"/>
      <p:bldP spid="11269" grpId="0" bldLvl="0" animBg="1" autoUpdateAnimBg="0"/>
      <p:bldP spid="11270" grpId="0" bldLvl="0" animBg="1" autoUpdateAnimBg="0"/>
      <p:bldP spid="11271" grpId="0" bldLvl="0" autoUpdateAnimBg="0"/>
      <p:bldP spid="11288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4"/>
          <p:cNvSpPr>
            <a:spLocks noChangeArrowheads="1"/>
          </p:cNvSpPr>
          <p:nvPr/>
        </p:nvSpPr>
        <p:spPr bwMode="auto">
          <a:xfrm>
            <a:off x="0" y="288925"/>
            <a:ext cx="127000" cy="615950"/>
          </a:xfrm>
          <a:prstGeom prst="rect">
            <a:avLst/>
          </a:prstGeom>
          <a:solidFill>
            <a:srgbClr val="0044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矩形 5"/>
          <p:cNvSpPr>
            <a:spLocks noChangeArrowheads="1"/>
          </p:cNvSpPr>
          <p:nvPr/>
        </p:nvSpPr>
        <p:spPr bwMode="auto">
          <a:xfrm>
            <a:off x="127000" y="288925"/>
            <a:ext cx="125413" cy="615950"/>
          </a:xfrm>
          <a:prstGeom prst="rect">
            <a:avLst/>
          </a:prstGeom>
          <a:solidFill>
            <a:srgbClr val="1467A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矩形 6"/>
          <p:cNvSpPr>
            <a:spLocks noChangeArrowheads="1"/>
          </p:cNvSpPr>
          <p:nvPr/>
        </p:nvSpPr>
        <p:spPr bwMode="auto">
          <a:xfrm>
            <a:off x="252413" y="288925"/>
            <a:ext cx="125412" cy="615950"/>
          </a:xfrm>
          <a:prstGeom prst="rect">
            <a:avLst/>
          </a:prstGeom>
          <a:solidFill>
            <a:srgbClr val="AFD6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矩形 7"/>
          <p:cNvSpPr>
            <a:spLocks noChangeArrowheads="1"/>
          </p:cNvSpPr>
          <p:nvPr/>
        </p:nvSpPr>
        <p:spPr bwMode="auto">
          <a:xfrm>
            <a:off x="377825" y="288925"/>
            <a:ext cx="127000" cy="6159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6" name="矩形 8"/>
          <p:cNvSpPr>
            <a:spLocks noChangeArrowheads="1"/>
          </p:cNvSpPr>
          <p:nvPr/>
        </p:nvSpPr>
        <p:spPr bwMode="auto">
          <a:xfrm>
            <a:off x="504825" y="288925"/>
            <a:ext cx="125413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7" name="文本框 10"/>
          <p:cNvSpPr>
            <a:spLocks noChangeArrowheads="1"/>
          </p:cNvSpPr>
          <p:nvPr/>
        </p:nvSpPr>
        <p:spPr bwMode="auto">
          <a:xfrm>
            <a:off x="630238" y="320675"/>
            <a:ext cx="200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作品综述</a:t>
            </a:r>
          </a:p>
        </p:txBody>
      </p:sp>
      <p:sp>
        <p:nvSpPr>
          <p:cNvPr id="10251" name="文本4"/>
          <p:cNvSpPr>
            <a:spLocks noChangeArrowheads="1"/>
          </p:cNvSpPr>
          <p:nvPr/>
        </p:nvSpPr>
        <p:spPr bwMode="auto">
          <a:xfrm>
            <a:off x="4670425" y="4541565"/>
            <a:ext cx="58174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4. 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迭代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控制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加速、减速及暂停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0252" name="文本3"/>
          <p:cNvSpPr>
            <a:spLocks noChangeArrowheads="1"/>
          </p:cNvSpPr>
          <p:nvPr/>
        </p:nvSpPr>
        <p:spPr bwMode="auto">
          <a:xfrm>
            <a:off x="4923704" y="3649811"/>
            <a:ext cx="6450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用户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文件输入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从文件加载细胞世界状态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0253" name="文本2"/>
          <p:cNvSpPr>
            <a:spLocks noChangeArrowheads="1"/>
          </p:cNvSpPr>
          <p:nvPr/>
        </p:nvSpPr>
        <p:spPr bwMode="auto">
          <a:xfrm>
            <a:off x="4705350" y="2699508"/>
            <a:ext cx="72938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细胞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状态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变化演示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动画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显示细胞迭代过程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0254" name="Line 16"/>
          <p:cNvSpPr>
            <a:spLocks noChangeShapeType="1"/>
          </p:cNvSpPr>
          <p:nvPr/>
        </p:nvSpPr>
        <p:spPr bwMode="auto">
          <a:xfrm>
            <a:off x="631825" y="3840163"/>
            <a:ext cx="3987800" cy="1587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7"/>
          <p:cNvSpPr>
            <a:spLocks noChangeShapeType="1"/>
          </p:cNvSpPr>
          <p:nvPr/>
        </p:nvSpPr>
        <p:spPr bwMode="auto">
          <a:xfrm>
            <a:off x="2625725" y="1743075"/>
            <a:ext cx="1588" cy="4192588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Oval 10"/>
          <p:cNvSpPr>
            <a:spLocks noChangeArrowheads="1"/>
          </p:cNvSpPr>
          <p:nvPr/>
        </p:nvSpPr>
        <p:spPr bwMode="auto">
          <a:xfrm>
            <a:off x="1028700" y="2217738"/>
            <a:ext cx="3190875" cy="3217862"/>
          </a:xfrm>
          <a:prstGeom prst="ellips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57" name="Oval 15"/>
          <p:cNvSpPr>
            <a:spLocks noChangeArrowheads="1"/>
          </p:cNvSpPr>
          <p:nvPr/>
        </p:nvSpPr>
        <p:spPr bwMode="auto">
          <a:xfrm>
            <a:off x="830263" y="2011363"/>
            <a:ext cx="3608387" cy="3643312"/>
          </a:xfrm>
          <a:prstGeom prst="ellipse">
            <a:avLst/>
          </a:prstGeom>
          <a:noFill/>
          <a:ln w="190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58" name="Oval 12"/>
          <p:cNvSpPr>
            <a:spLocks noChangeArrowheads="1"/>
          </p:cNvSpPr>
          <p:nvPr/>
        </p:nvSpPr>
        <p:spPr bwMode="auto">
          <a:xfrm>
            <a:off x="1282700" y="2497138"/>
            <a:ext cx="2668588" cy="27225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8F8F8"/>
            </a:solidFill>
            <a:bevel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59" name="Oval 13"/>
          <p:cNvSpPr>
            <a:spLocks noChangeArrowheads="1"/>
          </p:cNvSpPr>
          <p:nvPr/>
        </p:nvSpPr>
        <p:spPr bwMode="auto">
          <a:xfrm>
            <a:off x="1393825" y="2603500"/>
            <a:ext cx="2446338" cy="2498725"/>
          </a:xfrm>
          <a:prstGeom prst="ellipse">
            <a:avLst/>
          </a:prstGeom>
          <a:solidFill>
            <a:srgbClr val="AFD6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60" name="Oval 14"/>
          <p:cNvSpPr>
            <a:spLocks noChangeArrowheads="1"/>
          </p:cNvSpPr>
          <p:nvPr/>
        </p:nvSpPr>
        <p:spPr bwMode="auto">
          <a:xfrm>
            <a:off x="1844675" y="3081338"/>
            <a:ext cx="1565275" cy="15986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3F3F3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TASK</a:t>
            </a:r>
            <a:endParaRPr lang="zh-CN" altLang="en-US" b="1" dirty="0">
              <a:solidFill>
                <a:srgbClr val="3F3F3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62" name="文本1"/>
          <p:cNvSpPr>
            <a:spLocks noChangeArrowheads="1"/>
          </p:cNvSpPr>
          <p:nvPr/>
        </p:nvSpPr>
        <p:spPr bwMode="auto">
          <a:xfrm>
            <a:off x="4063999" y="1776988"/>
            <a:ext cx="70612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细胞世界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细胞世界运行的核心功能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63" name="Oval 19"/>
          <p:cNvSpPr>
            <a:spLocks noChangeArrowheads="1"/>
          </p:cNvSpPr>
          <p:nvPr/>
        </p:nvSpPr>
        <p:spPr bwMode="auto">
          <a:xfrm>
            <a:off x="3265488" y="1992313"/>
            <a:ext cx="3810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64" name="Oval 28"/>
          <p:cNvSpPr>
            <a:spLocks noChangeArrowheads="1"/>
          </p:cNvSpPr>
          <p:nvPr/>
        </p:nvSpPr>
        <p:spPr bwMode="auto">
          <a:xfrm>
            <a:off x="4064000" y="2782888"/>
            <a:ext cx="3810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65" name="Oval 31"/>
          <p:cNvSpPr>
            <a:spLocks noChangeArrowheads="1"/>
          </p:cNvSpPr>
          <p:nvPr/>
        </p:nvSpPr>
        <p:spPr bwMode="auto">
          <a:xfrm>
            <a:off x="4324350" y="3644900"/>
            <a:ext cx="3810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66" name="Oval 34"/>
          <p:cNvSpPr>
            <a:spLocks noChangeArrowheads="1"/>
          </p:cNvSpPr>
          <p:nvPr/>
        </p:nvSpPr>
        <p:spPr bwMode="auto">
          <a:xfrm>
            <a:off x="4052888" y="4560888"/>
            <a:ext cx="3810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8F8F8"/>
            </a:solidFill>
            <a:bevel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4" dur="25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25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25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9" dur="25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4" dur="25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25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6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25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6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25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8" dur="25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25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25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 autoUpdateAnimBg="0"/>
      <p:bldP spid="10243" grpId="0" bldLvl="0" animBg="1" autoUpdateAnimBg="0"/>
      <p:bldP spid="10244" grpId="0" bldLvl="0" animBg="1" autoUpdateAnimBg="0"/>
      <p:bldP spid="10245" grpId="0" bldLvl="0" animBg="1" autoUpdateAnimBg="0"/>
      <p:bldP spid="10246" grpId="0" bldLvl="0" animBg="1" autoUpdateAnimBg="0"/>
      <p:bldP spid="10247" grpId="0" bldLvl="0" autoUpdateAnimBg="0"/>
      <p:bldP spid="10251" grpId="0" bldLvl="0" autoUpdateAnimBg="0"/>
      <p:bldP spid="10252" grpId="0" bldLvl="0" autoUpdateAnimBg="0"/>
      <p:bldP spid="10253" grpId="0" bldLvl="0" autoUpdateAnimBg="0"/>
      <p:bldP spid="10256" grpId="0" bldLvl="0" animBg="1" autoUpdateAnimBg="0"/>
      <p:bldP spid="10257" grpId="0" bldLvl="0" animBg="1" autoUpdateAnimBg="0"/>
      <p:bldP spid="10258" grpId="0" bldLvl="0" animBg="1" autoUpdateAnimBg="0"/>
      <p:bldP spid="10259" grpId="0" bldLvl="0" animBg="1" autoUpdateAnimBg="0"/>
      <p:bldP spid="10260" grpId="0" bldLvl="0" animBg="1" autoUpdateAnimBg="0"/>
      <p:bldP spid="10260" grpId="1" bldLvl="0" animBg="1" autoUpdateAnimBg="0"/>
      <p:bldP spid="10262" grpId="0" bldLvl="0" autoUpdateAnimBg="0"/>
      <p:bldP spid="10263" grpId="0" bldLvl="0" animBg="1" autoUpdateAnimBg="0"/>
      <p:bldP spid="10264" grpId="0" bldLvl="0" animBg="1" autoUpdateAnimBg="0"/>
      <p:bldP spid="10265" grpId="0" bldLvl="0" animBg="1" autoUpdateAnimBg="0"/>
      <p:bldP spid="10266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4"/>
          <p:cNvSpPr>
            <a:spLocks noChangeArrowheads="1"/>
          </p:cNvSpPr>
          <p:nvPr/>
        </p:nvSpPr>
        <p:spPr bwMode="auto">
          <a:xfrm>
            <a:off x="0" y="288925"/>
            <a:ext cx="127000" cy="615950"/>
          </a:xfrm>
          <a:prstGeom prst="rect">
            <a:avLst/>
          </a:prstGeom>
          <a:solidFill>
            <a:srgbClr val="0044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矩形 5"/>
          <p:cNvSpPr>
            <a:spLocks noChangeArrowheads="1"/>
          </p:cNvSpPr>
          <p:nvPr/>
        </p:nvSpPr>
        <p:spPr bwMode="auto">
          <a:xfrm>
            <a:off x="127000" y="288925"/>
            <a:ext cx="125413" cy="615950"/>
          </a:xfrm>
          <a:prstGeom prst="rect">
            <a:avLst/>
          </a:prstGeom>
          <a:solidFill>
            <a:srgbClr val="1467A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252413" y="288925"/>
            <a:ext cx="125412" cy="615950"/>
          </a:xfrm>
          <a:prstGeom prst="rect">
            <a:avLst/>
          </a:prstGeom>
          <a:solidFill>
            <a:srgbClr val="AFD6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矩形 7"/>
          <p:cNvSpPr>
            <a:spLocks noChangeArrowheads="1"/>
          </p:cNvSpPr>
          <p:nvPr/>
        </p:nvSpPr>
        <p:spPr bwMode="auto">
          <a:xfrm>
            <a:off x="377825" y="288925"/>
            <a:ext cx="127000" cy="6159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矩形 8"/>
          <p:cNvSpPr>
            <a:spLocks noChangeArrowheads="1"/>
          </p:cNvSpPr>
          <p:nvPr/>
        </p:nvSpPr>
        <p:spPr bwMode="auto">
          <a:xfrm>
            <a:off x="504825" y="288925"/>
            <a:ext cx="125413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10"/>
          <p:cNvSpPr>
            <a:spLocks noChangeArrowheads="1"/>
          </p:cNvSpPr>
          <p:nvPr/>
        </p:nvSpPr>
        <p:spPr bwMode="auto">
          <a:xfrm>
            <a:off x="630238" y="320675"/>
            <a:ext cx="8222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1-1.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细胞世界类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20" name="矩形 1"/>
          <p:cNvSpPr>
            <a:spLocks noChangeArrowheads="1"/>
          </p:cNvSpPr>
          <p:nvPr/>
        </p:nvSpPr>
        <p:spPr bwMode="auto">
          <a:xfrm>
            <a:off x="1736077" y="2160548"/>
            <a:ext cx="8809020" cy="403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核心功能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1.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世界初始化。细胞世界是二维的，通过二维矩阵的形式去存储世界的状态，每个点代表每个细胞的状态（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0-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死亡，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1-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存活）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世界获取下一状态。细胞的下一代的存活状态受当前周围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个细胞状态的影响，遍历计算出当前细胞的迭代状态，从而得到整个世界的下一状态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世界状态机。从初态一直演化，世界的状态最终会演化到一个趋于稳定的形态。（保持静态或周期内变化）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644821" y="4817159"/>
            <a:ext cx="1246188" cy="1423988"/>
            <a:chOff x="0" y="0"/>
            <a:chExt cx="5197475" cy="5940425"/>
          </a:xfrm>
        </p:grpSpPr>
        <p:sp>
          <p:nvSpPr>
            <p:cNvPr id="26" name="Freeform 116"/>
            <p:cNvSpPr>
              <a:spLocks noChangeArrowheads="1"/>
            </p:cNvSpPr>
            <p:nvPr/>
          </p:nvSpPr>
          <p:spPr bwMode="auto">
            <a:xfrm>
              <a:off x="0" y="5099050"/>
              <a:ext cx="890588" cy="841375"/>
            </a:xfrm>
            <a:custGeom>
              <a:avLst/>
              <a:gdLst>
                <a:gd name="T0" fmla="*/ 0 w 237"/>
                <a:gd name="T1" fmla="*/ 2147483646 h 224"/>
                <a:gd name="T2" fmla="*/ 2147483646 w 237"/>
                <a:gd name="T3" fmla="*/ 2147483646 h 224"/>
                <a:gd name="T4" fmla="*/ 2147483646 w 237"/>
                <a:gd name="T5" fmla="*/ 0 h 224"/>
                <a:gd name="T6" fmla="*/ 2147483646 w 237"/>
                <a:gd name="T7" fmla="*/ 2147483646 h 224"/>
                <a:gd name="T8" fmla="*/ 2147483646 w 237"/>
                <a:gd name="T9" fmla="*/ 2147483646 h 224"/>
                <a:gd name="T10" fmla="*/ 2147483646 w 237"/>
                <a:gd name="T11" fmla="*/ 2147483646 h 224"/>
                <a:gd name="T12" fmla="*/ 2147483646 w 237"/>
                <a:gd name="T13" fmla="*/ 2147483646 h 224"/>
                <a:gd name="T14" fmla="*/ 2147483646 w 237"/>
                <a:gd name="T15" fmla="*/ 2147483646 h 224"/>
                <a:gd name="T16" fmla="*/ 2147483646 w 237"/>
                <a:gd name="T17" fmla="*/ 2147483646 h 224"/>
                <a:gd name="T18" fmla="*/ 2147483646 w 237"/>
                <a:gd name="T19" fmla="*/ 2147483646 h 224"/>
                <a:gd name="T20" fmla="*/ 2147483646 w 237"/>
                <a:gd name="T21" fmla="*/ 2147483646 h 224"/>
                <a:gd name="T22" fmla="*/ 0 w 237"/>
                <a:gd name="T23" fmla="*/ 2147483646 h 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7"/>
                <a:gd name="T37" fmla="*/ 0 h 224"/>
                <a:gd name="T38" fmla="*/ 237 w 237"/>
                <a:gd name="T39" fmla="*/ 224 h 2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7" h="224">
                  <a:moveTo>
                    <a:pt x="0" y="48"/>
                  </a:moveTo>
                  <a:cubicBezTo>
                    <a:pt x="0" y="48"/>
                    <a:pt x="11" y="33"/>
                    <a:pt x="22" y="31"/>
                  </a:cubicBezTo>
                  <a:cubicBezTo>
                    <a:pt x="22" y="31"/>
                    <a:pt x="55" y="4"/>
                    <a:pt x="75" y="0"/>
                  </a:cubicBezTo>
                  <a:cubicBezTo>
                    <a:pt x="75" y="0"/>
                    <a:pt x="155" y="76"/>
                    <a:pt x="170" y="101"/>
                  </a:cubicBezTo>
                  <a:cubicBezTo>
                    <a:pt x="170" y="142"/>
                    <a:pt x="170" y="142"/>
                    <a:pt x="170" y="142"/>
                  </a:cubicBezTo>
                  <a:cubicBezTo>
                    <a:pt x="170" y="142"/>
                    <a:pt x="237" y="162"/>
                    <a:pt x="237" y="182"/>
                  </a:cubicBezTo>
                  <a:cubicBezTo>
                    <a:pt x="237" y="202"/>
                    <a:pt x="237" y="202"/>
                    <a:pt x="237" y="202"/>
                  </a:cubicBezTo>
                  <a:cubicBezTo>
                    <a:pt x="237" y="202"/>
                    <a:pt x="165" y="224"/>
                    <a:pt x="118" y="202"/>
                  </a:cubicBezTo>
                  <a:cubicBezTo>
                    <a:pt x="118" y="202"/>
                    <a:pt x="99" y="195"/>
                    <a:pt x="86" y="142"/>
                  </a:cubicBezTo>
                  <a:cubicBezTo>
                    <a:pt x="86" y="142"/>
                    <a:pt x="84" y="127"/>
                    <a:pt x="66" y="118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51" y="129"/>
                    <a:pt x="7" y="92"/>
                    <a:pt x="0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17"/>
            <p:cNvSpPr>
              <a:spLocks noChangeArrowheads="1"/>
            </p:cNvSpPr>
            <p:nvPr/>
          </p:nvSpPr>
          <p:spPr bwMode="auto">
            <a:xfrm>
              <a:off x="280988" y="2097087"/>
              <a:ext cx="1804988" cy="3422650"/>
            </a:xfrm>
            <a:custGeom>
              <a:avLst/>
              <a:gdLst>
                <a:gd name="T0" fmla="*/ 0 w 480"/>
                <a:gd name="T1" fmla="*/ 2147483646 h 911"/>
                <a:gd name="T2" fmla="*/ 2147483646 w 480"/>
                <a:gd name="T3" fmla="*/ 2147483646 h 911"/>
                <a:gd name="T4" fmla="*/ 2147483646 w 480"/>
                <a:gd name="T5" fmla="*/ 2147483646 h 911"/>
                <a:gd name="T6" fmla="*/ 2147483646 w 480"/>
                <a:gd name="T7" fmla="*/ 2147483646 h 911"/>
                <a:gd name="T8" fmla="*/ 2147483646 w 480"/>
                <a:gd name="T9" fmla="*/ 2147483646 h 911"/>
                <a:gd name="T10" fmla="*/ 2147483646 w 480"/>
                <a:gd name="T11" fmla="*/ 2147483646 h 911"/>
                <a:gd name="T12" fmla="*/ 2147483646 w 480"/>
                <a:gd name="T13" fmla="*/ 2147483646 h 911"/>
                <a:gd name="T14" fmla="*/ 2147483646 w 480"/>
                <a:gd name="T15" fmla="*/ 2147483646 h 911"/>
                <a:gd name="T16" fmla="*/ 2147483646 w 480"/>
                <a:gd name="T17" fmla="*/ 2147483646 h 911"/>
                <a:gd name="T18" fmla="*/ 2147483646 w 480"/>
                <a:gd name="T19" fmla="*/ 2147483646 h 911"/>
                <a:gd name="T20" fmla="*/ 2147483646 w 480"/>
                <a:gd name="T21" fmla="*/ 2147483646 h 911"/>
                <a:gd name="T22" fmla="*/ 2147483646 w 480"/>
                <a:gd name="T23" fmla="*/ 2147483646 h 911"/>
                <a:gd name="T24" fmla="*/ 2147483646 w 480"/>
                <a:gd name="T25" fmla="*/ 2147483646 h 911"/>
                <a:gd name="T26" fmla="*/ 0 w 480"/>
                <a:gd name="T27" fmla="*/ 2147483646 h 9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80"/>
                <a:gd name="T43" fmla="*/ 0 h 911"/>
                <a:gd name="T44" fmla="*/ 480 w 480"/>
                <a:gd name="T45" fmla="*/ 911 h 9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80" h="911">
                  <a:moveTo>
                    <a:pt x="0" y="799"/>
                  </a:moveTo>
                  <a:cubicBezTo>
                    <a:pt x="0" y="799"/>
                    <a:pt x="17" y="781"/>
                    <a:pt x="26" y="781"/>
                  </a:cubicBezTo>
                  <a:cubicBezTo>
                    <a:pt x="26" y="761"/>
                    <a:pt x="26" y="761"/>
                    <a:pt x="26" y="761"/>
                  </a:cubicBezTo>
                  <a:cubicBezTo>
                    <a:pt x="26" y="761"/>
                    <a:pt x="35" y="770"/>
                    <a:pt x="41" y="761"/>
                  </a:cubicBezTo>
                  <a:cubicBezTo>
                    <a:pt x="46" y="751"/>
                    <a:pt x="57" y="706"/>
                    <a:pt x="66" y="704"/>
                  </a:cubicBezTo>
                  <a:cubicBezTo>
                    <a:pt x="76" y="702"/>
                    <a:pt x="166" y="551"/>
                    <a:pt x="210" y="527"/>
                  </a:cubicBezTo>
                  <a:cubicBezTo>
                    <a:pt x="254" y="504"/>
                    <a:pt x="263" y="443"/>
                    <a:pt x="263" y="434"/>
                  </a:cubicBezTo>
                  <a:cubicBezTo>
                    <a:pt x="263" y="424"/>
                    <a:pt x="248" y="228"/>
                    <a:pt x="237" y="204"/>
                  </a:cubicBezTo>
                  <a:cubicBezTo>
                    <a:pt x="226" y="180"/>
                    <a:pt x="156" y="63"/>
                    <a:pt x="206" y="31"/>
                  </a:cubicBezTo>
                  <a:cubicBezTo>
                    <a:pt x="256" y="0"/>
                    <a:pt x="480" y="243"/>
                    <a:pt x="480" y="243"/>
                  </a:cubicBezTo>
                  <a:cubicBezTo>
                    <a:pt x="480" y="243"/>
                    <a:pt x="438" y="394"/>
                    <a:pt x="426" y="414"/>
                  </a:cubicBezTo>
                  <a:cubicBezTo>
                    <a:pt x="415" y="434"/>
                    <a:pt x="370" y="557"/>
                    <a:pt x="359" y="568"/>
                  </a:cubicBezTo>
                  <a:cubicBezTo>
                    <a:pt x="348" y="579"/>
                    <a:pt x="186" y="851"/>
                    <a:pt x="136" y="909"/>
                  </a:cubicBezTo>
                  <a:cubicBezTo>
                    <a:pt x="136" y="909"/>
                    <a:pt x="48" y="911"/>
                    <a:pt x="0" y="799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18"/>
            <p:cNvSpPr>
              <a:spLocks noChangeArrowheads="1"/>
            </p:cNvSpPr>
            <p:nvPr/>
          </p:nvSpPr>
          <p:spPr bwMode="auto">
            <a:xfrm>
              <a:off x="280988" y="3260725"/>
              <a:ext cx="1492250" cy="2133600"/>
            </a:xfrm>
            <a:custGeom>
              <a:avLst/>
              <a:gdLst>
                <a:gd name="T0" fmla="*/ 2147483646 w 397"/>
                <a:gd name="T1" fmla="*/ 2147483646 h 568"/>
                <a:gd name="T2" fmla="*/ 2147483646 w 397"/>
                <a:gd name="T3" fmla="*/ 2147483646 h 568"/>
                <a:gd name="T4" fmla="*/ 2147483646 w 397"/>
                <a:gd name="T5" fmla="*/ 2147483646 h 568"/>
                <a:gd name="T6" fmla="*/ 2147483646 w 397"/>
                <a:gd name="T7" fmla="*/ 2147483646 h 568"/>
                <a:gd name="T8" fmla="*/ 2147483646 w 397"/>
                <a:gd name="T9" fmla="*/ 2147483646 h 568"/>
                <a:gd name="T10" fmla="*/ 2147483646 w 397"/>
                <a:gd name="T11" fmla="*/ 2147483646 h 568"/>
                <a:gd name="T12" fmla="*/ 2147483646 w 397"/>
                <a:gd name="T13" fmla="*/ 2147483646 h 568"/>
                <a:gd name="T14" fmla="*/ 2147483646 w 397"/>
                <a:gd name="T15" fmla="*/ 2147483646 h 568"/>
                <a:gd name="T16" fmla="*/ 2147483646 w 397"/>
                <a:gd name="T17" fmla="*/ 2147483646 h 568"/>
                <a:gd name="T18" fmla="*/ 0 w 397"/>
                <a:gd name="T19" fmla="*/ 2147483646 h 568"/>
                <a:gd name="T20" fmla="*/ 2147483646 w 397"/>
                <a:gd name="T21" fmla="*/ 2147483646 h 568"/>
                <a:gd name="T22" fmla="*/ 2147483646 w 397"/>
                <a:gd name="T23" fmla="*/ 2147483646 h 568"/>
                <a:gd name="T24" fmla="*/ 2147483646 w 397"/>
                <a:gd name="T25" fmla="*/ 2147483646 h 568"/>
                <a:gd name="T26" fmla="*/ 2147483646 w 397"/>
                <a:gd name="T27" fmla="*/ 2147483646 h 568"/>
                <a:gd name="T28" fmla="*/ 2147483646 w 397"/>
                <a:gd name="T29" fmla="*/ 2147483646 h 568"/>
                <a:gd name="T30" fmla="*/ 2147483646 w 397"/>
                <a:gd name="T31" fmla="*/ 2147483646 h 568"/>
                <a:gd name="T32" fmla="*/ 2147483646 w 397"/>
                <a:gd name="T33" fmla="*/ 2147483646 h 568"/>
                <a:gd name="T34" fmla="*/ 2147483646 w 397"/>
                <a:gd name="T35" fmla="*/ 2147483646 h 568"/>
                <a:gd name="T36" fmla="*/ 2147483646 w 397"/>
                <a:gd name="T37" fmla="*/ 2147483646 h 568"/>
                <a:gd name="T38" fmla="*/ 2147483646 w 397"/>
                <a:gd name="T39" fmla="*/ 2147483646 h 568"/>
                <a:gd name="T40" fmla="*/ 2147483646 w 397"/>
                <a:gd name="T41" fmla="*/ 2147483646 h 5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7"/>
                <a:gd name="T64" fmla="*/ 0 h 568"/>
                <a:gd name="T65" fmla="*/ 397 w 397"/>
                <a:gd name="T66" fmla="*/ 568 h 5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7" h="568">
                  <a:moveTo>
                    <a:pt x="289" y="103"/>
                  </a:moveTo>
                  <a:cubicBezTo>
                    <a:pt x="289" y="103"/>
                    <a:pt x="350" y="28"/>
                    <a:pt x="365" y="1"/>
                  </a:cubicBezTo>
                  <a:cubicBezTo>
                    <a:pt x="365" y="1"/>
                    <a:pt x="300" y="51"/>
                    <a:pt x="259" y="74"/>
                  </a:cubicBezTo>
                  <a:cubicBezTo>
                    <a:pt x="262" y="101"/>
                    <a:pt x="263" y="121"/>
                    <a:pt x="263" y="124"/>
                  </a:cubicBezTo>
                  <a:cubicBezTo>
                    <a:pt x="263" y="133"/>
                    <a:pt x="254" y="194"/>
                    <a:pt x="210" y="217"/>
                  </a:cubicBezTo>
                  <a:cubicBezTo>
                    <a:pt x="166" y="241"/>
                    <a:pt x="76" y="392"/>
                    <a:pt x="66" y="394"/>
                  </a:cubicBezTo>
                  <a:cubicBezTo>
                    <a:pt x="57" y="396"/>
                    <a:pt x="46" y="441"/>
                    <a:pt x="41" y="451"/>
                  </a:cubicBezTo>
                  <a:cubicBezTo>
                    <a:pt x="35" y="460"/>
                    <a:pt x="26" y="451"/>
                    <a:pt x="26" y="451"/>
                  </a:cubicBezTo>
                  <a:cubicBezTo>
                    <a:pt x="26" y="471"/>
                    <a:pt x="26" y="471"/>
                    <a:pt x="26" y="471"/>
                  </a:cubicBezTo>
                  <a:cubicBezTo>
                    <a:pt x="17" y="471"/>
                    <a:pt x="0" y="489"/>
                    <a:pt x="0" y="489"/>
                  </a:cubicBezTo>
                  <a:cubicBezTo>
                    <a:pt x="16" y="527"/>
                    <a:pt x="37" y="551"/>
                    <a:pt x="57" y="568"/>
                  </a:cubicBezTo>
                  <a:cubicBezTo>
                    <a:pt x="73" y="555"/>
                    <a:pt x="90" y="542"/>
                    <a:pt x="94" y="543"/>
                  </a:cubicBezTo>
                  <a:cubicBezTo>
                    <a:pt x="104" y="545"/>
                    <a:pt x="85" y="541"/>
                    <a:pt x="85" y="541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2" y="476"/>
                    <a:pt x="102" y="515"/>
                    <a:pt x="122" y="506"/>
                  </a:cubicBezTo>
                  <a:cubicBezTo>
                    <a:pt x="94" y="425"/>
                    <a:pt x="94" y="425"/>
                    <a:pt x="94" y="425"/>
                  </a:cubicBezTo>
                  <a:cubicBezTo>
                    <a:pt x="94" y="425"/>
                    <a:pt x="142" y="478"/>
                    <a:pt x="162" y="461"/>
                  </a:cubicBezTo>
                  <a:cubicBezTo>
                    <a:pt x="182" y="445"/>
                    <a:pt x="135" y="357"/>
                    <a:pt x="135" y="357"/>
                  </a:cubicBezTo>
                  <a:cubicBezTo>
                    <a:pt x="135" y="357"/>
                    <a:pt x="219" y="304"/>
                    <a:pt x="251" y="264"/>
                  </a:cubicBezTo>
                  <a:cubicBezTo>
                    <a:pt x="284" y="224"/>
                    <a:pt x="381" y="44"/>
                    <a:pt x="389" y="22"/>
                  </a:cubicBezTo>
                  <a:cubicBezTo>
                    <a:pt x="397" y="0"/>
                    <a:pt x="289" y="103"/>
                    <a:pt x="289" y="103"/>
                  </a:cubicBez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19"/>
            <p:cNvSpPr>
              <a:spLocks noChangeArrowheads="1"/>
            </p:cNvSpPr>
            <p:nvPr/>
          </p:nvSpPr>
          <p:spPr bwMode="auto">
            <a:xfrm>
              <a:off x="1077913" y="2667000"/>
              <a:ext cx="184150" cy="604838"/>
            </a:xfrm>
            <a:custGeom>
              <a:avLst/>
              <a:gdLst>
                <a:gd name="T0" fmla="*/ 2147483646 w 49"/>
                <a:gd name="T1" fmla="*/ 2147483646 h 161"/>
                <a:gd name="T2" fmla="*/ 2147483646 w 49"/>
                <a:gd name="T3" fmla="*/ 2147483646 h 161"/>
                <a:gd name="T4" fmla="*/ 2147483646 w 49"/>
                <a:gd name="T5" fmla="*/ 2147483646 h 161"/>
                <a:gd name="T6" fmla="*/ 2147483646 w 49"/>
                <a:gd name="T7" fmla="*/ 2147483646 h 161"/>
                <a:gd name="T8" fmla="*/ 0 w 49"/>
                <a:gd name="T9" fmla="*/ 0 h 161"/>
                <a:gd name="T10" fmla="*/ 2147483646 w 49"/>
                <a:gd name="T11" fmla="*/ 2147483646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161"/>
                <a:gd name="T20" fmla="*/ 49 w 49"/>
                <a:gd name="T21" fmla="*/ 161 h 1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161">
                  <a:moveTo>
                    <a:pt x="25" y="52"/>
                  </a:moveTo>
                  <a:cubicBezTo>
                    <a:pt x="30" y="63"/>
                    <a:pt x="36" y="112"/>
                    <a:pt x="41" y="161"/>
                  </a:cubicBezTo>
                  <a:cubicBezTo>
                    <a:pt x="46" y="140"/>
                    <a:pt x="49" y="120"/>
                    <a:pt x="49" y="108"/>
                  </a:cubicBezTo>
                  <a:cubicBezTo>
                    <a:pt x="49" y="70"/>
                    <a:pt x="38" y="15"/>
                    <a:pt x="38" y="15"/>
                  </a:cubicBezTo>
                  <a:cubicBezTo>
                    <a:pt x="38" y="15"/>
                    <a:pt x="21" y="5"/>
                    <a:pt x="0" y="0"/>
                  </a:cubicBezTo>
                  <a:cubicBezTo>
                    <a:pt x="10" y="24"/>
                    <a:pt x="21" y="44"/>
                    <a:pt x="25" y="52"/>
                  </a:cubicBez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20"/>
            <p:cNvSpPr>
              <a:spLocks noChangeArrowheads="1"/>
            </p:cNvSpPr>
            <p:nvPr/>
          </p:nvSpPr>
          <p:spPr bwMode="auto">
            <a:xfrm>
              <a:off x="4175125" y="596900"/>
              <a:ext cx="1022350" cy="1473200"/>
            </a:xfrm>
            <a:custGeom>
              <a:avLst/>
              <a:gdLst>
                <a:gd name="T0" fmla="*/ 0 w 272"/>
                <a:gd name="T1" fmla="*/ 2147483646 h 392"/>
                <a:gd name="T2" fmla="*/ 2147483646 w 272"/>
                <a:gd name="T3" fmla="*/ 2147483646 h 392"/>
                <a:gd name="T4" fmla="*/ 2147483646 w 272"/>
                <a:gd name="T5" fmla="*/ 2147483646 h 392"/>
                <a:gd name="T6" fmla="*/ 2147483646 w 272"/>
                <a:gd name="T7" fmla="*/ 2147483646 h 392"/>
                <a:gd name="T8" fmla="*/ 2147483646 w 272"/>
                <a:gd name="T9" fmla="*/ 2147483646 h 392"/>
                <a:gd name="T10" fmla="*/ 2147483646 w 272"/>
                <a:gd name="T11" fmla="*/ 2147483646 h 392"/>
                <a:gd name="T12" fmla="*/ 2147483646 w 272"/>
                <a:gd name="T13" fmla="*/ 2147483646 h 392"/>
                <a:gd name="T14" fmla="*/ 2147483646 w 272"/>
                <a:gd name="T15" fmla="*/ 2147483646 h 392"/>
                <a:gd name="T16" fmla="*/ 2147483646 w 272"/>
                <a:gd name="T17" fmla="*/ 2147483646 h 392"/>
                <a:gd name="T18" fmla="*/ 2147483646 w 272"/>
                <a:gd name="T19" fmla="*/ 2147483646 h 392"/>
                <a:gd name="T20" fmla="*/ 2147483646 w 272"/>
                <a:gd name="T21" fmla="*/ 2147483646 h 392"/>
                <a:gd name="T22" fmla="*/ 2147483646 w 272"/>
                <a:gd name="T23" fmla="*/ 2147483646 h 392"/>
                <a:gd name="T24" fmla="*/ 2147483646 w 272"/>
                <a:gd name="T25" fmla="*/ 2147483646 h 392"/>
                <a:gd name="T26" fmla="*/ 2147483646 w 272"/>
                <a:gd name="T27" fmla="*/ 2147483646 h 392"/>
                <a:gd name="T28" fmla="*/ 2147483646 w 272"/>
                <a:gd name="T29" fmla="*/ 2147483646 h 392"/>
                <a:gd name="T30" fmla="*/ 2147483646 w 272"/>
                <a:gd name="T31" fmla="*/ 2147483646 h 392"/>
                <a:gd name="T32" fmla="*/ 2147483646 w 272"/>
                <a:gd name="T33" fmla="*/ 2147483646 h 392"/>
                <a:gd name="T34" fmla="*/ 2147483646 w 272"/>
                <a:gd name="T35" fmla="*/ 2147483646 h 392"/>
                <a:gd name="T36" fmla="*/ 2147483646 w 272"/>
                <a:gd name="T37" fmla="*/ 2147483646 h 392"/>
                <a:gd name="T38" fmla="*/ 2147483646 w 272"/>
                <a:gd name="T39" fmla="*/ 2147483646 h 392"/>
                <a:gd name="T40" fmla="*/ 2147483646 w 272"/>
                <a:gd name="T41" fmla="*/ 2147483646 h 392"/>
                <a:gd name="T42" fmla="*/ 2147483646 w 272"/>
                <a:gd name="T43" fmla="*/ 2147483646 h 392"/>
                <a:gd name="T44" fmla="*/ 2147483646 w 272"/>
                <a:gd name="T45" fmla="*/ 2147483646 h 392"/>
                <a:gd name="T46" fmla="*/ 2147483646 w 272"/>
                <a:gd name="T47" fmla="*/ 2147483646 h 392"/>
                <a:gd name="T48" fmla="*/ 2147483646 w 272"/>
                <a:gd name="T49" fmla="*/ 2147483646 h 392"/>
                <a:gd name="T50" fmla="*/ 2147483646 w 272"/>
                <a:gd name="T51" fmla="*/ 2147483646 h 392"/>
                <a:gd name="T52" fmla="*/ 2147483646 w 272"/>
                <a:gd name="T53" fmla="*/ 2147483646 h 392"/>
                <a:gd name="T54" fmla="*/ 2147483646 w 272"/>
                <a:gd name="T55" fmla="*/ 2147483646 h 392"/>
                <a:gd name="T56" fmla="*/ 2147483646 w 272"/>
                <a:gd name="T57" fmla="*/ 2147483646 h 392"/>
                <a:gd name="T58" fmla="*/ 0 w 272"/>
                <a:gd name="T59" fmla="*/ 2147483646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72"/>
                <a:gd name="T91" fmla="*/ 0 h 392"/>
                <a:gd name="T92" fmla="*/ 272 w 272"/>
                <a:gd name="T93" fmla="*/ 392 h 3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72" h="392">
                  <a:moveTo>
                    <a:pt x="0" y="357"/>
                  </a:moveTo>
                  <a:cubicBezTo>
                    <a:pt x="0" y="357"/>
                    <a:pt x="23" y="392"/>
                    <a:pt x="68" y="383"/>
                  </a:cubicBezTo>
                  <a:cubicBezTo>
                    <a:pt x="68" y="383"/>
                    <a:pt x="234" y="253"/>
                    <a:pt x="239" y="209"/>
                  </a:cubicBezTo>
                  <a:cubicBezTo>
                    <a:pt x="239" y="209"/>
                    <a:pt x="263" y="138"/>
                    <a:pt x="258" y="103"/>
                  </a:cubicBezTo>
                  <a:cubicBezTo>
                    <a:pt x="258" y="103"/>
                    <a:pt x="272" y="34"/>
                    <a:pt x="267" y="30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61" y="26"/>
                    <a:pt x="245" y="73"/>
                    <a:pt x="241" y="87"/>
                  </a:cubicBezTo>
                  <a:cubicBezTo>
                    <a:pt x="234" y="87"/>
                    <a:pt x="234" y="87"/>
                    <a:pt x="234" y="87"/>
                  </a:cubicBezTo>
                  <a:cubicBezTo>
                    <a:pt x="234" y="43"/>
                    <a:pt x="234" y="43"/>
                    <a:pt x="234" y="43"/>
                  </a:cubicBezTo>
                  <a:cubicBezTo>
                    <a:pt x="234" y="43"/>
                    <a:pt x="243" y="17"/>
                    <a:pt x="237" y="13"/>
                  </a:cubicBezTo>
                  <a:cubicBezTo>
                    <a:pt x="232" y="10"/>
                    <a:pt x="223" y="13"/>
                    <a:pt x="223" y="13"/>
                  </a:cubicBezTo>
                  <a:cubicBezTo>
                    <a:pt x="213" y="48"/>
                    <a:pt x="213" y="48"/>
                    <a:pt x="213" y="48"/>
                  </a:cubicBezTo>
                  <a:cubicBezTo>
                    <a:pt x="213" y="48"/>
                    <a:pt x="217" y="89"/>
                    <a:pt x="213" y="87"/>
                  </a:cubicBezTo>
                  <a:cubicBezTo>
                    <a:pt x="210" y="85"/>
                    <a:pt x="202" y="57"/>
                    <a:pt x="202" y="57"/>
                  </a:cubicBezTo>
                  <a:cubicBezTo>
                    <a:pt x="202" y="57"/>
                    <a:pt x="217" y="8"/>
                    <a:pt x="212" y="4"/>
                  </a:cubicBezTo>
                  <a:cubicBezTo>
                    <a:pt x="206" y="0"/>
                    <a:pt x="193" y="6"/>
                    <a:pt x="186" y="57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7" y="68"/>
                    <a:pt x="182" y="19"/>
                    <a:pt x="173" y="19"/>
                  </a:cubicBezTo>
                  <a:cubicBezTo>
                    <a:pt x="164" y="19"/>
                    <a:pt x="155" y="48"/>
                    <a:pt x="155" y="80"/>
                  </a:cubicBezTo>
                  <a:cubicBezTo>
                    <a:pt x="155" y="80"/>
                    <a:pt x="162" y="101"/>
                    <a:pt x="164" y="109"/>
                  </a:cubicBezTo>
                  <a:cubicBezTo>
                    <a:pt x="166" y="116"/>
                    <a:pt x="166" y="116"/>
                    <a:pt x="166" y="116"/>
                  </a:cubicBezTo>
                  <a:cubicBezTo>
                    <a:pt x="166" y="116"/>
                    <a:pt x="167" y="142"/>
                    <a:pt x="158" y="147"/>
                  </a:cubicBezTo>
                  <a:cubicBezTo>
                    <a:pt x="158" y="147"/>
                    <a:pt x="125" y="109"/>
                    <a:pt x="114" y="116"/>
                  </a:cubicBezTo>
                  <a:cubicBezTo>
                    <a:pt x="114" y="116"/>
                    <a:pt x="108" y="127"/>
                    <a:pt x="134" y="151"/>
                  </a:cubicBezTo>
                  <a:cubicBezTo>
                    <a:pt x="134" y="151"/>
                    <a:pt x="153" y="186"/>
                    <a:pt x="179" y="186"/>
                  </a:cubicBezTo>
                  <a:cubicBezTo>
                    <a:pt x="171" y="194"/>
                    <a:pt x="171" y="194"/>
                    <a:pt x="171" y="194"/>
                  </a:cubicBezTo>
                  <a:cubicBezTo>
                    <a:pt x="171" y="194"/>
                    <a:pt x="133" y="236"/>
                    <a:pt x="111" y="247"/>
                  </a:cubicBezTo>
                  <a:cubicBezTo>
                    <a:pt x="89" y="258"/>
                    <a:pt x="41" y="267"/>
                    <a:pt x="32" y="274"/>
                  </a:cubicBezTo>
                  <a:cubicBezTo>
                    <a:pt x="22" y="282"/>
                    <a:pt x="0" y="357"/>
                    <a:pt x="0" y="357"/>
                  </a:cubicBezTo>
                  <a:close/>
                </a:path>
              </a:pathLst>
            </a:custGeom>
            <a:solidFill>
              <a:srgbClr val="F8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21"/>
            <p:cNvSpPr>
              <a:spLocks noChangeArrowheads="1"/>
            </p:cNvSpPr>
            <p:nvPr/>
          </p:nvSpPr>
          <p:spPr bwMode="auto">
            <a:xfrm>
              <a:off x="322263" y="274637"/>
              <a:ext cx="1270000" cy="1525588"/>
            </a:xfrm>
            <a:custGeom>
              <a:avLst/>
              <a:gdLst>
                <a:gd name="T0" fmla="*/ 2147483646 w 338"/>
                <a:gd name="T1" fmla="*/ 2147483646 h 406"/>
                <a:gd name="T2" fmla="*/ 2147483646 w 338"/>
                <a:gd name="T3" fmla="*/ 2147483646 h 406"/>
                <a:gd name="T4" fmla="*/ 2147483646 w 338"/>
                <a:gd name="T5" fmla="*/ 2147483646 h 406"/>
                <a:gd name="T6" fmla="*/ 2147483646 w 338"/>
                <a:gd name="T7" fmla="*/ 0 h 406"/>
                <a:gd name="T8" fmla="*/ 2147483646 w 338"/>
                <a:gd name="T9" fmla="*/ 2147483646 h 406"/>
                <a:gd name="T10" fmla="*/ 2147483646 w 338"/>
                <a:gd name="T11" fmla="*/ 2147483646 h 406"/>
                <a:gd name="T12" fmla="*/ 2147483646 w 338"/>
                <a:gd name="T13" fmla="*/ 2147483646 h 406"/>
                <a:gd name="T14" fmla="*/ 2147483646 w 338"/>
                <a:gd name="T15" fmla="*/ 2147483646 h 406"/>
                <a:gd name="T16" fmla="*/ 2147483646 w 338"/>
                <a:gd name="T17" fmla="*/ 2147483646 h 406"/>
                <a:gd name="T18" fmla="*/ 2147483646 w 338"/>
                <a:gd name="T19" fmla="*/ 2147483646 h 406"/>
                <a:gd name="T20" fmla="*/ 2147483646 w 338"/>
                <a:gd name="T21" fmla="*/ 2147483646 h 406"/>
                <a:gd name="T22" fmla="*/ 2147483646 w 338"/>
                <a:gd name="T23" fmla="*/ 2147483646 h 406"/>
                <a:gd name="T24" fmla="*/ 2147483646 w 338"/>
                <a:gd name="T25" fmla="*/ 2147483646 h 406"/>
                <a:gd name="T26" fmla="*/ 2147483646 w 338"/>
                <a:gd name="T27" fmla="*/ 2147483646 h 406"/>
                <a:gd name="T28" fmla="*/ 2147483646 w 338"/>
                <a:gd name="T29" fmla="*/ 2147483646 h 406"/>
                <a:gd name="T30" fmla="*/ 2147483646 w 338"/>
                <a:gd name="T31" fmla="*/ 2147483646 h 406"/>
                <a:gd name="T32" fmla="*/ 2147483646 w 338"/>
                <a:gd name="T33" fmla="*/ 2147483646 h 406"/>
                <a:gd name="T34" fmla="*/ 2147483646 w 338"/>
                <a:gd name="T35" fmla="*/ 2147483646 h 406"/>
                <a:gd name="T36" fmla="*/ 2147483646 w 338"/>
                <a:gd name="T37" fmla="*/ 2147483646 h 406"/>
                <a:gd name="T38" fmla="*/ 2147483646 w 338"/>
                <a:gd name="T39" fmla="*/ 2147483646 h 406"/>
                <a:gd name="T40" fmla="*/ 2147483646 w 338"/>
                <a:gd name="T41" fmla="*/ 2147483646 h 406"/>
                <a:gd name="T42" fmla="*/ 2147483646 w 338"/>
                <a:gd name="T43" fmla="*/ 2147483646 h 406"/>
                <a:gd name="T44" fmla="*/ 2147483646 w 338"/>
                <a:gd name="T45" fmla="*/ 2147483646 h 406"/>
                <a:gd name="T46" fmla="*/ 2147483646 w 338"/>
                <a:gd name="T47" fmla="*/ 2147483646 h 40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38"/>
                <a:gd name="T73" fmla="*/ 0 h 406"/>
                <a:gd name="T74" fmla="*/ 338 w 338"/>
                <a:gd name="T75" fmla="*/ 406 h 40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38" h="406">
                  <a:moveTo>
                    <a:pt x="180" y="250"/>
                  </a:moveTo>
                  <a:cubicBezTo>
                    <a:pt x="180" y="226"/>
                    <a:pt x="261" y="160"/>
                    <a:pt x="261" y="160"/>
                  </a:cubicBezTo>
                  <a:cubicBezTo>
                    <a:pt x="261" y="160"/>
                    <a:pt x="338" y="116"/>
                    <a:pt x="338" y="89"/>
                  </a:cubicBezTo>
                  <a:cubicBezTo>
                    <a:pt x="338" y="63"/>
                    <a:pt x="295" y="0"/>
                    <a:pt x="295" y="0"/>
                  </a:cubicBezTo>
                  <a:cubicBezTo>
                    <a:pt x="295" y="0"/>
                    <a:pt x="230" y="55"/>
                    <a:pt x="212" y="75"/>
                  </a:cubicBezTo>
                  <a:cubicBezTo>
                    <a:pt x="193" y="96"/>
                    <a:pt x="122" y="211"/>
                    <a:pt x="103" y="222"/>
                  </a:cubicBezTo>
                  <a:cubicBezTo>
                    <a:pt x="103" y="222"/>
                    <a:pt x="70" y="244"/>
                    <a:pt x="63" y="263"/>
                  </a:cubicBezTo>
                  <a:cubicBezTo>
                    <a:pt x="63" y="263"/>
                    <a:pt x="24" y="282"/>
                    <a:pt x="19" y="295"/>
                  </a:cubicBezTo>
                  <a:cubicBezTo>
                    <a:pt x="19" y="307"/>
                    <a:pt x="19" y="307"/>
                    <a:pt x="19" y="307"/>
                  </a:cubicBezTo>
                  <a:cubicBezTo>
                    <a:pt x="19" y="307"/>
                    <a:pt x="0" y="335"/>
                    <a:pt x="4" y="344"/>
                  </a:cubicBezTo>
                  <a:cubicBezTo>
                    <a:pt x="8" y="353"/>
                    <a:pt x="22" y="338"/>
                    <a:pt x="32" y="329"/>
                  </a:cubicBezTo>
                  <a:cubicBezTo>
                    <a:pt x="32" y="329"/>
                    <a:pt x="55" y="309"/>
                    <a:pt x="63" y="314"/>
                  </a:cubicBezTo>
                  <a:cubicBezTo>
                    <a:pt x="63" y="314"/>
                    <a:pt x="10" y="366"/>
                    <a:pt x="21" y="382"/>
                  </a:cubicBezTo>
                  <a:cubicBezTo>
                    <a:pt x="21" y="382"/>
                    <a:pt x="29" y="386"/>
                    <a:pt x="47" y="360"/>
                  </a:cubicBezTo>
                  <a:cubicBezTo>
                    <a:pt x="62" y="338"/>
                    <a:pt x="84" y="327"/>
                    <a:pt x="84" y="327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7" y="329"/>
                    <a:pt x="83" y="360"/>
                    <a:pt x="76" y="373"/>
                  </a:cubicBezTo>
                  <a:cubicBezTo>
                    <a:pt x="68" y="386"/>
                    <a:pt x="72" y="406"/>
                    <a:pt x="83" y="402"/>
                  </a:cubicBezTo>
                  <a:cubicBezTo>
                    <a:pt x="94" y="399"/>
                    <a:pt x="101" y="349"/>
                    <a:pt x="111" y="342"/>
                  </a:cubicBezTo>
                  <a:cubicBezTo>
                    <a:pt x="120" y="335"/>
                    <a:pt x="147" y="298"/>
                    <a:pt x="171" y="311"/>
                  </a:cubicBezTo>
                  <a:cubicBezTo>
                    <a:pt x="171" y="311"/>
                    <a:pt x="168" y="366"/>
                    <a:pt x="190" y="375"/>
                  </a:cubicBezTo>
                  <a:cubicBezTo>
                    <a:pt x="190" y="375"/>
                    <a:pt x="197" y="379"/>
                    <a:pt x="190" y="353"/>
                  </a:cubicBezTo>
                  <a:cubicBezTo>
                    <a:pt x="182" y="327"/>
                    <a:pt x="193" y="293"/>
                    <a:pt x="188" y="280"/>
                  </a:cubicBezTo>
                  <a:cubicBezTo>
                    <a:pt x="182" y="267"/>
                    <a:pt x="180" y="250"/>
                    <a:pt x="180" y="250"/>
                  </a:cubicBezTo>
                  <a:close/>
                </a:path>
              </a:pathLst>
            </a:custGeom>
            <a:solidFill>
              <a:srgbClr val="F8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22"/>
            <p:cNvSpPr>
              <a:spLocks noChangeArrowheads="1"/>
            </p:cNvSpPr>
            <p:nvPr/>
          </p:nvSpPr>
          <p:spPr bwMode="auto">
            <a:xfrm>
              <a:off x="635000" y="447675"/>
              <a:ext cx="957263" cy="1336675"/>
            </a:xfrm>
            <a:custGeom>
              <a:avLst/>
              <a:gdLst>
                <a:gd name="T0" fmla="*/ 2147483646 w 255"/>
                <a:gd name="T1" fmla="*/ 2147483646 h 356"/>
                <a:gd name="T2" fmla="*/ 2147483646 w 255"/>
                <a:gd name="T3" fmla="*/ 2147483646 h 356"/>
                <a:gd name="T4" fmla="*/ 2147483646 w 255"/>
                <a:gd name="T5" fmla="*/ 0 h 356"/>
                <a:gd name="T6" fmla="*/ 2147483646 w 255"/>
                <a:gd name="T7" fmla="*/ 2147483646 h 356"/>
                <a:gd name="T8" fmla="*/ 2147483646 w 255"/>
                <a:gd name="T9" fmla="*/ 2147483646 h 356"/>
                <a:gd name="T10" fmla="*/ 2147483646 w 255"/>
                <a:gd name="T11" fmla="*/ 2147483646 h 356"/>
                <a:gd name="T12" fmla="*/ 2147483646 w 255"/>
                <a:gd name="T13" fmla="*/ 2147483646 h 356"/>
                <a:gd name="T14" fmla="*/ 0 w 255"/>
                <a:gd name="T15" fmla="*/ 2147483646 h 356"/>
                <a:gd name="T16" fmla="*/ 2147483646 w 255"/>
                <a:gd name="T17" fmla="*/ 2147483646 h 356"/>
                <a:gd name="T18" fmla="*/ 2147483646 w 255"/>
                <a:gd name="T19" fmla="*/ 2147483646 h 356"/>
                <a:gd name="T20" fmla="*/ 2147483646 w 255"/>
                <a:gd name="T21" fmla="*/ 2147483646 h 356"/>
                <a:gd name="T22" fmla="*/ 2147483646 w 255"/>
                <a:gd name="T23" fmla="*/ 2147483646 h 356"/>
                <a:gd name="T24" fmla="*/ 2147483646 w 255"/>
                <a:gd name="T25" fmla="*/ 2147483646 h 356"/>
                <a:gd name="T26" fmla="*/ 2147483646 w 255"/>
                <a:gd name="T27" fmla="*/ 2147483646 h 356"/>
                <a:gd name="T28" fmla="*/ 2147483646 w 255"/>
                <a:gd name="T29" fmla="*/ 2147483646 h 3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5"/>
                <a:gd name="T46" fmla="*/ 0 h 356"/>
                <a:gd name="T47" fmla="*/ 255 w 255"/>
                <a:gd name="T48" fmla="*/ 356 h 3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5" h="356">
                  <a:moveTo>
                    <a:pt x="178" y="114"/>
                  </a:moveTo>
                  <a:cubicBezTo>
                    <a:pt x="178" y="114"/>
                    <a:pt x="255" y="70"/>
                    <a:pt x="255" y="43"/>
                  </a:cubicBezTo>
                  <a:cubicBezTo>
                    <a:pt x="255" y="32"/>
                    <a:pt x="248" y="16"/>
                    <a:pt x="240" y="0"/>
                  </a:cubicBezTo>
                  <a:cubicBezTo>
                    <a:pt x="225" y="26"/>
                    <a:pt x="204" y="62"/>
                    <a:pt x="191" y="72"/>
                  </a:cubicBezTo>
                  <a:cubicBezTo>
                    <a:pt x="191" y="72"/>
                    <a:pt x="71" y="166"/>
                    <a:pt x="68" y="187"/>
                  </a:cubicBezTo>
                  <a:cubicBezTo>
                    <a:pt x="68" y="187"/>
                    <a:pt x="87" y="216"/>
                    <a:pt x="89" y="234"/>
                  </a:cubicBezTo>
                  <a:cubicBezTo>
                    <a:pt x="89" y="234"/>
                    <a:pt x="38" y="268"/>
                    <a:pt x="25" y="280"/>
                  </a:cubicBezTo>
                  <a:cubicBezTo>
                    <a:pt x="25" y="280"/>
                    <a:pt x="3" y="320"/>
                    <a:pt x="0" y="356"/>
                  </a:cubicBezTo>
                  <a:cubicBezTo>
                    <a:pt x="11" y="351"/>
                    <a:pt x="18" y="303"/>
                    <a:pt x="28" y="296"/>
                  </a:cubicBezTo>
                  <a:cubicBezTo>
                    <a:pt x="37" y="289"/>
                    <a:pt x="64" y="252"/>
                    <a:pt x="88" y="265"/>
                  </a:cubicBezTo>
                  <a:cubicBezTo>
                    <a:pt x="88" y="265"/>
                    <a:pt x="85" y="320"/>
                    <a:pt x="107" y="329"/>
                  </a:cubicBezTo>
                  <a:cubicBezTo>
                    <a:pt x="107" y="329"/>
                    <a:pt x="114" y="333"/>
                    <a:pt x="107" y="307"/>
                  </a:cubicBezTo>
                  <a:cubicBezTo>
                    <a:pt x="99" y="281"/>
                    <a:pt x="110" y="247"/>
                    <a:pt x="105" y="234"/>
                  </a:cubicBezTo>
                  <a:cubicBezTo>
                    <a:pt x="99" y="221"/>
                    <a:pt x="97" y="204"/>
                    <a:pt x="97" y="204"/>
                  </a:cubicBezTo>
                  <a:cubicBezTo>
                    <a:pt x="97" y="180"/>
                    <a:pt x="178" y="114"/>
                    <a:pt x="178" y="114"/>
                  </a:cubicBez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23"/>
            <p:cNvSpPr>
              <a:spLocks noChangeArrowheads="1"/>
            </p:cNvSpPr>
            <p:nvPr/>
          </p:nvSpPr>
          <p:spPr bwMode="auto">
            <a:xfrm>
              <a:off x="4581525" y="668337"/>
              <a:ext cx="292100" cy="627063"/>
            </a:xfrm>
            <a:custGeom>
              <a:avLst/>
              <a:gdLst>
                <a:gd name="T0" fmla="*/ 2147483646 w 78"/>
                <a:gd name="T1" fmla="*/ 2147483646 h 167"/>
                <a:gd name="T2" fmla="*/ 2147483646 w 78"/>
                <a:gd name="T3" fmla="*/ 2147483646 h 167"/>
                <a:gd name="T4" fmla="*/ 2147483646 w 78"/>
                <a:gd name="T5" fmla="*/ 2147483646 h 167"/>
                <a:gd name="T6" fmla="*/ 2147483646 w 78"/>
                <a:gd name="T7" fmla="*/ 0 h 167"/>
                <a:gd name="T8" fmla="*/ 2147483646 w 78"/>
                <a:gd name="T9" fmla="*/ 2147483646 h 167"/>
                <a:gd name="T10" fmla="*/ 2147483646 w 78"/>
                <a:gd name="T11" fmla="*/ 2147483646 h 167"/>
                <a:gd name="T12" fmla="*/ 2147483646 w 78"/>
                <a:gd name="T13" fmla="*/ 2147483646 h 167"/>
                <a:gd name="T14" fmla="*/ 2147483646 w 78"/>
                <a:gd name="T15" fmla="*/ 2147483646 h 167"/>
                <a:gd name="T16" fmla="*/ 2147483646 w 78"/>
                <a:gd name="T17" fmla="*/ 2147483646 h 167"/>
                <a:gd name="T18" fmla="*/ 2147483646 w 78"/>
                <a:gd name="T19" fmla="*/ 2147483646 h 167"/>
                <a:gd name="T20" fmla="*/ 2147483646 w 78"/>
                <a:gd name="T21" fmla="*/ 2147483646 h 167"/>
                <a:gd name="T22" fmla="*/ 2147483646 w 78"/>
                <a:gd name="T23" fmla="*/ 2147483646 h 1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"/>
                <a:gd name="T37" fmla="*/ 0 h 167"/>
                <a:gd name="T38" fmla="*/ 78 w 78"/>
                <a:gd name="T39" fmla="*/ 167 h 16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" h="167">
                  <a:moveTo>
                    <a:pt x="54" y="145"/>
                  </a:moveTo>
                  <a:cubicBezTo>
                    <a:pt x="54" y="145"/>
                    <a:pt x="78" y="106"/>
                    <a:pt x="76" y="97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9"/>
                    <a:pt x="74" y="0"/>
                    <a:pt x="65" y="0"/>
                  </a:cubicBezTo>
                  <a:cubicBezTo>
                    <a:pt x="56" y="0"/>
                    <a:pt x="47" y="29"/>
                    <a:pt x="47" y="61"/>
                  </a:cubicBezTo>
                  <a:cubicBezTo>
                    <a:pt x="47" y="61"/>
                    <a:pt x="54" y="82"/>
                    <a:pt x="56" y="90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8" y="97"/>
                    <a:pt x="59" y="123"/>
                    <a:pt x="50" y="128"/>
                  </a:cubicBezTo>
                  <a:cubicBezTo>
                    <a:pt x="50" y="128"/>
                    <a:pt x="17" y="90"/>
                    <a:pt x="6" y="97"/>
                  </a:cubicBezTo>
                  <a:cubicBezTo>
                    <a:pt x="6" y="97"/>
                    <a:pt x="0" y="108"/>
                    <a:pt x="26" y="132"/>
                  </a:cubicBezTo>
                  <a:cubicBezTo>
                    <a:pt x="26" y="132"/>
                    <a:pt x="45" y="167"/>
                    <a:pt x="71" y="167"/>
                  </a:cubicBezTo>
                  <a:cubicBezTo>
                    <a:pt x="71" y="167"/>
                    <a:pt x="46" y="156"/>
                    <a:pt x="54" y="145"/>
                  </a:cubicBez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4"/>
            <p:cNvSpPr>
              <a:spLocks noChangeArrowheads="1"/>
            </p:cNvSpPr>
            <p:nvPr/>
          </p:nvSpPr>
          <p:spPr bwMode="auto">
            <a:xfrm>
              <a:off x="4246563" y="1289050"/>
              <a:ext cx="781050" cy="431800"/>
            </a:xfrm>
            <a:custGeom>
              <a:avLst/>
              <a:gdLst>
                <a:gd name="T0" fmla="*/ 2147483646 w 208"/>
                <a:gd name="T1" fmla="*/ 2147483646 h 115"/>
                <a:gd name="T2" fmla="*/ 2147483646 w 208"/>
                <a:gd name="T3" fmla="*/ 2147483646 h 115"/>
                <a:gd name="T4" fmla="*/ 2147483646 w 208"/>
                <a:gd name="T5" fmla="*/ 0 h 115"/>
                <a:gd name="T6" fmla="*/ 2147483646 w 208"/>
                <a:gd name="T7" fmla="*/ 2147483646 h 115"/>
                <a:gd name="T8" fmla="*/ 2147483646 w 208"/>
                <a:gd name="T9" fmla="*/ 2147483646 h 115"/>
                <a:gd name="T10" fmla="*/ 2147483646 w 208"/>
                <a:gd name="T11" fmla="*/ 2147483646 h 115"/>
                <a:gd name="T12" fmla="*/ 2147483646 w 208"/>
                <a:gd name="T13" fmla="*/ 2147483646 h 115"/>
                <a:gd name="T14" fmla="*/ 0 w 208"/>
                <a:gd name="T15" fmla="*/ 2147483646 h 115"/>
                <a:gd name="T16" fmla="*/ 2147483646 w 208"/>
                <a:gd name="T17" fmla="*/ 2147483646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115"/>
                <a:gd name="T29" fmla="*/ 208 w 208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115">
                  <a:moveTo>
                    <a:pt x="91" y="83"/>
                  </a:moveTo>
                  <a:cubicBezTo>
                    <a:pt x="119" y="65"/>
                    <a:pt x="196" y="21"/>
                    <a:pt x="202" y="11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176" y="25"/>
                    <a:pt x="160" y="2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10"/>
                    <a:pt x="114" y="52"/>
                    <a:pt x="92" y="63"/>
                  </a:cubicBezTo>
                  <a:cubicBezTo>
                    <a:pt x="70" y="74"/>
                    <a:pt x="22" y="83"/>
                    <a:pt x="13" y="90"/>
                  </a:cubicBezTo>
                  <a:cubicBezTo>
                    <a:pt x="10" y="93"/>
                    <a:pt x="5" y="103"/>
                    <a:pt x="0" y="115"/>
                  </a:cubicBezTo>
                  <a:cubicBezTo>
                    <a:pt x="31" y="107"/>
                    <a:pt x="74" y="94"/>
                    <a:pt x="91" y="83"/>
                  </a:cubicBez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25"/>
            <p:cNvSpPr>
              <a:spLocks noChangeArrowheads="1"/>
            </p:cNvSpPr>
            <p:nvPr/>
          </p:nvSpPr>
          <p:spPr bwMode="auto">
            <a:xfrm>
              <a:off x="5126038" y="695325"/>
              <a:ext cx="60325" cy="93663"/>
            </a:xfrm>
            <a:custGeom>
              <a:avLst/>
              <a:gdLst>
                <a:gd name="T0" fmla="*/ 2147483646 w 16"/>
                <a:gd name="T1" fmla="*/ 0 h 25"/>
                <a:gd name="T2" fmla="*/ 0 w 16"/>
                <a:gd name="T3" fmla="*/ 2147483646 h 25"/>
                <a:gd name="T4" fmla="*/ 2147483646 w 16"/>
                <a:gd name="T5" fmla="*/ 2147483646 h 25"/>
                <a:gd name="T6" fmla="*/ 2147483646 w 16"/>
                <a:gd name="T7" fmla="*/ 2147483646 h 25"/>
                <a:gd name="T8" fmla="*/ 2147483646 w 16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5"/>
                <a:gd name="T17" fmla="*/ 16 w 16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5">
                  <a:moveTo>
                    <a:pt x="8" y="0"/>
                  </a:moveTo>
                  <a:cubicBezTo>
                    <a:pt x="8" y="0"/>
                    <a:pt x="5" y="10"/>
                    <a:pt x="0" y="23"/>
                  </a:cubicBezTo>
                  <a:cubicBezTo>
                    <a:pt x="5" y="23"/>
                    <a:pt x="9" y="24"/>
                    <a:pt x="14" y="25"/>
                  </a:cubicBezTo>
                  <a:cubicBezTo>
                    <a:pt x="15" y="14"/>
                    <a:pt x="16" y="5"/>
                    <a:pt x="14" y="4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26"/>
            <p:cNvSpPr>
              <a:spLocks noChangeArrowheads="1"/>
            </p:cNvSpPr>
            <p:nvPr/>
          </p:nvSpPr>
          <p:spPr bwMode="auto">
            <a:xfrm>
              <a:off x="4873625" y="596900"/>
              <a:ext cx="112713" cy="236538"/>
            </a:xfrm>
            <a:custGeom>
              <a:avLst/>
              <a:gdLst>
                <a:gd name="T0" fmla="*/ 0 w 30"/>
                <a:gd name="T1" fmla="*/ 2147483646 h 63"/>
                <a:gd name="T2" fmla="*/ 2147483646 w 30"/>
                <a:gd name="T3" fmla="*/ 2147483646 h 63"/>
                <a:gd name="T4" fmla="*/ 2147483646 w 30"/>
                <a:gd name="T5" fmla="*/ 2147483646 h 63"/>
                <a:gd name="T6" fmla="*/ 0 w 30"/>
                <a:gd name="T7" fmla="*/ 2147483646 h 63"/>
                <a:gd name="T8" fmla="*/ 0 w 30"/>
                <a:gd name="T9" fmla="*/ 2147483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63"/>
                <a:gd name="T17" fmla="*/ 30 w 3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63">
                  <a:moveTo>
                    <a:pt x="0" y="63"/>
                  </a:moveTo>
                  <a:cubicBezTo>
                    <a:pt x="5" y="60"/>
                    <a:pt x="10" y="57"/>
                    <a:pt x="17" y="55"/>
                  </a:cubicBezTo>
                  <a:cubicBezTo>
                    <a:pt x="20" y="45"/>
                    <a:pt x="30" y="7"/>
                    <a:pt x="26" y="4"/>
                  </a:cubicBezTo>
                  <a:cubicBezTo>
                    <a:pt x="20" y="0"/>
                    <a:pt x="7" y="6"/>
                    <a:pt x="0" y="57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27"/>
            <p:cNvSpPr>
              <a:spLocks noChangeArrowheads="1"/>
            </p:cNvSpPr>
            <p:nvPr/>
          </p:nvSpPr>
          <p:spPr bwMode="auto">
            <a:xfrm>
              <a:off x="4975225" y="635000"/>
              <a:ext cx="112713" cy="157163"/>
            </a:xfrm>
            <a:custGeom>
              <a:avLst/>
              <a:gdLst>
                <a:gd name="T0" fmla="*/ 2147483646 w 30"/>
                <a:gd name="T1" fmla="*/ 2147483646 h 42"/>
                <a:gd name="T2" fmla="*/ 0 w 30"/>
                <a:gd name="T3" fmla="*/ 2147483646 h 42"/>
                <a:gd name="T4" fmla="*/ 2147483646 w 30"/>
                <a:gd name="T5" fmla="*/ 2147483646 h 42"/>
                <a:gd name="T6" fmla="*/ 2147483646 w 30"/>
                <a:gd name="T7" fmla="*/ 2147483646 h 42"/>
                <a:gd name="T8" fmla="*/ 2147483646 w 30"/>
                <a:gd name="T9" fmla="*/ 2147483646 h 42"/>
                <a:gd name="T10" fmla="*/ 2147483646 w 30"/>
                <a:gd name="T11" fmla="*/ 2147483646 h 42"/>
                <a:gd name="T12" fmla="*/ 2147483646 w 30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"/>
                <a:gd name="T22" fmla="*/ 0 h 42"/>
                <a:gd name="T23" fmla="*/ 30 w 30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" h="42">
                  <a:moveTo>
                    <a:pt x="10" y="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1" y="40"/>
                    <a:pt x="1" y="42"/>
                  </a:cubicBezTo>
                  <a:cubicBezTo>
                    <a:pt x="7" y="40"/>
                    <a:pt x="14" y="39"/>
                    <a:pt x="21" y="38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30" y="7"/>
                    <a:pt x="24" y="3"/>
                  </a:cubicBezTo>
                  <a:cubicBezTo>
                    <a:pt x="19" y="0"/>
                    <a:pt x="10" y="3"/>
                    <a:pt x="10" y="3"/>
                  </a:cubicBez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28"/>
            <p:cNvSpPr>
              <a:spLocks noChangeArrowheads="1"/>
            </p:cNvSpPr>
            <p:nvPr/>
          </p:nvSpPr>
          <p:spPr bwMode="auto">
            <a:xfrm>
              <a:off x="717550" y="1701800"/>
              <a:ext cx="2566988" cy="2528888"/>
            </a:xfrm>
            <a:custGeom>
              <a:avLst/>
              <a:gdLst>
                <a:gd name="T0" fmla="*/ 2147483646 w 683"/>
                <a:gd name="T1" fmla="*/ 2147483646 h 673"/>
                <a:gd name="T2" fmla="*/ 2147483646 w 683"/>
                <a:gd name="T3" fmla="*/ 2147483646 h 673"/>
                <a:gd name="T4" fmla="*/ 2147483646 w 683"/>
                <a:gd name="T5" fmla="*/ 2147483646 h 673"/>
                <a:gd name="T6" fmla="*/ 2147483646 w 683"/>
                <a:gd name="T7" fmla="*/ 2147483646 h 673"/>
                <a:gd name="T8" fmla="*/ 2147483646 w 683"/>
                <a:gd name="T9" fmla="*/ 2147483646 h 673"/>
                <a:gd name="T10" fmla="*/ 2147483646 w 683"/>
                <a:gd name="T11" fmla="*/ 2147483646 h 673"/>
                <a:gd name="T12" fmla="*/ 2147483646 w 683"/>
                <a:gd name="T13" fmla="*/ 2147483646 h 673"/>
                <a:gd name="T14" fmla="*/ 2147483646 w 683"/>
                <a:gd name="T15" fmla="*/ 2147483646 h 673"/>
                <a:gd name="T16" fmla="*/ 2147483646 w 683"/>
                <a:gd name="T17" fmla="*/ 2147483646 h 673"/>
                <a:gd name="T18" fmla="*/ 2147483646 w 683"/>
                <a:gd name="T19" fmla="*/ 2147483646 h 673"/>
                <a:gd name="T20" fmla="*/ 2147483646 w 683"/>
                <a:gd name="T21" fmla="*/ 2147483646 h 673"/>
                <a:gd name="T22" fmla="*/ 2147483646 w 683"/>
                <a:gd name="T23" fmla="*/ 2147483646 h 673"/>
                <a:gd name="T24" fmla="*/ 2147483646 w 683"/>
                <a:gd name="T25" fmla="*/ 2147483646 h 673"/>
                <a:gd name="T26" fmla="*/ 2147483646 w 683"/>
                <a:gd name="T27" fmla="*/ 2147483646 h 6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3"/>
                <a:gd name="T43" fmla="*/ 0 h 673"/>
                <a:gd name="T44" fmla="*/ 683 w 683"/>
                <a:gd name="T45" fmla="*/ 673 h 6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3" h="673">
                  <a:moveTo>
                    <a:pt x="413" y="405"/>
                  </a:moveTo>
                  <a:cubicBezTo>
                    <a:pt x="413" y="405"/>
                    <a:pt x="327" y="489"/>
                    <a:pt x="292" y="506"/>
                  </a:cubicBezTo>
                  <a:cubicBezTo>
                    <a:pt x="257" y="522"/>
                    <a:pt x="285" y="506"/>
                    <a:pt x="285" y="506"/>
                  </a:cubicBezTo>
                  <a:cubicBezTo>
                    <a:pt x="285" y="506"/>
                    <a:pt x="239" y="509"/>
                    <a:pt x="222" y="520"/>
                  </a:cubicBezTo>
                  <a:cubicBezTo>
                    <a:pt x="206" y="531"/>
                    <a:pt x="173" y="555"/>
                    <a:pt x="173" y="555"/>
                  </a:cubicBezTo>
                  <a:cubicBezTo>
                    <a:pt x="173" y="555"/>
                    <a:pt x="198" y="673"/>
                    <a:pt x="323" y="647"/>
                  </a:cubicBezTo>
                  <a:cubicBezTo>
                    <a:pt x="323" y="647"/>
                    <a:pt x="377" y="596"/>
                    <a:pt x="395" y="592"/>
                  </a:cubicBezTo>
                  <a:cubicBezTo>
                    <a:pt x="413" y="588"/>
                    <a:pt x="665" y="439"/>
                    <a:pt x="671" y="405"/>
                  </a:cubicBezTo>
                  <a:cubicBezTo>
                    <a:pt x="676" y="370"/>
                    <a:pt x="683" y="342"/>
                    <a:pt x="671" y="327"/>
                  </a:cubicBezTo>
                  <a:cubicBezTo>
                    <a:pt x="658" y="313"/>
                    <a:pt x="378" y="144"/>
                    <a:pt x="355" y="118"/>
                  </a:cubicBezTo>
                  <a:cubicBezTo>
                    <a:pt x="331" y="92"/>
                    <a:pt x="175" y="0"/>
                    <a:pt x="92" y="41"/>
                  </a:cubicBezTo>
                  <a:cubicBezTo>
                    <a:pt x="92" y="41"/>
                    <a:pt x="0" y="229"/>
                    <a:pt x="171" y="326"/>
                  </a:cubicBezTo>
                  <a:cubicBezTo>
                    <a:pt x="171" y="326"/>
                    <a:pt x="300" y="392"/>
                    <a:pt x="372" y="381"/>
                  </a:cubicBezTo>
                  <a:cubicBezTo>
                    <a:pt x="372" y="381"/>
                    <a:pt x="406" y="390"/>
                    <a:pt x="413" y="405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29"/>
            <p:cNvSpPr>
              <a:spLocks noChangeArrowheads="1"/>
            </p:cNvSpPr>
            <p:nvPr/>
          </p:nvSpPr>
          <p:spPr bwMode="auto">
            <a:xfrm>
              <a:off x="1081088" y="0"/>
              <a:ext cx="3341688" cy="2498725"/>
            </a:xfrm>
            <a:custGeom>
              <a:avLst/>
              <a:gdLst>
                <a:gd name="T0" fmla="*/ 2147483646 w 889"/>
                <a:gd name="T1" fmla="*/ 2147483646 h 665"/>
                <a:gd name="T2" fmla="*/ 2147483646 w 889"/>
                <a:gd name="T3" fmla="*/ 2147483646 h 665"/>
                <a:gd name="T4" fmla="*/ 2147483646 w 889"/>
                <a:gd name="T5" fmla="*/ 2147483646 h 665"/>
                <a:gd name="T6" fmla="*/ 2147483646 w 889"/>
                <a:gd name="T7" fmla="*/ 2147483646 h 665"/>
                <a:gd name="T8" fmla="*/ 2147483646 w 889"/>
                <a:gd name="T9" fmla="*/ 2147483646 h 665"/>
                <a:gd name="T10" fmla="*/ 2147483646 w 889"/>
                <a:gd name="T11" fmla="*/ 2147483646 h 665"/>
                <a:gd name="T12" fmla="*/ 2147483646 w 889"/>
                <a:gd name="T13" fmla="*/ 2147483646 h 665"/>
                <a:gd name="T14" fmla="*/ 2147483646 w 889"/>
                <a:gd name="T15" fmla="*/ 2147483646 h 665"/>
                <a:gd name="T16" fmla="*/ 2147483646 w 889"/>
                <a:gd name="T17" fmla="*/ 2147483646 h 665"/>
                <a:gd name="T18" fmla="*/ 2147483646 w 889"/>
                <a:gd name="T19" fmla="*/ 2147483646 h 665"/>
                <a:gd name="T20" fmla="*/ 2147483646 w 889"/>
                <a:gd name="T21" fmla="*/ 2147483646 h 665"/>
                <a:gd name="T22" fmla="*/ 2147483646 w 889"/>
                <a:gd name="T23" fmla="*/ 2147483646 h 665"/>
                <a:gd name="T24" fmla="*/ 2147483646 w 889"/>
                <a:gd name="T25" fmla="*/ 2147483646 h 665"/>
                <a:gd name="T26" fmla="*/ 2147483646 w 889"/>
                <a:gd name="T27" fmla="*/ 2147483646 h 665"/>
                <a:gd name="T28" fmla="*/ 2147483646 w 889"/>
                <a:gd name="T29" fmla="*/ 2147483646 h 665"/>
                <a:gd name="T30" fmla="*/ 2147483646 w 889"/>
                <a:gd name="T31" fmla="*/ 2147483646 h 665"/>
                <a:gd name="T32" fmla="*/ 2147483646 w 889"/>
                <a:gd name="T33" fmla="*/ 2147483646 h 665"/>
                <a:gd name="T34" fmla="*/ 2147483646 w 889"/>
                <a:gd name="T35" fmla="*/ 2147483646 h 665"/>
                <a:gd name="T36" fmla="*/ 2147483646 w 889"/>
                <a:gd name="T37" fmla="*/ 2147483646 h 665"/>
                <a:gd name="T38" fmla="*/ 2147483646 w 889"/>
                <a:gd name="T39" fmla="*/ 2147483646 h 665"/>
                <a:gd name="T40" fmla="*/ 2147483646 w 889"/>
                <a:gd name="T41" fmla="*/ 2147483646 h 665"/>
                <a:gd name="T42" fmla="*/ 2147483646 w 889"/>
                <a:gd name="T43" fmla="*/ 2147483646 h 665"/>
                <a:gd name="T44" fmla="*/ 2147483646 w 889"/>
                <a:gd name="T45" fmla="*/ 2147483646 h 665"/>
                <a:gd name="T46" fmla="*/ 2147483646 w 889"/>
                <a:gd name="T47" fmla="*/ 2147483646 h 665"/>
                <a:gd name="T48" fmla="*/ 2147483646 w 889"/>
                <a:gd name="T49" fmla="*/ 2147483646 h 665"/>
                <a:gd name="T50" fmla="*/ 2147483646 w 889"/>
                <a:gd name="T51" fmla="*/ 2147483646 h 665"/>
                <a:gd name="T52" fmla="*/ 2147483646 w 889"/>
                <a:gd name="T53" fmla="*/ 2147483646 h 665"/>
                <a:gd name="T54" fmla="*/ 2147483646 w 889"/>
                <a:gd name="T55" fmla="*/ 2147483646 h 66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9"/>
                <a:gd name="T85" fmla="*/ 0 h 665"/>
                <a:gd name="T86" fmla="*/ 889 w 889"/>
                <a:gd name="T87" fmla="*/ 665 h 66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9" h="665">
                  <a:moveTo>
                    <a:pt x="120" y="542"/>
                  </a:moveTo>
                  <a:cubicBezTo>
                    <a:pt x="136" y="542"/>
                    <a:pt x="184" y="532"/>
                    <a:pt x="202" y="554"/>
                  </a:cubicBezTo>
                  <a:cubicBezTo>
                    <a:pt x="221" y="576"/>
                    <a:pt x="308" y="589"/>
                    <a:pt x="337" y="627"/>
                  </a:cubicBezTo>
                  <a:cubicBezTo>
                    <a:pt x="366" y="665"/>
                    <a:pt x="387" y="659"/>
                    <a:pt x="387" y="659"/>
                  </a:cubicBezTo>
                  <a:cubicBezTo>
                    <a:pt x="387" y="659"/>
                    <a:pt x="406" y="619"/>
                    <a:pt x="417" y="621"/>
                  </a:cubicBezTo>
                  <a:cubicBezTo>
                    <a:pt x="428" y="622"/>
                    <a:pt x="559" y="521"/>
                    <a:pt x="588" y="514"/>
                  </a:cubicBezTo>
                  <a:cubicBezTo>
                    <a:pt x="618" y="507"/>
                    <a:pt x="634" y="464"/>
                    <a:pt x="641" y="464"/>
                  </a:cubicBezTo>
                  <a:cubicBezTo>
                    <a:pt x="649" y="464"/>
                    <a:pt x="759" y="514"/>
                    <a:pt x="777" y="514"/>
                  </a:cubicBezTo>
                  <a:cubicBezTo>
                    <a:pt x="777" y="514"/>
                    <a:pt x="809" y="543"/>
                    <a:pt x="818" y="542"/>
                  </a:cubicBezTo>
                  <a:cubicBezTo>
                    <a:pt x="827" y="540"/>
                    <a:pt x="889" y="470"/>
                    <a:pt x="877" y="424"/>
                  </a:cubicBezTo>
                  <a:cubicBezTo>
                    <a:pt x="877" y="424"/>
                    <a:pt x="799" y="389"/>
                    <a:pt x="792" y="371"/>
                  </a:cubicBezTo>
                  <a:cubicBezTo>
                    <a:pt x="785" y="352"/>
                    <a:pt x="610" y="163"/>
                    <a:pt x="594" y="161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1" y="161"/>
                    <a:pt x="539" y="125"/>
                    <a:pt x="526" y="117"/>
                  </a:cubicBezTo>
                  <a:cubicBezTo>
                    <a:pt x="526" y="117"/>
                    <a:pt x="493" y="97"/>
                    <a:pt x="469" y="97"/>
                  </a:cubicBezTo>
                  <a:cubicBezTo>
                    <a:pt x="469" y="97"/>
                    <a:pt x="428" y="84"/>
                    <a:pt x="409" y="79"/>
                  </a:cubicBezTo>
                  <a:cubicBezTo>
                    <a:pt x="409" y="79"/>
                    <a:pt x="299" y="29"/>
                    <a:pt x="258" y="38"/>
                  </a:cubicBezTo>
                  <a:cubicBezTo>
                    <a:pt x="252" y="40"/>
                    <a:pt x="250" y="38"/>
                    <a:pt x="250" y="38"/>
                  </a:cubicBezTo>
                  <a:cubicBezTo>
                    <a:pt x="250" y="38"/>
                    <a:pt x="219" y="9"/>
                    <a:pt x="197" y="22"/>
                  </a:cubicBezTo>
                  <a:cubicBezTo>
                    <a:pt x="197" y="22"/>
                    <a:pt x="177" y="0"/>
                    <a:pt x="138" y="29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63" y="90"/>
                    <a:pt x="122" y="187"/>
                  </a:cubicBezTo>
                  <a:cubicBezTo>
                    <a:pt x="176" y="172"/>
                    <a:pt x="176" y="172"/>
                    <a:pt x="176" y="172"/>
                  </a:cubicBezTo>
                  <a:cubicBezTo>
                    <a:pt x="176" y="172"/>
                    <a:pt x="169" y="200"/>
                    <a:pt x="176" y="204"/>
                  </a:cubicBezTo>
                  <a:cubicBezTo>
                    <a:pt x="182" y="207"/>
                    <a:pt x="250" y="220"/>
                    <a:pt x="250" y="231"/>
                  </a:cubicBezTo>
                  <a:cubicBezTo>
                    <a:pt x="250" y="242"/>
                    <a:pt x="24" y="398"/>
                    <a:pt x="10" y="446"/>
                  </a:cubicBezTo>
                  <a:cubicBezTo>
                    <a:pt x="10" y="446"/>
                    <a:pt x="0" y="496"/>
                    <a:pt x="41" y="501"/>
                  </a:cubicBezTo>
                  <a:cubicBezTo>
                    <a:pt x="81" y="507"/>
                    <a:pt x="120" y="542"/>
                    <a:pt x="120" y="54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30"/>
            <p:cNvSpPr>
              <a:spLocks noChangeArrowheads="1"/>
            </p:cNvSpPr>
            <p:nvPr/>
          </p:nvSpPr>
          <p:spPr bwMode="auto">
            <a:xfrm>
              <a:off x="3479800" y="131762"/>
              <a:ext cx="992188" cy="1292225"/>
            </a:xfrm>
            <a:custGeom>
              <a:avLst/>
              <a:gdLst>
                <a:gd name="T0" fmla="*/ 0 w 264"/>
                <a:gd name="T1" fmla="*/ 2147483646 h 344"/>
                <a:gd name="T2" fmla="*/ 2147483646 w 264"/>
                <a:gd name="T3" fmla="*/ 2147483646 h 344"/>
                <a:gd name="T4" fmla="*/ 2147483646 w 264"/>
                <a:gd name="T5" fmla="*/ 2147483646 h 344"/>
                <a:gd name="T6" fmla="*/ 2147483646 w 264"/>
                <a:gd name="T7" fmla="*/ 2147483646 h 344"/>
                <a:gd name="T8" fmla="*/ 2147483646 w 264"/>
                <a:gd name="T9" fmla="*/ 2147483646 h 344"/>
                <a:gd name="T10" fmla="*/ 2147483646 w 264"/>
                <a:gd name="T11" fmla="*/ 2147483646 h 344"/>
                <a:gd name="T12" fmla="*/ 2147483646 w 264"/>
                <a:gd name="T13" fmla="*/ 2147483646 h 344"/>
                <a:gd name="T14" fmla="*/ 2147483646 w 264"/>
                <a:gd name="T15" fmla="*/ 2147483646 h 344"/>
                <a:gd name="T16" fmla="*/ 2147483646 w 264"/>
                <a:gd name="T17" fmla="*/ 2147483646 h 344"/>
                <a:gd name="T18" fmla="*/ 2147483646 w 264"/>
                <a:gd name="T19" fmla="*/ 2147483646 h 344"/>
                <a:gd name="T20" fmla="*/ 2147483646 w 264"/>
                <a:gd name="T21" fmla="*/ 2147483646 h 344"/>
                <a:gd name="T22" fmla="*/ 2147483646 w 264"/>
                <a:gd name="T23" fmla="*/ 2147483646 h 344"/>
                <a:gd name="T24" fmla="*/ 2147483646 w 264"/>
                <a:gd name="T25" fmla="*/ 2147483646 h 344"/>
                <a:gd name="T26" fmla="*/ 2147483646 w 264"/>
                <a:gd name="T27" fmla="*/ 2147483646 h 344"/>
                <a:gd name="T28" fmla="*/ 0 w 264"/>
                <a:gd name="T29" fmla="*/ 2147483646 h 3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4"/>
                <a:gd name="T46" fmla="*/ 0 h 344"/>
                <a:gd name="T47" fmla="*/ 264 w 264"/>
                <a:gd name="T48" fmla="*/ 344 h 3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4" h="344">
                  <a:moveTo>
                    <a:pt x="0" y="123"/>
                  </a:moveTo>
                  <a:cubicBezTo>
                    <a:pt x="0" y="123"/>
                    <a:pt x="9" y="273"/>
                    <a:pt x="33" y="301"/>
                  </a:cubicBezTo>
                  <a:cubicBezTo>
                    <a:pt x="33" y="301"/>
                    <a:pt x="59" y="299"/>
                    <a:pt x="73" y="301"/>
                  </a:cubicBezTo>
                  <a:cubicBezTo>
                    <a:pt x="88" y="305"/>
                    <a:pt x="119" y="344"/>
                    <a:pt x="150" y="330"/>
                  </a:cubicBezTo>
                  <a:cubicBezTo>
                    <a:pt x="167" y="310"/>
                    <a:pt x="167" y="310"/>
                    <a:pt x="167" y="310"/>
                  </a:cubicBezTo>
                  <a:cubicBezTo>
                    <a:pt x="184" y="301"/>
                    <a:pt x="184" y="301"/>
                    <a:pt x="184" y="301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1" y="282"/>
                    <a:pt x="188" y="286"/>
                    <a:pt x="193" y="279"/>
                  </a:cubicBezTo>
                  <a:cubicBezTo>
                    <a:pt x="200" y="268"/>
                    <a:pt x="220" y="279"/>
                    <a:pt x="224" y="273"/>
                  </a:cubicBezTo>
                  <a:cubicBezTo>
                    <a:pt x="228" y="268"/>
                    <a:pt x="224" y="220"/>
                    <a:pt x="224" y="207"/>
                  </a:cubicBezTo>
                  <a:cubicBezTo>
                    <a:pt x="224" y="194"/>
                    <a:pt x="250" y="183"/>
                    <a:pt x="250" y="183"/>
                  </a:cubicBezTo>
                  <a:cubicBezTo>
                    <a:pt x="250" y="183"/>
                    <a:pt x="264" y="137"/>
                    <a:pt x="229" y="91"/>
                  </a:cubicBezTo>
                  <a:cubicBezTo>
                    <a:pt x="195" y="46"/>
                    <a:pt x="116" y="0"/>
                    <a:pt x="53" y="56"/>
                  </a:cubicBezTo>
                  <a:cubicBezTo>
                    <a:pt x="53" y="56"/>
                    <a:pt x="22" y="66"/>
                    <a:pt x="24" y="119"/>
                  </a:cubicBezTo>
                  <a:lnTo>
                    <a:pt x="0" y="123"/>
                  </a:ln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31"/>
            <p:cNvSpPr>
              <a:spLocks noChangeArrowheads="1"/>
            </p:cNvSpPr>
            <p:nvPr/>
          </p:nvSpPr>
          <p:spPr bwMode="auto">
            <a:xfrm>
              <a:off x="1119188" y="3768725"/>
              <a:ext cx="646113" cy="1089025"/>
            </a:xfrm>
            <a:custGeom>
              <a:avLst/>
              <a:gdLst>
                <a:gd name="T0" fmla="*/ 0 w 172"/>
                <a:gd name="T1" fmla="*/ 2147483646 h 290"/>
                <a:gd name="T2" fmla="*/ 2147483646 w 172"/>
                <a:gd name="T3" fmla="*/ 2147483646 h 290"/>
                <a:gd name="T4" fmla="*/ 2147483646 w 172"/>
                <a:gd name="T5" fmla="*/ 2147483646 h 290"/>
                <a:gd name="T6" fmla="*/ 2147483646 w 172"/>
                <a:gd name="T7" fmla="*/ 2147483646 h 290"/>
                <a:gd name="T8" fmla="*/ 2147483646 w 172"/>
                <a:gd name="T9" fmla="*/ 2147483646 h 290"/>
                <a:gd name="T10" fmla="*/ 2147483646 w 172"/>
                <a:gd name="T11" fmla="*/ 2147483646 h 290"/>
                <a:gd name="T12" fmla="*/ 2147483646 w 172"/>
                <a:gd name="T13" fmla="*/ 2147483646 h 290"/>
                <a:gd name="T14" fmla="*/ 2147483646 w 172"/>
                <a:gd name="T15" fmla="*/ 2147483646 h 290"/>
                <a:gd name="T16" fmla="*/ 0 w 172"/>
                <a:gd name="T17" fmla="*/ 2147483646 h 2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2"/>
                <a:gd name="T28" fmla="*/ 0 h 290"/>
                <a:gd name="T29" fmla="*/ 172 w 172"/>
                <a:gd name="T30" fmla="*/ 290 h 2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2" h="290">
                  <a:moveTo>
                    <a:pt x="0" y="9"/>
                  </a:moveTo>
                  <a:cubicBezTo>
                    <a:pt x="0" y="9"/>
                    <a:pt x="3" y="82"/>
                    <a:pt x="17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7" y="117"/>
                    <a:pt x="33" y="231"/>
                    <a:pt x="123" y="290"/>
                  </a:cubicBezTo>
                  <a:cubicBezTo>
                    <a:pt x="123" y="290"/>
                    <a:pt x="143" y="283"/>
                    <a:pt x="143" y="268"/>
                  </a:cubicBezTo>
                  <a:cubicBezTo>
                    <a:pt x="143" y="253"/>
                    <a:pt x="113" y="191"/>
                    <a:pt x="117" y="178"/>
                  </a:cubicBezTo>
                  <a:cubicBezTo>
                    <a:pt x="121" y="165"/>
                    <a:pt x="172" y="120"/>
                    <a:pt x="165" y="99"/>
                  </a:cubicBezTo>
                  <a:cubicBezTo>
                    <a:pt x="158" y="78"/>
                    <a:pt x="71" y="9"/>
                    <a:pt x="71" y="9"/>
                  </a:cubicBezTo>
                  <a:cubicBezTo>
                    <a:pt x="71" y="9"/>
                    <a:pt x="42" y="0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32"/>
            <p:cNvSpPr>
              <a:spLocks noChangeArrowheads="1"/>
            </p:cNvSpPr>
            <p:nvPr/>
          </p:nvSpPr>
          <p:spPr bwMode="auto">
            <a:xfrm>
              <a:off x="3517900" y="473075"/>
              <a:ext cx="811213" cy="879475"/>
            </a:xfrm>
            <a:custGeom>
              <a:avLst/>
              <a:gdLst>
                <a:gd name="T0" fmla="*/ 2147483646 w 216"/>
                <a:gd name="T1" fmla="*/ 2147483646 h 234"/>
                <a:gd name="T2" fmla="*/ 2147483646 w 216"/>
                <a:gd name="T3" fmla="*/ 2147483646 h 234"/>
                <a:gd name="T4" fmla="*/ 2147483646 w 216"/>
                <a:gd name="T5" fmla="*/ 2147483646 h 234"/>
                <a:gd name="T6" fmla="*/ 2147483646 w 216"/>
                <a:gd name="T7" fmla="*/ 2147483646 h 234"/>
                <a:gd name="T8" fmla="*/ 2147483646 w 216"/>
                <a:gd name="T9" fmla="*/ 2147483646 h 234"/>
                <a:gd name="T10" fmla="*/ 2147483646 w 216"/>
                <a:gd name="T11" fmla="*/ 2147483646 h 234"/>
                <a:gd name="T12" fmla="*/ 2147483646 w 216"/>
                <a:gd name="T13" fmla="*/ 2147483646 h 234"/>
                <a:gd name="T14" fmla="*/ 2147483646 w 216"/>
                <a:gd name="T15" fmla="*/ 2147483646 h 234"/>
                <a:gd name="T16" fmla="*/ 0 w 216"/>
                <a:gd name="T17" fmla="*/ 2147483646 h 234"/>
                <a:gd name="T18" fmla="*/ 2147483646 w 216"/>
                <a:gd name="T19" fmla="*/ 2147483646 h 234"/>
                <a:gd name="T20" fmla="*/ 2147483646 w 216"/>
                <a:gd name="T21" fmla="*/ 2147483646 h 234"/>
                <a:gd name="T22" fmla="*/ 2147483646 w 216"/>
                <a:gd name="T23" fmla="*/ 2147483646 h 234"/>
                <a:gd name="T24" fmla="*/ 2147483646 w 216"/>
                <a:gd name="T25" fmla="*/ 2147483646 h 234"/>
                <a:gd name="T26" fmla="*/ 2147483646 w 216"/>
                <a:gd name="T27" fmla="*/ 2147483646 h 234"/>
                <a:gd name="T28" fmla="*/ 2147483646 w 216"/>
                <a:gd name="T29" fmla="*/ 2147483646 h 234"/>
                <a:gd name="T30" fmla="*/ 2147483646 w 216"/>
                <a:gd name="T31" fmla="*/ 2147483646 h 234"/>
                <a:gd name="T32" fmla="*/ 2147483646 w 216"/>
                <a:gd name="T33" fmla="*/ 2147483646 h 234"/>
                <a:gd name="T34" fmla="*/ 2147483646 w 216"/>
                <a:gd name="T35" fmla="*/ 2147483646 h 234"/>
                <a:gd name="T36" fmla="*/ 2147483646 w 216"/>
                <a:gd name="T37" fmla="*/ 2147483646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6"/>
                <a:gd name="T58" fmla="*/ 0 h 234"/>
                <a:gd name="T59" fmla="*/ 216 w 216"/>
                <a:gd name="T60" fmla="*/ 234 h 2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6" h="234">
                  <a:moveTo>
                    <a:pt x="188" y="104"/>
                  </a:moveTo>
                  <a:cubicBezTo>
                    <a:pt x="192" y="95"/>
                    <a:pt x="211" y="63"/>
                    <a:pt x="211" y="63"/>
                  </a:cubicBezTo>
                  <a:cubicBezTo>
                    <a:pt x="211" y="63"/>
                    <a:pt x="201" y="15"/>
                    <a:pt x="175" y="7"/>
                  </a:cubicBezTo>
                  <a:cubicBezTo>
                    <a:pt x="149" y="0"/>
                    <a:pt x="127" y="78"/>
                    <a:pt x="127" y="78"/>
                  </a:cubicBezTo>
                  <a:cubicBezTo>
                    <a:pt x="127" y="78"/>
                    <a:pt x="112" y="43"/>
                    <a:pt x="90" y="54"/>
                  </a:cubicBezTo>
                  <a:cubicBezTo>
                    <a:pt x="90" y="54"/>
                    <a:pt x="51" y="92"/>
                    <a:pt x="96" y="120"/>
                  </a:cubicBezTo>
                  <a:cubicBezTo>
                    <a:pt x="96" y="120"/>
                    <a:pt x="84" y="123"/>
                    <a:pt x="73" y="117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27" y="144"/>
                    <a:pt x="0" y="131"/>
                  </a:cubicBezTo>
                  <a:cubicBezTo>
                    <a:pt x="0" y="132"/>
                    <a:pt x="1" y="133"/>
                    <a:pt x="1" y="134"/>
                  </a:cubicBezTo>
                  <a:cubicBezTo>
                    <a:pt x="15" y="146"/>
                    <a:pt x="33" y="161"/>
                    <a:pt x="51" y="171"/>
                  </a:cubicBezTo>
                  <a:cubicBezTo>
                    <a:pt x="86" y="191"/>
                    <a:pt x="105" y="234"/>
                    <a:pt x="131" y="227"/>
                  </a:cubicBezTo>
                  <a:cubicBezTo>
                    <a:pt x="140" y="189"/>
                    <a:pt x="140" y="189"/>
                    <a:pt x="140" y="189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51" y="180"/>
                    <a:pt x="179" y="167"/>
                    <a:pt x="185" y="158"/>
                  </a:cubicBezTo>
                  <a:cubicBezTo>
                    <a:pt x="185" y="158"/>
                    <a:pt x="202" y="168"/>
                    <a:pt x="215" y="179"/>
                  </a:cubicBezTo>
                  <a:cubicBezTo>
                    <a:pt x="216" y="170"/>
                    <a:pt x="215" y="146"/>
                    <a:pt x="214" y="130"/>
                  </a:cubicBezTo>
                  <a:cubicBezTo>
                    <a:pt x="214" y="130"/>
                    <a:pt x="214" y="130"/>
                    <a:pt x="214" y="130"/>
                  </a:cubicBezTo>
                  <a:cubicBezTo>
                    <a:pt x="214" y="130"/>
                    <a:pt x="185" y="113"/>
                    <a:pt x="188" y="104"/>
                  </a:cubicBezTo>
                  <a:close/>
                </a:path>
              </a:pathLst>
            </a:custGeom>
            <a:solidFill>
              <a:srgbClr val="F8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33"/>
            <p:cNvSpPr>
              <a:spLocks noChangeArrowheads="1"/>
            </p:cNvSpPr>
            <p:nvPr/>
          </p:nvSpPr>
          <p:spPr bwMode="auto">
            <a:xfrm>
              <a:off x="1366838" y="3224212"/>
              <a:ext cx="1557338" cy="1006475"/>
            </a:xfrm>
            <a:custGeom>
              <a:avLst/>
              <a:gdLst>
                <a:gd name="T0" fmla="*/ 2147483646 w 414"/>
                <a:gd name="T1" fmla="*/ 2147483646 h 268"/>
                <a:gd name="T2" fmla="*/ 2147483646 w 414"/>
                <a:gd name="T3" fmla="*/ 2147483646 h 268"/>
                <a:gd name="T4" fmla="*/ 2147483646 w 414"/>
                <a:gd name="T5" fmla="*/ 2147483646 h 268"/>
                <a:gd name="T6" fmla="*/ 0 w 414"/>
                <a:gd name="T7" fmla="*/ 2147483646 h 268"/>
                <a:gd name="T8" fmla="*/ 2147483646 w 414"/>
                <a:gd name="T9" fmla="*/ 2147483646 h 268"/>
                <a:gd name="T10" fmla="*/ 2147483646 w 414"/>
                <a:gd name="T11" fmla="*/ 2147483646 h 268"/>
                <a:gd name="T12" fmla="*/ 2147483646 w 414"/>
                <a:gd name="T13" fmla="*/ 2147483646 h 268"/>
                <a:gd name="T14" fmla="*/ 2147483646 w 414"/>
                <a:gd name="T15" fmla="*/ 2147483646 h 268"/>
                <a:gd name="T16" fmla="*/ 2147483646 w 414"/>
                <a:gd name="T17" fmla="*/ 2147483646 h 268"/>
                <a:gd name="T18" fmla="*/ 2147483646 w 414"/>
                <a:gd name="T19" fmla="*/ 2147483646 h 268"/>
                <a:gd name="T20" fmla="*/ 2147483646 w 414"/>
                <a:gd name="T21" fmla="*/ 2147483646 h 268"/>
                <a:gd name="T22" fmla="*/ 2147483646 w 414"/>
                <a:gd name="T23" fmla="*/ 2147483646 h 268"/>
                <a:gd name="T24" fmla="*/ 2147483646 w 414"/>
                <a:gd name="T25" fmla="*/ 0 h 268"/>
                <a:gd name="T26" fmla="*/ 2147483646 w 414"/>
                <a:gd name="T27" fmla="*/ 2147483646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14"/>
                <a:gd name="T43" fmla="*/ 0 h 268"/>
                <a:gd name="T44" fmla="*/ 414 w 414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14" h="268">
                  <a:moveTo>
                    <a:pt x="119" y="101"/>
                  </a:moveTo>
                  <a:cubicBezTo>
                    <a:pt x="84" y="117"/>
                    <a:pt x="112" y="101"/>
                    <a:pt x="112" y="101"/>
                  </a:cubicBezTo>
                  <a:cubicBezTo>
                    <a:pt x="112" y="101"/>
                    <a:pt x="66" y="104"/>
                    <a:pt x="49" y="115"/>
                  </a:cubicBezTo>
                  <a:cubicBezTo>
                    <a:pt x="33" y="126"/>
                    <a:pt x="0" y="150"/>
                    <a:pt x="0" y="150"/>
                  </a:cubicBezTo>
                  <a:cubicBezTo>
                    <a:pt x="0" y="150"/>
                    <a:pt x="25" y="268"/>
                    <a:pt x="150" y="242"/>
                  </a:cubicBezTo>
                  <a:cubicBezTo>
                    <a:pt x="150" y="242"/>
                    <a:pt x="175" y="219"/>
                    <a:pt x="196" y="202"/>
                  </a:cubicBezTo>
                  <a:cubicBezTo>
                    <a:pt x="142" y="197"/>
                    <a:pt x="75" y="185"/>
                    <a:pt x="67" y="150"/>
                  </a:cubicBezTo>
                  <a:cubicBezTo>
                    <a:pt x="67" y="150"/>
                    <a:pt x="130" y="182"/>
                    <a:pt x="167" y="169"/>
                  </a:cubicBezTo>
                  <a:cubicBezTo>
                    <a:pt x="167" y="169"/>
                    <a:pt x="100" y="150"/>
                    <a:pt x="100" y="138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202" y="54"/>
                    <a:pt x="267" y="52"/>
                  </a:cubicBezTo>
                  <a:cubicBezTo>
                    <a:pt x="332" y="50"/>
                    <a:pt x="414" y="11"/>
                    <a:pt x="414" y="11"/>
                  </a:cubicBezTo>
                  <a:cubicBezTo>
                    <a:pt x="414" y="11"/>
                    <a:pt x="298" y="9"/>
                    <a:pt x="240" y="0"/>
                  </a:cubicBezTo>
                  <a:cubicBezTo>
                    <a:pt x="235" y="5"/>
                    <a:pt x="153" y="85"/>
                    <a:pt x="119" y="101"/>
                  </a:cubicBez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34"/>
            <p:cNvSpPr>
              <a:spLocks noChangeArrowheads="1"/>
            </p:cNvSpPr>
            <p:nvPr/>
          </p:nvSpPr>
          <p:spPr bwMode="auto">
            <a:xfrm>
              <a:off x="882650" y="1979612"/>
              <a:ext cx="1868488" cy="1201738"/>
            </a:xfrm>
            <a:custGeom>
              <a:avLst/>
              <a:gdLst>
                <a:gd name="T0" fmla="*/ 2147483646 w 497"/>
                <a:gd name="T1" fmla="*/ 2147483646 h 320"/>
                <a:gd name="T2" fmla="*/ 2147483646 w 497"/>
                <a:gd name="T3" fmla="*/ 2147483646 h 320"/>
                <a:gd name="T4" fmla="*/ 2147483646 w 497"/>
                <a:gd name="T5" fmla="*/ 2147483646 h 320"/>
                <a:gd name="T6" fmla="*/ 2147483646 w 497"/>
                <a:gd name="T7" fmla="*/ 2147483646 h 320"/>
                <a:gd name="T8" fmla="*/ 2147483646 w 497"/>
                <a:gd name="T9" fmla="*/ 2147483646 h 320"/>
                <a:gd name="T10" fmla="*/ 2147483646 w 497"/>
                <a:gd name="T11" fmla="*/ 2147483646 h 320"/>
                <a:gd name="T12" fmla="*/ 2147483646 w 497"/>
                <a:gd name="T13" fmla="*/ 2147483646 h 320"/>
                <a:gd name="T14" fmla="*/ 2147483646 w 497"/>
                <a:gd name="T15" fmla="*/ 2147483646 h 320"/>
                <a:gd name="T16" fmla="*/ 2147483646 w 497"/>
                <a:gd name="T17" fmla="*/ 2147483646 h 320"/>
                <a:gd name="T18" fmla="*/ 2147483646 w 497"/>
                <a:gd name="T19" fmla="*/ 2147483646 h 320"/>
                <a:gd name="T20" fmla="*/ 2147483646 w 497"/>
                <a:gd name="T21" fmla="*/ 2147483646 h 320"/>
                <a:gd name="T22" fmla="*/ 2147483646 w 497"/>
                <a:gd name="T23" fmla="*/ 2147483646 h 320"/>
                <a:gd name="T24" fmla="*/ 2147483646 w 497"/>
                <a:gd name="T25" fmla="*/ 2147483646 h 320"/>
                <a:gd name="T26" fmla="*/ 2147483646 w 497"/>
                <a:gd name="T27" fmla="*/ 2147483646 h 320"/>
                <a:gd name="T28" fmla="*/ 2147483646 w 497"/>
                <a:gd name="T29" fmla="*/ 2147483646 h 320"/>
                <a:gd name="T30" fmla="*/ 2147483646 w 497"/>
                <a:gd name="T31" fmla="*/ 0 h 320"/>
                <a:gd name="T32" fmla="*/ 2147483646 w 497"/>
                <a:gd name="T33" fmla="*/ 2147483646 h 3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7"/>
                <a:gd name="T52" fmla="*/ 0 h 320"/>
                <a:gd name="T53" fmla="*/ 497 w 497"/>
                <a:gd name="T54" fmla="*/ 320 h 3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7" h="320">
                  <a:moveTo>
                    <a:pt x="127" y="252"/>
                  </a:moveTo>
                  <a:cubicBezTo>
                    <a:pt x="127" y="252"/>
                    <a:pt x="256" y="318"/>
                    <a:pt x="328" y="307"/>
                  </a:cubicBezTo>
                  <a:cubicBezTo>
                    <a:pt x="328" y="307"/>
                    <a:pt x="347" y="312"/>
                    <a:pt x="359" y="320"/>
                  </a:cubicBezTo>
                  <a:cubicBezTo>
                    <a:pt x="394" y="313"/>
                    <a:pt x="471" y="297"/>
                    <a:pt x="497" y="296"/>
                  </a:cubicBezTo>
                  <a:cubicBezTo>
                    <a:pt x="497" y="296"/>
                    <a:pt x="398" y="205"/>
                    <a:pt x="346" y="198"/>
                  </a:cubicBezTo>
                  <a:cubicBezTo>
                    <a:pt x="294" y="190"/>
                    <a:pt x="189" y="250"/>
                    <a:pt x="189" y="250"/>
                  </a:cubicBezTo>
                  <a:cubicBezTo>
                    <a:pt x="189" y="250"/>
                    <a:pt x="270" y="174"/>
                    <a:pt x="342" y="166"/>
                  </a:cubicBezTo>
                  <a:cubicBezTo>
                    <a:pt x="415" y="159"/>
                    <a:pt x="328" y="166"/>
                    <a:pt x="328" y="166"/>
                  </a:cubicBezTo>
                  <a:cubicBezTo>
                    <a:pt x="328" y="166"/>
                    <a:pt x="216" y="146"/>
                    <a:pt x="153" y="172"/>
                  </a:cubicBezTo>
                  <a:cubicBezTo>
                    <a:pt x="153" y="172"/>
                    <a:pt x="218" y="140"/>
                    <a:pt x="244" y="120"/>
                  </a:cubicBezTo>
                  <a:cubicBezTo>
                    <a:pt x="270" y="99"/>
                    <a:pt x="272" y="70"/>
                    <a:pt x="272" y="70"/>
                  </a:cubicBezTo>
                  <a:cubicBezTo>
                    <a:pt x="272" y="70"/>
                    <a:pt x="102" y="77"/>
                    <a:pt x="77" y="81"/>
                  </a:cubicBezTo>
                  <a:cubicBezTo>
                    <a:pt x="77" y="81"/>
                    <a:pt x="166" y="55"/>
                    <a:pt x="175" y="42"/>
                  </a:cubicBezTo>
                  <a:cubicBezTo>
                    <a:pt x="185" y="29"/>
                    <a:pt x="63" y="60"/>
                    <a:pt x="63" y="60"/>
                  </a:cubicBezTo>
                  <a:cubicBezTo>
                    <a:pt x="63" y="60"/>
                    <a:pt x="146" y="25"/>
                    <a:pt x="122" y="16"/>
                  </a:cubicBezTo>
                  <a:cubicBezTo>
                    <a:pt x="105" y="10"/>
                    <a:pt x="66" y="0"/>
                    <a:pt x="35" y="0"/>
                  </a:cubicBezTo>
                  <a:cubicBezTo>
                    <a:pt x="18" y="58"/>
                    <a:pt x="0" y="180"/>
                    <a:pt x="127" y="252"/>
                  </a:cubicBez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35"/>
            <p:cNvSpPr>
              <a:spLocks noChangeArrowheads="1"/>
            </p:cNvSpPr>
            <p:nvPr/>
          </p:nvSpPr>
          <p:spPr bwMode="auto">
            <a:xfrm>
              <a:off x="1503363" y="173037"/>
              <a:ext cx="1116013" cy="984250"/>
            </a:xfrm>
            <a:custGeom>
              <a:avLst/>
              <a:gdLst>
                <a:gd name="T0" fmla="*/ 2147483646 w 297"/>
                <a:gd name="T1" fmla="*/ 2147483646 h 262"/>
                <a:gd name="T2" fmla="*/ 2147483646 w 297"/>
                <a:gd name="T3" fmla="*/ 2147483646 h 262"/>
                <a:gd name="T4" fmla="*/ 2147483646 w 297"/>
                <a:gd name="T5" fmla="*/ 2147483646 h 262"/>
                <a:gd name="T6" fmla="*/ 2147483646 w 297"/>
                <a:gd name="T7" fmla="*/ 2147483646 h 262"/>
                <a:gd name="T8" fmla="*/ 2147483646 w 297"/>
                <a:gd name="T9" fmla="*/ 2147483646 h 262"/>
                <a:gd name="T10" fmla="*/ 2147483646 w 297"/>
                <a:gd name="T11" fmla="*/ 0 h 262"/>
                <a:gd name="T12" fmla="*/ 2147483646 w 297"/>
                <a:gd name="T13" fmla="*/ 2147483646 h 262"/>
                <a:gd name="T14" fmla="*/ 0 w 297"/>
                <a:gd name="T15" fmla="*/ 2147483646 h 262"/>
                <a:gd name="T16" fmla="*/ 2147483646 w 297"/>
                <a:gd name="T17" fmla="*/ 2147483646 h 262"/>
                <a:gd name="T18" fmla="*/ 2147483646 w 297"/>
                <a:gd name="T19" fmla="*/ 2147483646 h 262"/>
                <a:gd name="T20" fmla="*/ 2147483646 w 297"/>
                <a:gd name="T21" fmla="*/ 2147483646 h 262"/>
                <a:gd name="T22" fmla="*/ 2147483646 w 297"/>
                <a:gd name="T23" fmla="*/ 2147483646 h 262"/>
                <a:gd name="T24" fmla="*/ 2147483646 w 297"/>
                <a:gd name="T25" fmla="*/ 2147483646 h 262"/>
                <a:gd name="T26" fmla="*/ 2147483646 w 297"/>
                <a:gd name="T27" fmla="*/ 2147483646 h 262"/>
                <a:gd name="T28" fmla="*/ 2147483646 w 297"/>
                <a:gd name="T29" fmla="*/ 2147483646 h 262"/>
                <a:gd name="T30" fmla="*/ 2147483646 w 297"/>
                <a:gd name="T31" fmla="*/ 2147483646 h 2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7"/>
                <a:gd name="T49" fmla="*/ 0 h 262"/>
                <a:gd name="T50" fmla="*/ 297 w 297"/>
                <a:gd name="T51" fmla="*/ 262 h 2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7" h="262">
                  <a:moveTo>
                    <a:pt x="124" y="152"/>
                  </a:moveTo>
                  <a:cubicBezTo>
                    <a:pt x="198" y="116"/>
                    <a:pt x="198" y="116"/>
                    <a:pt x="198" y="116"/>
                  </a:cubicBezTo>
                  <a:cubicBezTo>
                    <a:pt x="198" y="116"/>
                    <a:pt x="114" y="136"/>
                    <a:pt x="105" y="125"/>
                  </a:cubicBezTo>
                  <a:cubicBezTo>
                    <a:pt x="100" y="119"/>
                    <a:pt x="107" y="93"/>
                    <a:pt x="115" y="68"/>
                  </a:cubicBezTo>
                  <a:cubicBezTo>
                    <a:pt x="109" y="79"/>
                    <a:pt x="102" y="87"/>
                    <a:pt x="95" y="87"/>
                  </a:cubicBezTo>
                  <a:cubicBezTo>
                    <a:pt x="73" y="86"/>
                    <a:pt x="40" y="0"/>
                    <a:pt x="40" y="0"/>
                  </a:cubicBezTo>
                  <a:cubicBezTo>
                    <a:pt x="40" y="0"/>
                    <a:pt x="68" y="93"/>
                    <a:pt x="64" y="100"/>
                  </a:cubicBezTo>
                  <a:cubicBezTo>
                    <a:pt x="62" y="105"/>
                    <a:pt x="26" y="116"/>
                    <a:pt x="0" y="124"/>
                  </a:cubicBezTo>
                  <a:cubicBezTo>
                    <a:pt x="3" y="129"/>
                    <a:pt x="6" y="135"/>
                    <a:pt x="10" y="141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4" y="126"/>
                    <a:pt x="57" y="154"/>
                    <a:pt x="64" y="158"/>
                  </a:cubicBezTo>
                  <a:cubicBezTo>
                    <a:pt x="70" y="161"/>
                    <a:pt x="138" y="174"/>
                    <a:pt x="138" y="185"/>
                  </a:cubicBezTo>
                  <a:cubicBezTo>
                    <a:pt x="138" y="188"/>
                    <a:pt x="127" y="197"/>
                    <a:pt x="111" y="210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57" y="194"/>
                    <a:pt x="297" y="262"/>
                    <a:pt x="297" y="262"/>
                  </a:cubicBezTo>
                  <a:lnTo>
                    <a:pt x="124" y="152"/>
                  </a:lnTo>
                  <a:close/>
                </a:path>
              </a:pathLst>
            </a:custGeom>
            <a:solidFill>
              <a:srgbClr val="D2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36"/>
            <p:cNvSpPr>
              <a:spLocks noChangeArrowheads="1"/>
            </p:cNvSpPr>
            <p:nvPr/>
          </p:nvSpPr>
          <p:spPr bwMode="auto">
            <a:xfrm>
              <a:off x="1935163" y="244475"/>
              <a:ext cx="60325" cy="184150"/>
            </a:xfrm>
            <a:custGeom>
              <a:avLst/>
              <a:gdLst>
                <a:gd name="T0" fmla="*/ 0 w 16"/>
                <a:gd name="T1" fmla="*/ 2147483646 h 49"/>
                <a:gd name="T2" fmla="*/ 2147483646 w 16"/>
                <a:gd name="T3" fmla="*/ 0 h 49"/>
                <a:gd name="T4" fmla="*/ 0 w 16"/>
                <a:gd name="T5" fmla="*/ 2147483646 h 49"/>
                <a:gd name="T6" fmla="*/ 0 60000 65536"/>
                <a:gd name="T7" fmla="*/ 0 60000 65536"/>
                <a:gd name="T8" fmla="*/ 0 60000 65536"/>
                <a:gd name="T9" fmla="*/ 0 w 16"/>
                <a:gd name="T10" fmla="*/ 0 h 49"/>
                <a:gd name="T11" fmla="*/ 16 w 16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9">
                  <a:moveTo>
                    <a:pt x="0" y="49"/>
                  </a:moveTo>
                  <a:cubicBezTo>
                    <a:pt x="10" y="29"/>
                    <a:pt x="16" y="0"/>
                    <a:pt x="16" y="0"/>
                  </a:cubicBezTo>
                  <a:cubicBezTo>
                    <a:pt x="16" y="0"/>
                    <a:pt x="7" y="24"/>
                    <a:pt x="0" y="49"/>
                  </a:cubicBezTo>
                  <a:close/>
                </a:path>
              </a:pathLst>
            </a:custGeom>
            <a:solidFill>
              <a:srgbClr val="D2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7"/>
            <p:cNvSpPr>
              <a:spLocks noChangeArrowheads="1"/>
            </p:cNvSpPr>
            <p:nvPr/>
          </p:nvSpPr>
          <p:spPr bwMode="auto">
            <a:xfrm>
              <a:off x="2108200" y="280987"/>
              <a:ext cx="2066925" cy="2217738"/>
            </a:xfrm>
            <a:custGeom>
              <a:avLst/>
              <a:gdLst>
                <a:gd name="T0" fmla="*/ 2147483646 w 550"/>
                <a:gd name="T1" fmla="*/ 2147483646 h 590"/>
                <a:gd name="T2" fmla="*/ 2147483646 w 550"/>
                <a:gd name="T3" fmla="*/ 2147483646 h 590"/>
                <a:gd name="T4" fmla="*/ 2147483646 w 550"/>
                <a:gd name="T5" fmla="*/ 2147483646 h 590"/>
                <a:gd name="T6" fmla="*/ 2147483646 w 550"/>
                <a:gd name="T7" fmla="*/ 2147483646 h 590"/>
                <a:gd name="T8" fmla="*/ 2147483646 w 550"/>
                <a:gd name="T9" fmla="*/ 2147483646 h 590"/>
                <a:gd name="T10" fmla="*/ 2147483646 w 550"/>
                <a:gd name="T11" fmla="*/ 2147483646 h 590"/>
                <a:gd name="T12" fmla="*/ 2147483646 w 550"/>
                <a:gd name="T13" fmla="*/ 2147483646 h 590"/>
                <a:gd name="T14" fmla="*/ 2147483646 w 550"/>
                <a:gd name="T15" fmla="*/ 2147483646 h 590"/>
                <a:gd name="T16" fmla="*/ 2147483646 w 550"/>
                <a:gd name="T17" fmla="*/ 2147483646 h 590"/>
                <a:gd name="T18" fmla="*/ 2147483646 w 550"/>
                <a:gd name="T19" fmla="*/ 2147483646 h 590"/>
                <a:gd name="T20" fmla="*/ 2147483646 w 550"/>
                <a:gd name="T21" fmla="*/ 2147483646 h 590"/>
                <a:gd name="T22" fmla="*/ 2147483646 w 550"/>
                <a:gd name="T23" fmla="*/ 2147483646 h 590"/>
                <a:gd name="T24" fmla="*/ 2147483646 w 550"/>
                <a:gd name="T25" fmla="*/ 2147483646 h 590"/>
                <a:gd name="T26" fmla="*/ 2147483646 w 550"/>
                <a:gd name="T27" fmla="*/ 2147483646 h 590"/>
                <a:gd name="T28" fmla="*/ 2147483646 w 550"/>
                <a:gd name="T29" fmla="*/ 0 h 590"/>
                <a:gd name="T30" fmla="*/ 2147483646 w 550"/>
                <a:gd name="T31" fmla="*/ 2147483646 h 590"/>
                <a:gd name="T32" fmla="*/ 2147483646 w 550"/>
                <a:gd name="T33" fmla="*/ 2147483646 h 590"/>
                <a:gd name="T34" fmla="*/ 2147483646 w 550"/>
                <a:gd name="T35" fmla="*/ 2147483646 h 590"/>
                <a:gd name="T36" fmla="*/ 2147483646 w 550"/>
                <a:gd name="T37" fmla="*/ 2147483646 h 590"/>
                <a:gd name="T38" fmla="*/ 2147483646 w 550"/>
                <a:gd name="T39" fmla="*/ 2147483646 h 590"/>
                <a:gd name="T40" fmla="*/ 2147483646 w 550"/>
                <a:gd name="T41" fmla="*/ 2147483646 h 590"/>
                <a:gd name="T42" fmla="*/ 2147483646 w 550"/>
                <a:gd name="T43" fmla="*/ 2147483646 h 590"/>
                <a:gd name="T44" fmla="*/ 2147483646 w 550"/>
                <a:gd name="T45" fmla="*/ 2147483646 h 590"/>
                <a:gd name="T46" fmla="*/ 2147483646 w 550"/>
                <a:gd name="T47" fmla="*/ 2147483646 h 590"/>
                <a:gd name="T48" fmla="*/ 2147483646 w 550"/>
                <a:gd name="T49" fmla="*/ 2147483646 h 590"/>
                <a:gd name="T50" fmla="*/ 2147483646 w 550"/>
                <a:gd name="T51" fmla="*/ 2147483646 h 590"/>
                <a:gd name="T52" fmla="*/ 2147483646 w 550"/>
                <a:gd name="T53" fmla="*/ 2147483646 h 590"/>
                <a:gd name="T54" fmla="*/ 2147483646 w 550"/>
                <a:gd name="T55" fmla="*/ 2147483646 h 590"/>
                <a:gd name="T56" fmla="*/ 2147483646 w 550"/>
                <a:gd name="T57" fmla="*/ 2147483646 h 590"/>
                <a:gd name="T58" fmla="*/ 2147483646 w 550"/>
                <a:gd name="T59" fmla="*/ 2147483646 h 590"/>
                <a:gd name="T60" fmla="*/ 2147483646 w 550"/>
                <a:gd name="T61" fmla="*/ 2147483646 h 590"/>
                <a:gd name="T62" fmla="*/ 2147483646 w 550"/>
                <a:gd name="T63" fmla="*/ 2147483646 h 590"/>
                <a:gd name="T64" fmla="*/ 2147483646 w 550"/>
                <a:gd name="T65" fmla="*/ 2147483646 h 5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0"/>
                <a:gd name="T100" fmla="*/ 0 h 590"/>
                <a:gd name="T101" fmla="*/ 550 w 550"/>
                <a:gd name="T102" fmla="*/ 590 h 5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0" h="590">
                  <a:moveTo>
                    <a:pt x="467" y="383"/>
                  </a:moveTo>
                  <a:cubicBezTo>
                    <a:pt x="446" y="374"/>
                    <a:pt x="439" y="351"/>
                    <a:pt x="439" y="351"/>
                  </a:cubicBezTo>
                  <a:cubicBezTo>
                    <a:pt x="467" y="307"/>
                    <a:pt x="467" y="307"/>
                    <a:pt x="467" y="307"/>
                  </a:cubicBezTo>
                  <a:cubicBezTo>
                    <a:pt x="411" y="359"/>
                    <a:pt x="391" y="338"/>
                    <a:pt x="385" y="329"/>
                  </a:cubicBezTo>
                  <a:cubicBezTo>
                    <a:pt x="387" y="328"/>
                    <a:pt x="390" y="328"/>
                    <a:pt x="392" y="325"/>
                  </a:cubicBezTo>
                  <a:cubicBezTo>
                    <a:pt x="460" y="250"/>
                    <a:pt x="398" y="261"/>
                    <a:pt x="398" y="261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32" y="94"/>
                    <a:pt x="332" y="94"/>
                    <a:pt x="332" y="94"/>
                  </a:cubicBezTo>
                  <a:cubicBezTo>
                    <a:pt x="331" y="93"/>
                    <a:pt x="331" y="93"/>
                    <a:pt x="330" y="92"/>
                  </a:cubicBezTo>
                  <a:cubicBezTo>
                    <a:pt x="305" y="122"/>
                    <a:pt x="322" y="200"/>
                    <a:pt x="322" y="200"/>
                  </a:cubicBezTo>
                  <a:cubicBezTo>
                    <a:pt x="280" y="160"/>
                    <a:pt x="280" y="160"/>
                    <a:pt x="280" y="160"/>
                  </a:cubicBezTo>
                  <a:cubicBezTo>
                    <a:pt x="315" y="222"/>
                    <a:pt x="315" y="222"/>
                    <a:pt x="315" y="222"/>
                  </a:cubicBezTo>
                  <a:cubicBezTo>
                    <a:pt x="319" y="239"/>
                    <a:pt x="272" y="261"/>
                    <a:pt x="272" y="261"/>
                  </a:cubicBezTo>
                  <a:cubicBezTo>
                    <a:pt x="101" y="195"/>
                    <a:pt x="116" y="55"/>
                    <a:pt x="129" y="1"/>
                  </a:cubicBezTo>
                  <a:cubicBezTo>
                    <a:pt x="128" y="1"/>
                    <a:pt x="127" y="0"/>
                    <a:pt x="126" y="0"/>
                  </a:cubicBezTo>
                  <a:cubicBezTo>
                    <a:pt x="40" y="190"/>
                    <a:pt x="231" y="264"/>
                    <a:pt x="259" y="270"/>
                  </a:cubicBezTo>
                  <a:cubicBezTo>
                    <a:pt x="289" y="276"/>
                    <a:pt x="308" y="270"/>
                    <a:pt x="308" y="270"/>
                  </a:cubicBezTo>
                  <a:cubicBezTo>
                    <a:pt x="308" y="270"/>
                    <a:pt x="330" y="294"/>
                    <a:pt x="340" y="318"/>
                  </a:cubicBezTo>
                  <a:cubicBezTo>
                    <a:pt x="350" y="342"/>
                    <a:pt x="218" y="414"/>
                    <a:pt x="191" y="442"/>
                  </a:cubicBezTo>
                  <a:cubicBezTo>
                    <a:pt x="163" y="470"/>
                    <a:pt x="85" y="496"/>
                    <a:pt x="85" y="496"/>
                  </a:cubicBezTo>
                  <a:cubicBezTo>
                    <a:pt x="126" y="335"/>
                    <a:pt x="61" y="278"/>
                    <a:pt x="61" y="278"/>
                  </a:cubicBezTo>
                  <a:cubicBezTo>
                    <a:pt x="112" y="379"/>
                    <a:pt x="37" y="468"/>
                    <a:pt x="37" y="468"/>
                  </a:cubicBezTo>
                  <a:cubicBezTo>
                    <a:pt x="0" y="431"/>
                    <a:pt x="39" y="318"/>
                    <a:pt x="39" y="318"/>
                  </a:cubicBezTo>
                  <a:cubicBezTo>
                    <a:pt x="6" y="354"/>
                    <a:pt x="3" y="448"/>
                    <a:pt x="5" y="515"/>
                  </a:cubicBezTo>
                  <a:cubicBezTo>
                    <a:pt x="29" y="524"/>
                    <a:pt x="52" y="536"/>
                    <a:pt x="64" y="552"/>
                  </a:cubicBezTo>
                  <a:cubicBezTo>
                    <a:pt x="93" y="590"/>
                    <a:pt x="114" y="584"/>
                    <a:pt x="114" y="584"/>
                  </a:cubicBezTo>
                  <a:cubicBezTo>
                    <a:pt x="114" y="584"/>
                    <a:pt x="133" y="544"/>
                    <a:pt x="144" y="546"/>
                  </a:cubicBezTo>
                  <a:cubicBezTo>
                    <a:pt x="155" y="547"/>
                    <a:pt x="286" y="446"/>
                    <a:pt x="315" y="439"/>
                  </a:cubicBezTo>
                  <a:cubicBezTo>
                    <a:pt x="345" y="432"/>
                    <a:pt x="361" y="389"/>
                    <a:pt x="368" y="389"/>
                  </a:cubicBezTo>
                  <a:cubicBezTo>
                    <a:pt x="376" y="389"/>
                    <a:pt x="486" y="439"/>
                    <a:pt x="504" y="439"/>
                  </a:cubicBezTo>
                  <a:cubicBezTo>
                    <a:pt x="504" y="439"/>
                    <a:pt x="505" y="439"/>
                    <a:pt x="505" y="440"/>
                  </a:cubicBezTo>
                  <a:cubicBezTo>
                    <a:pt x="530" y="423"/>
                    <a:pt x="550" y="400"/>
                    <a:pt x="550" y="400"/>
                  </a:cubicBezTo>
                  <a:cubicBezTo>
                    <a:pt x="550" y="400"/>
                    <a:pt x="487" y="392"/>
                    <a:pt x="467" y="383"/>
                  </a:cubicBezTo>
                  <a:close/>
                </a:path>
              </a:pathLst>
            </a:custGeom>
            <a:solidFill>
              <a:srgbClr val="D2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38"/>
            <p:cNvSpPr>
              <a:spLocks noChangeArrowheads="1"/>
            </p:cNvSpPr>
            <p:nvPr/>
          </p:nvSpPr>
          <p:spPr bwMode="auto">
            <a:xfrm>
              <a:off x="3348038" y="560387"/>
              <a:ext cx="255588" cy="701675"/>
            </a:xfrm>
            <a:custGeom>
              <a:avLst/>
              <a:gdLst>
                <a:gd name="T0" fmla="*/ 2147483646 w 68"/>
                <a:gd name="T1" fmla="*/ 2147483646 h 187"/>
                <a:gd name="T2" fmla="*/ 2147483646 w 68"/>
                <a:gd name="T3" fmla="*/ 2147483646 h 187"/>
                <a:gd name="T4" fmla="*/ 2147483646 w 68"/>
                <a:gd name="T5" fmla="*/ 2147483646 h 187"/>
                <a:gd name="T6" fmla="*/ 2147483646 w 68"/>
                <a:gd name="T7" fmla="*/ 2147483646 h 187"/>
                <a:gd name="T8" fmla="*/ 0 w 68"/>
                <a:gd name="T9" fmla="*/ 2147483646 h 187"/>
                <a:gd name="T10" fmla="*/ 2147483646 w 68"/>
                <a:gd name="T11" fmla="*/ 2147483646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187"/>
                <a:gd name="T20" fmla="*/ 68 w 68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187">
                  <a:moveTo>
                    <a:pt x="18" y="161"/>
                  </a:moveTo>
                  <a:cubicBezTo>
                    <a:pt x="18" y="161"/>
                    <a:pt x="48" y="173"/>
                    <a:pt x="53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87"/>
                    <a:pt x="50" y="51"/>
                    <a:pt x="35" y="9"/>
                  </a:cubicBezTo>
                  <a:cubicBezTo>
                    <a:pt x="35" y="9"/>
                    <a:pt x="22" y="0"/>
                    <a:pt x="0" y="18"/>
                  </a:cubicBezTo>
                  <a:cubicBezTo>
                    <a:pt x="0" y="18"/>
                    <a:pt x="0" y="123"/>
                    <a:pt x="18" y="16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39"/>
            <p:cNvSpPr>
              <a:spLocks noChangeArrowheads="1"/>
            </p:cNvSpPr>
            <p:nvPr/>
          </p:nvSpPr>
          <p:spPr bwMode="auto">
            <a:xfrm>
              <a:off x="3257550" y="1600200"/>
              <a:ext cx="222250" cy="1285875"/>
            </a:xfrm>
            <a:custGeom>
              <a:avLst/>
              <a:gdLst>
                <a:gd name="T0" fmla="*/ 2147483646 w 59"/>
                <a:gd name="T1" fmla="*/ 2147483646 h 342"/>
                <a:gd name="T2" fmla="*/ 2147483646 w 59"/>
                <a:gd name="T3" fmla="*/ 2147483646 h 342"/>
                <a:gd name="T4" fmla="*/ 2147483646 w 59"/>
                <a:gd name="T5" fmla="*/ 0 h 342"/>
                <a:gd name="T6" fmla="*/ 2147483646 w 59"/>
                <a:gd name="T7" fmla="*/ 2147483646 h 342"/>
                <a:gd name="T8" fmla="*/ 2147483646 w 59"/>
                <a:gd name="T9" fmla="*/ 2147483646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342"/>
                <a:gd name="T17" fmla="*/ 59 w 59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342">
                  <a:moveTo>
                    <a:pt x="11" y="342"/>
                  </a:moveTo>
                  <a:cubicBezTo>
                    <a:pt x="42" y="319"/>
                    <a:pt x="42" y="319"/>
                    <a:pt x="42" y="31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0" y="314"/>
                    <a:pt x="11" y="342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40"/>
            <p:cNvSpPr>
              <a:spLocks noChangeArrowheads="1"/>
            </p:cNvSpPr>
            <p:nvPr/>
          </p:nvSpPr>
          <p:spPr bwMode="auto">
            <a:xfrm>
              <a:off x="3273425" y="1212850"/>
              <a:ext cx="333375" cy="2052638"/>
            </a:xfrm>
            <a:custGeom>
              <a:avLst/>
              <a:gdLst>
                <a:gd name="T0" fmla="*/ 2147483646 w 89"/>
                <a:gd name="T1" fmla="*/ 2147483646 h 546"/>
                <a:gd name="T2" fmla="*/ 2147483646 w 89"/>
                <a:gd name="T3" fmla="*/ 2147483646 h 546"/>
                <a:gd name="T4" fmla="*/ 2147483646 w 89"/>
                <a:gd name="T5" fmla="*/ 2147483646 h 546"/>
                <a:gd name="T6" fmla="*/ 2147483646 w 89"/>
                <a:gd name="T7" fmla="*/ 2147483646 h 546"/>
                <a:gd name="T8" fmla="*/ 2147483646 w 89"/>
                <a:gd name="T9" fmla="*/ 0 h 546"/>
                <a:gd name="T10" fmla="*/ 2147483646 w 89"/>
                <a:gd name="T11" fmla="*/ 2147483646 h 546"/>
                <a:gd name="T12" fmla="*/ 2147483646 w 89"/>
                <a:gd name="T13" fmla="*/ 2147483646 h 546"/>
                <a:gd name="T14" fmla="*/ 0 w 89"/>
                <a:gd name="T15" fmla="*/ 2147483646 h 546"/>
                <a:gd name="T16" fmla="*/ 2147483646 w 89"/>
                <a:gd name="T17" fmla="*/ 2147483646 h 5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9"/>
                <a:gd name="T28" fmla="*/ 0 h 546"/>
                <a:gd name="T29" fmla="*/ 89 w 89"/>
                <a:gd name="T30" fmla="*/ 546 h 5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9" h="546">
                  <a:moveTo>
                    <a:pt x="25" y="546"/>
                  </a:moveTo>
                  <a:cubicBezTo>
                    <a:pt x="49" y="492"/>
                    <a:pt x="49" y="492"/>
                    <a:pt x="49" y="492"/>
                  </a:cubicBezTo>
                  <a:cubicBezTo>
                    <a:pt x="49" y="492"/>
                    <a:pt x="84" y="112"/>
                    <a:pt x="82" y="70"/>
                  </a:cubicBezTo>
                  <a:cubicBezTo>
                    <a:pt x="82" y="70"/>
                    <a:pt x="89" y="25"/>
                    <a:pt x="82" y="13"/>
                  </a:cubicBezTo>
                  <a:cubicBezTo>
                    <a:pt x="76" y="2"/>
                    <a:pt x="55" y="0"/>
                    <a:pt x="55" y="0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61" y="55"/>
                    <a:pt x="55" y="79"/>
                  </a:cubicBezTo>
                  <a:cubicBezTo>
                    <a:pt x="49" y="103"/>
                    <a:pt x="5" y="459"/>
                    <a:pt x="0" y="503"/>
                  </a:cubicBezTo>
                  <a:lnTo>
                    <a:pt x="25" y="546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41"/>
            <p:cNvSpPr>
              <a:spLocks noChangeArrowheads="1"/>
            </p:cNvSpPr>
            <p:nvPr/>
          </p:nvSpPr>
          <p:spPr bwMode="auto">
            <a:xfrm>
              <a:off x="3457575" y="131762"/>
              <a:ext cx="1033463" cy="849313"/>
            </a:xfrm>
            <a:custGeom>
              <a:avLst/>
              <a:gdLst>
                <a:gd name="T0" fmla="*/ 2147483646 w 275"/>
                <a:gd name="T1" fmla="*/ 2147483646 h 226"/>
                <a:gd name="T2" fmla="*/ 2147483646 w 275"/>
                <a:gd name="T3" fmla="*/ 2147483646 h 226"/>
                <a:gd name="T4" fmla="*/ 2147483646 w 275"/>
                <a:gd name="T5" fmla="*/ 2147483646 h 226"/>
                <a:gd name="T6" fmla="*/ 2147483646 w 275"/>
                <a:gd name="T7" fmla="*/ 2147483646 h 226"/>
                <a:gd name="T8" fmla="*/ 2147483646 w 275"/>
                <a:gd name="T9" fmla="*/ 2147483646 h 226"/>
                <a:gd name="T10" fmla="*/ 2147483646 w 275"/>
                <a:gd name="T11" fmla="*/ 2147483646 h 226"/>
                <a:gd name="T12" fmla="*/ 2147483646 w 275"/>
                <a:gd name="T13" fmla="*/ 2147483646 h 226"/>
                <a:gd name="T14" fmla="*/ 2147483646 w 275"/>
                <a:gd name="T15" fmla="*/ 2147483646 h 226"/>
                <a:gd name="T16" fmla="*/ 2147483646 w 275"/>
                <a:gd name="T17" fmla="*/ 2147483646 h 226"/>
                <a:gd name="T18" fmla="*/ 0 w 275"/>
                <a:gd name="T19" fmla="*/ 2147483646 h 226"/>
                <a:gd name="T20" fmla="*/ 2147483646 w 275"/>
                <a:gd name="T21" fmla="*/ 2147483646 h 226"/>
                <a:gd name="T22" fmla="*/ 2147483646 w 275"/>
                <a:gd name="T23" fmla="*/ 2147483646 h 226"/>
                <a:gd name="T24" fmla="*/ 2147483646 w 275"/>
                <a:gd name="T25" fmla="*/ 2147483646 h 226"/>
                <a:gd name="T26" fmla="*/ 2147483646 w 275"/>
                <a:gd name="T27" fmla="*/ 2147483646 h 226"/>
                <a:gd name="T28" fmla="*/ 2147483646 w 275"/>
                <a:gd name="T29" fmla="*/ 2147483646 h 226"/>
                <a:gd name="T30" fmla="*/ 2147483646 w 275"/>
                <a:gd name="T31" fmla="*/ 2147483646 h 226"/>
                <a:gd name="T32" fmla="*/ 2147483646 w 275"/>
                <a:gd name="T33" fmla="*/ 2147483646 h 2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5"/>
                <a:gd name="T52" fmla="*/ 0 h 226"/>
                <a:gd name="T53" fmla="*/ 275 w 275"/>
                <a:gd name="T54" fmla="*/ 226 h 2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5" h="226">
                  <a:moveTo>
                    <a:pt x="139" y="200"/>
                  </a:moveTo>
                  <a:cubicBezTo>
                    <a:pt x="150" y="200"/>
                    <a:pt x="150" y="200"/>
                    <a:pt x="150" y="200"/>
                  </a:cubicBezTo>
                  <a:cubicBezTo>
                    <a:pt x="150" y="200"/>
                    <a:pt x="149" y="166"/>
                    <a:pt x="164" y="157"/>
                  </a:cubicBezTo>
                  <a:cubicBezTo>
                    <a:pt x="179" y="148"/>
                    <a:pt x="196" y="129"/>
                    <a:pt x="220" y="131"/>
                  </a:cubicBezTo>
                  <a:cubicBezTo>
                    <a:pt x="220" y="131"/>
                    <a:pt x="254" y="138"/>
                    <a:pt x="259" y="136"/>
                  </a:cubicBezTo>
                  <a:cubicBezTo>
                    <a:pt x="264" y="134"/>
                    <a:pt x="275" y="121"/>
                    <a:pt x="275" y="121"/>
                  </a:cubicBezTo>
                  <a:cubicBezTo>
                    <a:pt x="275" y="121"/>
                    <a:pt x="241" y="35"/>
                    <a:pt x="150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97" y="0"/>
                    <a:pt x="94" y="5"/>
                  </a:cubicBezTo>
                  <a:cubicBezTo>
                    <a:pt x="91" y="10"/>
                    <a:pt x="0" y="46"/>
                    <a:pt x="0" y="121"/>
                  </a:cubicBezTo>
                  <a:cubicBezTo>
                    <a:pt x="0" y="185"/>
                    <a:pt x="28" y="226"/>
                    <a:pt x="28" y="226"/>
                  </a:cubicBezTo>
                  <a:cubicBezTo>
                    <a:pt x="36" y="215"/>
                    <a:pt x="36" y="222"/>
                    <a:pt x="39" y="205"/>
                  </a:cubicBezTo>
                  <a:cubicBezTo>
                    <a:pt x="52" y="193"/>
                    <a:pt x="87" y="196"/>
                    <a:pt x="87" y="196"/>
                  </a:cubicBezTo>
                  <a:cubicBezTo>
                    <a:pt x="87" y="196"/>
                    <a:pt x="80" y="181"/>
                    <a:pt x="89" y="163"/>
                  </a:cubicBezTo>
                  <a:cubicBezTo>
                    <a:pt x="98" y="145"/>
                    <a:pt x="109" y="132"/>
                    <a:pt x="124" y="136"/>
                  </a:cubicBezTo>
                  <a:cubicBezTo>
                    <a:pt x="124" y="136"/>
                    <a:pt x="143" y="151"/>
                    <a:pt x="143" y="169"/>
                  </a:cubicBezTo>
                  <a:lnTo>
                    <a:pt x="139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1000" tmFilter="0,0; .5, 1; 1, 1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3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 autoUpdateAnimBg="0"/>
      <p:bldP spid="12291" grpId="0" bldLvl="0" animBg="1" autoUpdateAnimBg="0"/>
      <p:bldP spid="12292" grpId="0" bldLvl="0" animBg="1" autoUpdateAnimBg="0"/>
      <p:bldP spid="12293" grpId="0" bldLvl="0" animBg="1" autoUpdateAnimBg="0"/>
      <p:bldP spid="12294" grpId="0" bldLvl="0" animBg="1" autoUpdateAnimBg="0"/>
      <p:bldP spid="12295" grpId="0" bldLvl="0" autoUpdateAnimBg="0"/>
      <p:bldP spid="123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4"/>
          <p:cNvSpPr>
            <a:spLocks noChangeArrowheads="1"/>
          </p:cNvSpPr>
          <p:nvPr/>
        </p:nvSpPr>
        <p:spPr bwMode="auto">
          <a:xfrm>
            <a:off x="0" y="288925"/>
            <a:ext cx="127000" cy="615950"/>
          </a:xfrm>
          <a:prstGeom prst="rect">
            <a:avLst/>
          </a:prstGeom>
          <a:solidFill>
            <a:srgbClr val="0044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矩形 5"/>
          <p:cNvSpPr>
            <a:spLocks noChangeArrowheads="1"/>
          </p:cNvSpPr>
          <p:nvPr/>
        </p:nvSpPr>
        <p:spPr bwMode="auto">
          <a:xfrm>
            <a:off x="127000" y="288925"/>
            <a:ext cx="125413" cy="615950"/>
          </a:xfrm>
          <a:prstGeom prst="rect">
            <a:avLst/>
          </a:prstGeom>
          <a:solidFill>
            <a:srgbClr val="1467A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252413" y="288925"/>
            <a:ext cx="125412" cy="615950"/>
          </a:xfrm>
          <a:prstGeom prst="rect">
            <a:avLst/>
          </a:prstGeom>
          <a:solidFill>
            <a:srgbClr val="AFD6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矩形 7"/>
          <p:cNvSpPr>
            <a:spLocks noChangeArrowheads="1"/>
          </p:cNvSpPr>
          <p:nvPr/>
        </p:nvSpPr>
        <p:spPr bwMode="auto">
          <a:xfrm>
            <a:off x="377825" y="288925"/>
            <a:ext cx="127000" cy="6159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矩形 8"/>
          <p:cNvSpPr>
            <a:spLocks noChangeArrowheads="1"/>
          </p:cNvSpPr>
          <p:nvPr/>
        </p:nvSpPr>
        <p:spPr bwMode="auto">
          <a:xfrm>
            <a:off x="504825" y="288925"/>
            <a:ext cx="125413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10"/>
          <p:cNvSpPr>
            <a:spLocks noChangeArrowheads="1"/>
          </p:cNvSpPr>
          <p:nvPr/>
        </p:nvSpPr>
        <p:spPr bwMode="auto">
          <a:xfrm>
            <a:off x="630238" y="320675"/>
            <a:ext cx="8222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1-2.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细胞世界类</a:t>
            </a: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</a:t>
            </a:r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1596148" y="3749487"/>
            <a:ext cx="8919762" cy="792162"/>
            <a:chOff x="0" y="0"/>
            <a:chExt cx="10284620" cy="792137"/>
          </a:xfrm>
        </p:grpSpPr>
        <p:sp>
          <p:nvSpPr>
            <p:cNvPr id="10" name="矩形 22"/>
            <p:cNvSpPr>
              <a:spLocks noChangeArrowheads="1"/>
            </p:cNvSpPr>
            <p:nvPr/>
          </p:nvSpPr>
          <p:spPr bwMode="auto">
            <a:xfrm>
              <a:off x="5164" y="49"/>
              <a:ext cx="10279456" cy="792088"/>
            </a:xfrm>
            <a:prstGeom prst="rect">
              <a:avLst/>
            </a:prstGeom>
            <a:solidFill>
              <a:srgbClr val="AFD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3"/>
            <p:cNvSpPr>
              <a:spLocks noChangeArrowheads="1"/>
            </p:cNvSpPr>
            <p:nvPr/>
          </p:nvSpPr>
          <p:spPr bwMode="auto">
            <a:xfrm>
              <a:off x="0" y="0"/>
              <a:ext cx="869002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24"/>
            <p:cNvSpPr>
              <a:spLocks noChangeArrowheads="1"/>
            </p:cNvSpPr>
            <p:nvPr/>
          </p:nvSpPr>
          <p:spPr bwMode="auto">
            <a:xfrm>
              <a:off x="903186" y="181795"/>
              <a:ext cx="89811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抛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出错误</a:t>
              </a:r>
              <a:r>
                <a:rPr lang="zh-CN" altLang="en-US" sz="2000" dirty="0">
                  <a:latin typeface="Arial" panose="020B0604020202020204" pitchFamily="34" charset="0"/>
                </a:rPr>
                <a:t> </a:t>
              </a:r>
              <a:r>
                <a:rPr lang="zh-CN" altLang="en-US" sz="2000" dirty="0" smtClean="0">
                  <a:latin typeface="Arial" panose="020B0604020202020204" pitchFamily="34" charset="0"/>
                </a:rPr>
                <a:t> 无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pic>
          <p:nvPicPr>
            <p:cNvPr id="13" name="图片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17" y="156738"/>
              <a:ext cx="524301" cy="52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1597166" y="1459319"/>
            <a:ext cx="8916869" cy="751585"/>
            <a:chOff x="0" y="0"/>
            <a:chExt cx="10283088" cy="792137"/>
          </a:xfrm>
        </p:grpSpPr>
        <p:sp>
          <p:nvSpPr>
            <p:cNvPr id="20" name="矩形 22"/>
            <p:cNvSpPr>
              <a:spLocks noChangeArrowheads="1"/>
            </p:cNvSpPr>
            <p:nvPr/>
          </p:nvSpPr>
          <p:spPr bwMode="auto">
            <a:xfrm>
              <a:off x="5164" y="49"/>
              <a:ext cx="10277924" cy="792088"/>
            </a:xfrm>
            <a:prstGeom prst="rect">
              <a:avLst/>
            </a:prstGeom>
            <a:solidFill>
              <a:srgbClr val="AFD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3"/>
            <p:cNvSpPr>
              <a:spLocks noChangeArrowheads="1"/>
            </p:cNvSpPr>
            <p:nvPr/>
          </p:nvSpPr>
          <p:spPr bwMode="auto">
            <a:xfrm>
              <a:off x="0" y="0"/>
              <a:ext cx="869002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4"/>
            <p:cNvSpPr>
              <a:spLocks noChangeArrowheads="1"/>
            </p:cNvSpPr>
            <p:nvPr/>
          </p:nvSpPr>
          <p:spPr bwMode="auto">
            <a:xfrm>
              <a:off x="903186" y="181795"/>
              <a:ext cx="9378100" cy="42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基本情况</a:t>
              </a:r>
              <a:r>
                <a:rPr lang="zh-CN" altLang="en-US" sz="1800" dirty="0">
                  <a:latin typeface="Arial" panose="020B0604020202020204" pitchFamily="34" charset="0"/>
                </a:rPr>
                <a:t> </a:t>
              </a:r>
              <a:r>
                <a:rPr lang="zh-CN" altLang="en-US" sz="1800" dirty="0" smtClean="0">
                  <a:latin typeface="Arial" panose="020B0604020202020204" pitchFamily="34" charset="0"/>
                </a:rPr>
                <a:t>  随机生成世界初始状态数据测试通过  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3" name="图片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17" y="156738"/>
              <a:ext cx="524301" cy="52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1596148" y="2584139"/>
            <a:ext cx="8919762" cy="792162"/>
            <a:chOff x="0" y="0"/>
            <a:chExt cx="10284620" cy="792137"/>
          </a:xfrm>
        </p:grpSpPr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5164" y="49"/>
              <a:ext cx="10279456" cy="792088"/>
            </a:xfrm>
            <a:prstGeom prst="rect">
              <a:avLst/>
            </a:prstGeom>
            <a:solidFill>
              <a:srgbClr val="AFD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3"/>
            <p:cNvSpPr>
              <a:spLocks noChangeArrowheads="1"/>
            </p:cNvSpPr>
            <p:nvPr/>
          </p:nvSpPr>
          <p:spPr bwMode="auto">
            <a:xfrm>
              <a:off x="0" y="0"/>
              <a:ext cx="869002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4"/>
            <p:cNvSpPr>
              <a:spLocks noChangeArrowheads="1"/>
            </p:cNvSpPr>
            <p:nvPr/>
          </p:nvSpPr>
          <p:spPr bwMode="auto">
            <a:xfrm>
              <a:off x="903186" y="181795"/>
              <a:ext cx="8981164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边界情况  </a:t>
              </a:r>
              <a:r>
                <a:rPr lang="zh-CN" altLang="en-US" sz="2000" dirty="0" smtClean="0">
                  <a:latin typeface="Arial" panose="020B0604020202020204" pitchFamily="34" charset="0"/>
                </a:rPr>
                <a:t>对于</a:t>
              </a:r>
              <a:r>
                <a:rPr lang="zh-CN" altLang="en-US" sz="2000" dirty="0" smtClean="0">
                  <a:latin typeface="Arial" panose="020B0604020202020204" pitchFamily="34" charset="0"/>
                </a:rPr>
                <a:t>边界点及整个世界的</a:t>
              </a:r>
              <a:r>
                <a:rPr lang="zh-CN" altLang="en-US" sz="2000" dirty="0" smtClean="0">
                  <a:latin typeface="Arial" panose="020B0604020202020204" pitchFamily="34" charset="0"/>
                </a:rPr>
                <a:t>下一状态计算测试通过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pic>
          <p:nvPicPr>
            <p:cNvPr id="28" name="图片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17" y="156738"/>
              <a:ext cx="524301" cy="52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127000" y="4744811"/>
            <a:ext cx="1263230" cy="1843019"/>
            <a:chOff x="0" y="0"/>
            <a:chExt cx="2206625" cy="3448051"/>
          </a:xfrm>
        </p:grpSpPr>
        <p:sp>
          <p:nvSpPr>
            <p:cNvPr id="30" name="Freeform 6"/>
            <p:cNvSpPr>
              <a:spLocks noChangeArrowheads="1"/>
            </p:cNvSpPr>
            <p:nvPr/>
          </p:nvSpPr>
          <p:spPr bwMode="auto">
            <a:xfrm>
              <a:off x="931862" y="655638"/>
              <a:ext cx="268288" cy="498475"/>
            </a:xfrm>
            <a:custGeom>
              <a:avLst/>
              <a:gdLst>
                <a:gd name="T0" fmla="*/ 2147483646 w 169"/>
                <a:gd name="T1" fmla="*/ 2147483646 h 314"/>
                <a:gd name="T2" fmla="*/ 2147483646 w 169"/>
                <a:gd name="T3" fmla="*/ 2147483646 h 314"/>
                <a:gd name="T4" fmla="*/ 2147483646 w 169"/>
                <a:gd name="T5" fmla="*/ 2147483646 h 314"/>
                <a:gd name="T6" fmla="*/ 2147483646 w 169"/>
                <a:gd name="T7" fmla="*/ 2147483646 h 314"/>
                <a:gd name="T8" fmla="*/ 2147483646 w 169"/>
                <a:gd name="T9" fmla="*/ 2147483646 h 314"/>
                <a:gd name="T10" fmla="*/ 2147483646 w 169"/>
                <a:gd name="T11" fmla="*/ 0 h 314"/>
                <a:gd name="T12" fmla="*/ 2147483646 w 169"/>
                <a:gd name="T13" fmla="*/ 2147483646 h 314"/>
                <a:gd name="T14" fmla="*/ 2147483646 w 169"/>
                <a:gd name="T15" fmla="*/ 2147483646 h 314"/>
                <a:gd name="T16" fmla="*/ 2147483646 w 169"/>
                <a:gd name="T17" fmla="*/ 2147483646 h 314"/>
                <a:gd name="T18" fmla="*/ 2147483646 w 169"/>
                <a:gd name="T19" fmla="*/ 2147483646 h 314"/>
                <a:gd name="T20" fmla="*/ 2147483646 w 169"/>
                <a:gd name="T21" fmla="*/ 2147483646 h 314"/>
                <a:gd name="T22" fmla="*/ 2147483646 w 169"/>
                <a:gd name="T23" fmla="*/ 2147483646 h 314"/>
                <a:gd name="T24" fmla="*/ 2147483646 w 169"/>
                <a:gd name="T25" fmla="*/ 2147483646 h 314"/>
                <a:gd name="T26" fmla="*/ 2147483646 w 169"/>
                <a:gd name="T27" fmla="*/ 2147483646 h 314"/>
                <a:gd name="T28" fmla="*/ 2147483646 w 169"/>
                <a:gd name="T29" fmla="*/ 2147483646 h 314"/>
                <a:gd name="T30" fmla="*/ 2147483646 w 169"/>
                <a:gd name="T31" fmla="*/ 2147483646 h 314"/>
                <a:gd name="T32" fmla="*/ 2147483646 w 169"/>
                <a:gd name="T33" fmla="*/ 2147483646 h 314"/>
                <a:gd name="T34" fmla="*/ 2147483646 w 169"/>
                <a:gd name="T35" fmla="*/ 2147483646 h 314"/>
                <a:gd name="T36" fmla="*/ 2147483646 w 169"/>
                <a:gd name="T37" fmla="*/ 2147483646 h 314"/>
                <a:gd name="T38" fmla="*/ 2147483646 w 169"/>
                <a:gd name="T39" fmla="*/ 2147483646 h 314"/>
                <a:gd name="T40" fmla="*/ 2147483646 w 169"/>
                <a:gd name="T41" fmla="*/ 2147483646 h 314"/>
                <a:gd name="T42" fmla="*/ 0 w 169"/>
                <a:gd name="T43" fmla="*/ 2147483646 h 314"/>
                <a:gd name="T44" fmla="*/ 2147483646 w 169"/>
                <a:gd name="T45" fmla="*/ 2147483646 h 314"/>
                <a:gd name="T46" fmla="*/ 2147483646 w 169"/>
                <a:gd name="T47" fmla="*/ 2147483646 h 314"/>
                <a:gd name="T48" fmla="*/ 2147483646 w 169"/>
                <a:gd name="T49" fmla="*/ 2147483646 h 314"/>
                <a:gd name="T50" fmla="*/ 2147483646 w 169"/>
                <a:gd name="T51" fmla="*/ 2147483646 h 314"/>
                <a:gd name="T52" fmla="*/ 2147483646 w 169"/>
                <a:gd name="T53" fmla="*/ 2147483646 h 314"/>
                <a:gd name="T54" fmla="*/ 2147483646 w 169"/>
                <a:gd name="T55" fmla="*/ 2147483646 h 314"/>
                <a:gd name="T56" fmla="*/ 2147483646 w 169"/>
                <a:gd name="T57" fmla="*/ 2147483646 h 314"/>
                <a:gd name="T58" fmla="*/ 2147483646 w 169"/>
                <a:gd name="T59" fmla="*/ 2147483646 h 314"/>
                <a:gd name="T60" fmla="*/ 2147483646 w 169"/>
                <a:gd name="T61" fmla="*/ 2147483646 h 314"/>
                <a:gd name="T62" fmla="*/ 2147483646 w 169"/>
                <a:gd name="T63" fmla="*/ 2147483646 h 314"/>
                <a:gd name="T64" fmla="*/ 2147483646 w 169"/>
                <a:gd name="T65" fmla="*/ 2147483646 h 3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9"/>
                <a:gd name="T100" fmla="*/ 0 h 314"/>
                <a:gd name="T101" fmla="*/ 169 w 169"/>
                <a:gd name="T102" fmla="*/ 314 h 3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9" h="314">
                  <a:moveTo>
                    <a:pt x="169" y="49"/>
                  </a:moveTo>
                  <a:lnTo>
                    <a:pt x="169" y="49"/>
                  </a:lnTo>
                  <a:lnTo>
                    <a:pt x="164" y="36"/>
                  </a:lnTo>
                  <a:lnTo>
                    <a:pt x="160" y="25"/>
                  </a:lnTo>
                  <a:lnTo>
                    <a:pt x="155" y="16"/>
                  </a:lnTo>
                  <a:lnTo>
                    <a:pt x="154" y="14"/>
                  </a:lnTo>
                  <a:lnTo>
                    <a:pt x="150" y="11"/>
                  </a:lnTo>
                  <a:lnTo>
                    <a:pt x="141" y="7"/>
                  </a:lnTo>
                  <a:lnTo>
                    <a:pt x="122" y="1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98" y="2"/>
                  </a:lnTo>
                  <a:lnTo>
                    <a:pt x="93" y="5"/>
                  </a:lnTo>
                  <a:lnTo>
                    <a:pt x="88" y="10"/>
                  </a:lnTo>
                  <a:lnTo>
                    <a:pt x="83" y="16"/>
                  </a:lnTo>
                  <a:lnTo>
                    <a:pt x="76" y="24"/>
                  </a:lnTo>
                  <a:lnTo>
                    <a:pt x="70" y="29"/>
                  </a:lnTo>
                  <a:lnTo>
                    <a:pt x="65" y="34"/>
                  </a:lnTo>
                  <a:lnTo>
                    <a:pt x="61" y="40"/>
                  </a:lnTo>
                  <a:lnTo>
                    <a:pt x="57" y="45"/>
                  </a:lnTo>
                  <a:lnTo>
                    <a:pt x="52" y="49"/>
                  </a:lnTo>
                  <a:lnTo>
                    <a:pt x="47" y="55"/>
                  </a:lnTo>
                  <a:lnTo>
                    <a:pt x="40" y="63"/>
                  </a:lnTo>
                  <a:lnTo>
                    <a:pt x="35" y="72"/>
                  </a:lnTo>
                  <a:lnTo>
                    <a:pt x="27" y="80"/>
                  </a:lnTo>
                  <a:lnTo>
                    <a:pt x="13" y="93"/>
                  </a:lnTo>
                  <a:lnTo>
                    <a:pt x="7" y="99"/>
                  </a:lnTo>
                  <a:lnTo>
                    <a:pt x="5" y="103"/>
                  </a:lnTo>
                  <a:lnTo>
                    <a:pt x="5" y="106"/>
                  </a:lnTo>
                  <a:lnTo>
                    <a:pt x="5" y="124"/>
                  </a:lnTo>
                  <a:lnTo>
                    <a:pt x="7" y="133"/>
                  </a:lnTo>
                  <a:lnTo>
                    <a:pt x="5" y="140"/>
                  </a:lnTo>
                  <a:lnTo>
                    <a:pt x="3" y="148"/>
                  </a:lnTo>
                  <a:lnTo>
                    <a:pt x="1" y="157"/>
                  </a:lnTo>
                  <a:lnTo>
                    <a:pt x="0" y="173"/>
                  </a:lnTo>
                  <a:lnTo>
                    <a:pt x="1" y="182"/>
                  </a:lnTo>
                  <a:lnTo>
                    <a:pt x="4" y="192"/>
                  </a:lnTo>
                  <a:lnTo>
                    <a:pt x="10" y="214"/>
                  </a:lnTo>
                  <a:lnTo>
                    <a:pt x="13" y="222"/>
                  </a:lnTo>
                  <a:lnTo>
                    <a:pt x="18" y="232"/>
                  </a:lnTo>
                  <a:lnTo>
                    <a:pt x="23" y="241"/>
                  </a:lnTo>
                  <a:lnTo>
                    <a:pt x="27" y="252"/>
                  </a:lnTo>
                  <a:lnTo>
                    <a:pt x="31" y="261"/>
                  </a:lnTo>
                  <a:lnTo>
                    <a:pt x="35" y="270"/>
                  </a:lnTo>
                  <a:lnTo>
                    <a:pt x="41" y="278"/>
                  </a:lnTo>
                  <a:lnTo>
                    <a:pt x="49" y="283"/>
                  </a:lnTo>
                  <a:lnTo>
                    <a:pt x="52" y="285"/>
                  </a:lnTo>
                  <a:lnTo>
                    <a:pt x="56" y="289"/>
                  </a:lnTo>
                  <a:lnTo>
                    <a:pt x="61" y="298"/>
                  </a:lnTo>
                  <a:lnTo>
                    <a:pt x="63" y="307"/>
                  </a:lnTo>
                  <a:lnTo>
                    <a:pt x="65" y="310"/>
                  </a:lnTo>
                  <a:lnTo>
                    <a:pt x="84" y="314"/>
                  </a:lnTo>
                  <a:lnTo>
                    <a:pt x="149" y="307"/>
                  </a:lnTo>
                  <a:lnTo>
                    <a:pt x="169" y="49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ChangeArrowheads="1"/>
            </p:cNvSpPr>
            <p:nvPr/>
          </p:nvSpPr>
          <p:spPr bwMode="auto">
            <a:xfrm>
              <a:off x="987425" y="719138"/>
              <a:ext cx="363538" cy="476250"/>
            </a:xfrm>
            <a:custGeom>
              <a:avLst/>
              <a:gdLst>
                <a:gd name="T0" fmla="*/ 2147483646 w 229"/>
                <a:gd name="T1" fmla="*/ 2147483646 h 300"/>
                <a:gd name="T2" fmla="*/ 2147483646 w 229"/>
                <a:gd name="T3" fmla="*/ 2147483646 h 300"/>
                <a:gd name="T4" fmla="*/ 2147483646 w 229"/>
                <a:gd name="T5" fmla="*/ 2147483646 h 300"/>
                <a:gd name="T6" fmla="*/ 2147483646 w 229"/>
                <a:gd name="T7" fmla="*/ 2147483646 h 300"/>
                <a:gd name="T8" fmla="*/ 2147483646 w 229"/>
                <a:gd name="T9" fmla="*/ 2147483646 h 300"/>
                <a:gd name="T10" fmla="*/ 2147483646 w 229"/>
                <a:gd name="T11" fmla="*/ 2147483646 h 300"/>
                <a:gd name="T12" fmla="*/ 2147483646 w 229"/>
                <a:gd name="T13" fmla="*/ 2147483646 h 300"/>
                <a:gd name="T14" fmla="*/ 2147483646 w 229"/>
                <a:gd name="T15" fmla="*/ 2147483646 h 300"/>
                <a:gd name="T16" fmla="*/ 2147483646 w 229"/>
                <a:gd name="T17" fmla="*/ 2147483646 h 300"/>
                <a:gd name="T18" fmla="*/ 2147483646 w 229"/>
                <a:gd name="T19" fmla="*/ 2147483646 h 300"/>
                <a:gd name="T20" fmla="*/ 2147483646 w 229"/>
                <a:gd name="T21" fmla="*/ 2147483646 h 300"/>
                <a:gd name="T22" fmla="*/ 2147483646 w 229"/>
                <a:gd name="T23" fmla="*/ 2147483646 h 300"/>
                <a:gd name="T24" fmla="*/ 2147483646 w 229"/>
                <a:gd name="T25" fmla="*/ 2147483646 h 300"/>
                <a:gd name="T26" fmla="*/ 2147483646 w 229"/>
                <a:gd name="T27" fmla="*/ 2147483646 h 300"/>
                <a:gd name="T28" fmla="*/ 2147483646 w 229"/>
                <a:gd name="T29" fmla="*/ 2147483646 h 300"/>
                <a:gd name="T30" fmla="*/ 2147483646 w 229"/>
                <a:gd name="T31" fmla="*/ 2147483646 h 300"/>
                <a:gd name="T32" fmla="*/ 2147483646 w 229"/>
                <a:gd name="T33" fmla="*/ 2147483646 h 300"/>
                <a:gd name="T34" fmla="*/ 2147483646 w 229"/>
                <a:gd name="T35" fmla="*/ 2147483646 h 300"/>
                <a:gd name="T36" fmla="*/ 2147483646 w 229"/>
                <a:gd name="T37" fmla="*/ 0 h 300"/>
                <a:gd name="T38" fmla="*/ 2147483646 w 229"/>
                <a:gd name="T39" fmla="*/ 2147483646 h 300"/>
                <a:gd name="T40" fmla="*/ 2147483646 w 229"/>
                <a:gd name="T41" fmla="*/ 2147483646 h 300"/>
                <a:gd name="T42" fmla="*/ 2147483646 w 229"/>
                <a:gd name="T43" fmla="*/ 2147483646 h 300"/>
                <a:gd name="T44" fmla="*/ 2147483646 w 229"/>
                <a:gd name="T45" fmla="*/ 2147483646 h 300"/>
                <a:gd name="T46" fmla="*/ 2147483646 w 229"/>
                <a:gd name="T47" fmla="*/ 2147483646 h 300"/>
                <a:gd name="T48" fmla="*/ 2147483646 w 229"/>
                <a:gd name="T49" fmla="*/ 2147483646 h 300"/>
                <a:gd name="T50" fmla="*/ 2147483646 w 229"/>
                <a:gd name="T51" fmla="*/ 2147483646 h 300"/>
                <a:gd name="T52" fmla="*/ 2147483646 w 229"/>
                <a:gd name="T53" fmla="*/ 2147483646 h 300"/>
                <a:gd name="T54" fmla="*/ 2147483646 w 229"/>
                <a:gd name="T55" fmla="*/ 2147483646 h 300"/>
                <a:gd name="T56" fmla="*/ 2147483646 w 229"/>
                <a:gd name="T57" fmla="*/ 2147483646 h 300"/>
                <a:gd name="T58" fmla="*/ 2147483646 w 229"/>
                <a:gd name="T59" fmla="*/ 2147483646 h 300"/>
                <a:gd name="T60" fmla="*/ 2147483646 w 229"/>
                <a:gd name="T61" fmla="*/ 2147483646 h 300"/>
                <a:gd name="T62" fmla="*/ 2147483646 w 229"/>
                <a:gd name="T63" fmla="*/ 2147483646 h 300"/>
                <a:gd name="T64" fmla="*/ 2147483646 w 229"/>
                <a:gd name="T65" fmla="*/ 2147483646 h 300"/>
                <a:gd name="T66" fmla="*/ 2147483646 w 229"/>
                <a:gd name="T67" fmla="*/ 2147483646 h 300"/>
                <a:gd name="T68" fmla="*/ 2147483646 w 229"/>
                <a:gd name="T69" fmla="*/ 2147483646 h 300"/>
                <a:gd name="T70" fmla="*/ 2147483646 w 229"/>
                <a:gd name="T71" fmla="*/ 2147483646 h 300"/>
                <a:gd name="T72" fmla="*/ 2147483646 w 229"/>
                <a:gd name="T73" fmla="*/ 2147483646 h 300"/>
                <a:gd name="T74" fmla="*/ 2147483646 w 229"/>
                <a:gd name="T75" fmla="*/ 2147483646 h 300"/>
                <a:gd name="T76" fmla="*/ 2147483646 w 229"/>
                <a:gd name="T77" fmla="*/ 2147483646 h 300"/>
                <a:gd name="T78" fmla="*/ 2147483646 w 229"/>
                <a:gd name="T79" fmla="*/ 2147483646 h 300"/>
                <a:gd name="T80" fmla="*/ 2147483646 w 229"/>
                <a:gd name="T81" fmla="*/ 2147483646 h 300"/>
                <a:gd name="T82" fmla="*/ 0 w 229"/>
                <a:gd name="T83" fmla="*/ 2147483646 h 300"/>
                <a:gd name="T84" fmla="*/ 2147483646 w 229"/>
                <a:gd name="T85" fmla="*/ 2147483646 h 300"/>
                <a:gd name="T86" fmla="*/ 2147483646 w 229"/>
                <a:gd name="T87" fmla="*/ 2147483646 h 300"/>
                <a:gd name="T88" fmla="*/ 2147483646 w 229"/>
                <a:gd name="T89" fmla="*/ 2147483646 h 300"/>
                <a:gd name="T90" fmla="*/ 2147483646 w 229"/>
                <a:gd name="T91" fmla="*/ 2147483646 h 300"/>
                <a:gd name="T92" fmla="*/ 2147483646 w 229"/>
                <a:gd name="T93" fmla="*/ 2147483646 h 300"/>
                <a:gd name="T94" fmla="*/ 2147483646 w 229"/>
                <a:gd name="T95" fmla="*/ 2147483646 h 300"/>
                <a:gd name="T96" fmla="*/ 2147483646 w 229"/>
                <a:gd name="T97" fmla="*/ 2147483646 h 300"/>
                <a:gd name="T98" fmla="*/ 2147483646 w 229"/>
                <a:gd name="T99" fmla="*/ 2147483646 h 300"/>
                <a:gd name="T100" fmla="*/ 2147483646 w 229"/>
                <a:gd name="T101" fmla="*/ 2147483646 h 300"/>
                <a:gd name="T102" fmla="*/ 2147483646 w 229"/>
                <a:gd name="T103" fmla="*/ 2147483646 h 300"/>
                <a:gd name="T104" fmla="*/ 2147483646 w 229"/>
                <a:gd name="T105" fmla="*/ 2147483646 h 300"/>
                <a:gd name="T106" fmla="*/ 2147483646 w 229"/>
                <a:gd name="T107" fmla="*/ 2147483646 h 300"/>
                <a:gd name="T108" fmla="*/ 2147483646 w 229"/>
                <a:gd name="T109" fmla="*/ 2147483646 h 3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29"/>
                <a:gd name="T166" fmla="*/ 0 h 300"/>
                <a:gd name="T167" fmla="*/ 229 w 229"/>
                <a:gd name="T168" fmla="*/ 300 h 3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29" h="300">
                  <a:moveTo>
                    <a:pt x="211" y="287"/>
                  </a:moveTo>
                  <a:lnTo>
                    <a:pt x="211" y="287"/>
                  </a:lnTo>
                  <a:lnTo>
                    <a:pt x="212" y="267"/>
                  </a:lnTo>
                  <a:lnTo>
                    <a:pt x="213" y="250"/>
                  </a:lnTo>
                  <a:lnTo>
                    <a:pt x="215" y="241"/>
                  </a:lnTo>
                  <a:lnTo>
                    <a:pt x="217" y="235"/>
                  </a:lnTo>
                  <a:lnTo>
                    <a:pt x="226" y="217"/>
                  </a:lnTo>
                  <a:lnTo>
                    <a:pt x="228" y="207"/>
                  </a:lnTo>
                  <a:lnTo>
                    <a:pt x="229" y="192"/>
                  </a:lnTo>
                  <a:lnTo>
                    <a:pt x="226" y="153"/>
                  </a:lnTo>
                  <a:lnTo>
                    <a:pt x="225" y="137"/>
                  </a:lnTo>
                  <a:lnTo>
                    <a:pt x="224" y="124"/>
                  </a:lnTo>
                  <a:lnTo>
                    <a:pt x="220" y="116"/>
                  </a:lnTo>
                  <a:lnTo>
                    <a:pt x="215" y="110"/>
                  </a:lnTo>
                  <a:lnTo>
                    <a:pt x="209" y="103"/>
                  </a:lnTo>
                  <a:lnTo>
                    <a:pt x="206" y="98"/>
                  </a:lnTo>
                  <a:lnTo>
                    <a:pt x="199" y="84"/>
                  </a:lnTo>
                  <a:lnTo>
                    <a:pt x="194" y="69"/>
                  </a:lnTo>
                  <a:lnTo>
                    <a:pt x="191" y="64"/>
                  </a:lnTo>
                  <a:lnTo>
                    <a:pt x="188" y="59"/>
                  </a:lnTo>
                  <a:lnTo>
                    <a:pt x="182" y="54"/>
                  </a:lnTo>
                  <a:lnTo>
                    <a:pt x="176" y="47"/>
                  </a:lnTo>
                  <a:lnTo>
                    <a:pt x="172" y="45"/>
                  </a:lnTo>
                  <a:lnTo>
                    <a:pt x="169" y="41"/>
                  </a:lnTo>
                  <a:lnTo>
                    <a:pt x="164" y="32"/>
                  </a:lnTo>
                  <a:lnTo>
                    <a:pt x="160" y="23"/>
                  </a:lnTo>
                  <a:lnTo>
                    <a:pt x="155" y="15"/>
                  </a:lnTo>
                  <a:lnTo>
                    <a:pt x="149" y="10"/>
                  </a:lnTo>
                  <a:lnTo>
                    <a:pt x="141" y="5"/>
                  </a:lnTo>
                  <a:lnTo>
                    <a:pt x="131" y="1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1" y="2"/>
                  </a:lnTo>
                  <a:lnTo>
                    <a:pt x="65" y="7"/>
                  </a:lnTo>
                  <a:lnTo>
                    <a:pt x="61" y="9"/>
                  </a:lnTo>
                  <a:lnTo>
                    <a:pt x="54" y="13"/>
                  </a:lnTo>
                  <a:lnTo>
                    <a:pt x="41" y="25"/>
                  </a:lnTo>
                  <a:lnTo>
                    <a:pt x="30" y="38"/>
                  </a:lnTo>
                  <a:lnTo>
                    <a:pt x="26" y="44"/>
                  </a:lnTo>
                  <a:lnTo>
                    <a:pt x="25" y="49"/>
                  </a:lnTo>
                  <a:lnTo>
                    <a:pt x="25" y="53"/>
                  </a:lnTo>
                  <a:lnTo>
                    <a:pt x="26" y="56"/>
                  </a:lnTo>
                  <a:lnTo>
                    <a:pt x="32" y="67"/>
                  </a:lnTo>
                  <a:lnTo>
                    <a:pt x="39" y="77"/>
                  </a:lnTo>
                  <a:lnTo>
                    <a:pt x="43" y="82"/>
                  </a:lnTo>
                  <a:lnTo>
                    <a:pt x="44" y="88"/>
                  </a:lnTo>
                  <a:lnTo>
                    <a:pt x="47" y="99"/>
                  </a:lnTo>
                  <a:lnTo>
                    <a:pt x="47" y="113"/>
                  </a:lnTo>
                  <a:lnTo>
                    <a:pt x="48" y="138"/>
                  </a:lnTo>
                  <a:lnTo>
                    <a:pt x="48" y="141"/>
                  </a:lnTo>
                  <a:lnTo>
                    <a:pt x="50" y="144"/>
                  </a:lnTo>
                  <a:lnTo>
                    <a:pt x="56" y="151"/>
                  </a:lnTo>
                  <a:lnTo>
                    <a:pt x="62" y="156"/>
                  </a:lnTo>
                  <a:lnTo>
                    <a:pt x="65" y="159"/>
                  </a:lnTo>
                  <a:lnTo>
                    <a:pt x="66" y="163"/>
                  </a:lnTo>
                  <a:lnTo>
                    <a:pt x="66" y="165"/>
                  </a:lnTo>
                  <a:lnTo>
                    <a:pt x="65" y="168"/>
                  </a:lnTo>
                  <a:lnTo>
                    <a:pt x="62" y="173"/>
                  </a:lnTo>
                  <a:lnTo>
                    <a:pt x="58" y="177"/>
                  </a:lnTo>
                  <a:lnTo>
                    <a:pt x="43" y="172"/>
                  </a:lnTo>
                  <a:lnTo>
                    <a:pt x="30" y="168"/>
                  </a:lnTo>
                  <a:lnTo>
                    <a:pt x="23" y="166"/>
                  </a:lnTo>
                  <a:lnTo>
                    <a:pt x="17" y="166"/>
                  </a:lnTo>
                  <a:lnTo>
                    <a:pt x="13" y="166"/>
                  </a:lnTo>
                  <a:lnTo>
                    <a:pt x="9" y="169"/>
                  </a:lnTo>
                  <a:lnTo>
                    <a:pt x="5" y="172"/>
                  </a:lnTo>
                  <a:lnTo>
                    <a:pt x="3" y="175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3" y="195"/>
                  </a:lnTo>
                  <a:lnTo>
                    <a:pt x="6" y="199"/>
                  </a:lnTo>
                  <a:lnTo>
                    <a:pt x="13" y="204"/>
                  </a:lnTo>
                  <a:lnTo>
                    <a:pt x="21" y="209"/>
                  </a:lnTo>
                  <a:lnTo>
                    <a:pt x="30" y="213"/>
                  </a:lnTo>
                  <a:lnTo>
                    <a:pt x="48" y="221"/>
                  </a:lnTo>
                  <a:lnTo>
                    <a:pt x="54" y="222"/>
                  </a:lnTo>
                  <a:lnTo>
                    <a:pt x="59" y="222"/>
                  </a:lnTo>
                  <a:lnTo>
                    <a:pt x="61" y="222"/>
                  </a:lnTo>
                  <a:lnTo>
                    <a:pt x="63" y="223"/>
                  </a:lnTo>
                  <a:lnTo>
                    <a:pt x="66" y="228"/>
                  </a:lnTo>
                  <a:lnTo>
                    <a:pt x="70" y="236"/>
                  </a:lnTo>
                  <a:lnTo>
                    <a:pt x="74" y="245"/>
                  </a:lnTo>
                  <a:lnTo>
                    <a:pt x="79" y="266"/>
                  </a:lnTo>
                  <a:lnTo>
                    <a:pt x="81" y="280"/>
                  </a:lnTo>
                  <a:lnTo>
                    <a:pt x="83" y="284"/>
                  </a:lnTo>
                  <a:lnTo>
                    <a:pt x="87" y="288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109" y="298"/>
                  </a:lnTo>
                  <a:lnTo>
                    <a:pt x="114" y="300"/>
                  </a:lnTo>
                  <a:lnTo>
                    <a:pt x="211" y="287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 noChangeArrowheads="1"/>
            </p:cNvSpPr>
            <p:nvPr/>
          </p:nvSpPr>
          <p:spPr bwMode="auto">
            <a:xfrm>
              <a:off x="0" y="792163"/>
              <a:ext cx="209550" cy="287338"/>
            </a:xfrm>
            <a:custGeom>
              <a:avLst/>
              <a:gdLst>
                <a:gd name="T0" fmla="*/ 2147483646 w 132"/>
                <a:gd name="T1" fmla="*/ 2147483646 h 181"/>
                <a:gd name="T2" fmla="*/ 2147483646 w 132"/>
                <a:gd name="T3" fmla="*/ 2147483646 h 181"/>
                <a:gd name="T4" fmla="*/ 2147483646 w 132"/>
                <a:gd name="T5" fmla="*/ 2147483646 h 181"/>
                <a:gd name="T6" fmla="*/ 2147483646 w 132"/>
                <a:gd name="T7" fmla="*/ 2147483646 h 181"/>
                <a:gd name="T8" fmla="*/ 2147483646 w 132"/>
                <a:gd name="T9" fmla="*/ 2147483646 h 181"/>
                <a:gd name="T10" fmla="*/ 2147483646 w 132"/>
                <a:gd name="T11" fmla="*/ 2147483646 h 181"/>
                <a:gd name="T12" fmla="*/ 2147483646 w 132"/>
                <a:gd name="T13" fmla="*/ 2147483646 h 181"/>
                <a:gd name="T14" fmla="*/ 2147483646 w 132"/>
                <a:gd name="T15" fmla="*/ 2147483646 h 181"/>
                <a:gd name="T16" fmla="*/ 0 w 132"/>
                <a:gd name="T17" fmla="*/ 2147483646 h 181"/>
                <a:gd name="T18" fmla="*/ 0 w 132"/>
                <a:gd name="T19" fmla="*/ 2147483646 h 181"/>
                <a:gd name="T20" fmla="*/ 0 w 132"/>
                <a:gd name="T21" fmla="*/ 2147483646 h 181"/>
                <a:gd name="T22" fmla="*/ 0 w 132"/>
                <a:gd name="T23" fmla="*/ 2147483646 h 181"/>
                <a:gd name="T24" fmla="*/ 2147483646 w 132"/>
                <a:gd name="T25" fmla="*/ 2147483646 h 181"/>
                <a:gd name="T26" fmla="*/ 2147483646 w 132"/>
                <a:gd name="T27" fmla="*/ 2147483646 h 181"/>
                <a:gd name="T28" fmla="*/ 2147483646 w 132"/>
                <a:gd name="T29" fmla="*/ 2147483646 h 181"/>
                <a:gd name="T30" fmla="*/ 2147483646 w 132"/>
                <a:gd name="T31" fmla="*/ 2147483646 h 181"/>
                <a:gd name="T32" fmla="*/ 2147483646 w 132"/>
                <a:gd name="T33" fmla="*/ 2147483646 h 181"/>
                <a:gd name="T34" fmla="*/ 2147483646 w 132"/>
                <a:gd name="T35" fmla="*/ 2147483646 h 181"/>
                <a:gd name="T36" fmla="*/ 2147483646 w 132"/>
                <a:gd name="T37" fmla="*/ 2147483646 h 181"/>
                <a:gd name="T38" fmla="*/ 2147483646 w 132"/>
                <a:gd name="T39" fmla="*/ 2147483646 h 181"/>
                <a:gd name="T40" fmla="*/ 2147483646 w 132"/>
                <a:gd name="T41" fmla="*/ 2147483646 h 181"/>
                <a:gd name="T42" fmla="*/ 2147483646 w 132"/>
                <a:gd name="T43" fmla="*/ 2147483646 h 181"/>
                <a:gd name="T44" fmla="*/ 2147483646 w 132"/>
                <a:gd name="T45" fmla="*/ 2147483646 h 181"/>
                <a:gd name="T46" fmla="*/ 2147483646 w 132"/>
                <a:gd name="T47" fmla="*/ 2147483646 h 181"/>
                <a:gd name="T48" fmla="*/ 2147483646 w 132"/>
                <a:gd name="T49" fmla="*/ 2147483646 h 181"/>
                <a:gd name="T50" fmla="*/ 2147483646 w 132"/>
                <a:gd name="T51" fmla="*/ 2147483646 h 181"/>
                <a:gd name="T52" fmla="*/ 2147483646 w 132"/>
                <a:gd name="T53" fmla="*/ 2147483646 h 181"/>
                <a:gd name="T54" fmla="*/ 2147483646 w 132"/>
                <a:gd name="T55" fmla="*/ 2147483646 h 181"/>
                <a:gd name="T56" fmla="*/ 2147483646 w 132"/>
                <a:gd name="T57" fmla="*/ 2147483646 h 181"/>
                <a:gd name="T58" fmla="*/ 2147483646 w 132"/>
                <a:gd name="T59" fmla="*/ 2147483646 h 181"/>
                <a:gd name="T60" fmla="*/ 2147483646 w 132"/>
                <a:gd name="T61" fmla="*/ 2147483646 h 181"/>
                <a:gd name="T62" fmla="*/ 2147483646 w 132"/>
                <a:gd name="T63" fmla="*/ 2147483646 h 181"/>
                <a:gd name="T64" fmla="*/ 2147483646 w 132"/>
                <a:gd name="T65" fmla="*/ 2147483646 h 181"/>
                <a:gd name="T66" fmla="*/ 2147483646 w 132"/>
                <a:gd name="T67" fmla="*/ 0 h 181"/>
                <a:gd name="T68" fmla="*/ 2147483646 w 132"/>
                <a:gd name="T69" fmla="*/ 0 h 181"/>
                <a:gd name="T70" fmla="*/ 2147483646 w 132"/>
                <a:gd name="T71" fmla="*/ 2147483646 h 181"/>
                <a:gd name="T72" fmla="*/ 2147483646 w 132"/>
                <a:gd name="T73" fmla="*/ 2147483646 h 181"/>
                <a:gd name="T74" fmla="*/ 2147483646 w 132"/>
                <a:gd name="T75" fmla="*/ 2147483646 h 181"/>
                <a:gd name="T76" fmla="*/ 2147483646 w 132"/>
                <a:gd name="T77" fmla="*/ 2147483646 h 181"/>
                <a:gd name="T78" fmla="*/ 2147483646 w 132"/>
                <a:gd name="T79" fmla="*/ 2147483646 h 181"/>
                <a:gd name="T80" fmla="*/ 2147483646 w 132"/>
                <a:gd name="T81" fmla="*/ 2147483646 h 181"/>
                <a:gd name="T82" fmla="*/ 2147483646 w 132"/>
                <a:gd name="T83" fmla="*/ 2147483646 h 181"/>
                <a:gd name="T84" fmla="*/ 2147483646 w 132"/>
                <a:gd name="T85" fmla="*/ 2147483646 h 181"/>
                <a:gd name="T86" fmla="*/ 2147483646 w 132"/>
                <a:gd name="T87" fmla="*/ 2147483646 h 181"/>
                <a:gd name="T88" fmla="*/ 2147483646 w 132"/>
                <a:gd name="T89" fmla="*/ 2147483646 h 181"/>
                <a:gd name="T90" fmla="*/ 2147483646 w 132"/>
                <a:gd name="T91" fmla="*/ 2147483646 h 181"/>
                <a:gd name="T92" fmla="*/ 2147483646 w 132"/>
                <a:gd name="T93" fmla="*/ 2147483646 h 181"/>
                <a:gd name="T94" fmla="*/ 2147483646 w 132"/>
                <a:gd name="T95" fmla="*/ 2147483646 h 181"/>
                <a:gd name="T96" fmla="*/ 2147483646 w 132"/>
                <a:gd name="T97" fmla="*/ 2147483646 h 181"/>
                <a:gd name="T98" fmla="*/ 2147483646 w 132"/>
                <a:gd name="T99" fmla="*/ 2147483646 h 181"/>
                <a:gd name="T100" fmla="*/ 2147483646 w 132"/>
                <a:gd name="T101" fmla="*/ 2147483646 h 181"/>
                <a:gd name="T102" fmla="*/ 2147483646 w 132"/>
                <a:gd name="T103" fmla="*/ 2147483646 h 181"/>
                <a:gd name="T104" fmla="*/ 2147483646 w 132"/>
                <a:gd name="T105" fmla="*/ 2147483646 h 181"/>
                <a:gd name="T106" fmla="*/ 2147483646 w 132"/>
                <a:gd name="T107" fmla="*/ 2147483646 h 181"/>
                <a:gd name="T108" fmla="*/ 2147483646 w 132"/>
                <a:gd name="T109" fmla="*/ 2147483646 h 181"/>
                <a:gd name="T110" fmla="*/ 2147483646 w 132"/>
                <a:gd name="T111" fmla="*/ 2147483646 h 181"/>
                <a:gd name="T112" fmla="*/ 2147483646 w 132"/>
                <a:gd name="T113" fmla="*/ 2147483646 h 181"/>
                <a:gd name="T114" fmla="*/ 2147483646 w 132"/>
                <a:gd name="T115" fmla="*/ 2147483646 h 181"/>
                <a:gd name="T116" fmla="*/ 2147483646 w 132"/>
                <a:gd name="T117" fmla="*/ 2147483646 h 181"/>
                <a:gd name="T118" fmla="*/ 2147483646 w 132"/>
                <a:gd name="T119" fmla="*/ 2147483646 h 181"/>
                <a:gd name="T120" fmla="*/ 2147483646 w 132"/>
                <a:gd name="T121" fmla="*/ 2147483646 h 18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"/>
                <a:gd name="T184" fmla="*/ 0 h 181"/>
                <a:gd name="T185" fmla="*/ 132 w 132"/>
                <a:gd name="T186" fmla="*/ 181 h 18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 noChangeArrowheads="1"/>
            </p:cNvSpPr>
            <p:nvPr/>
          </p:nvSpPr>
          <p:spPr bwMode="auto">
            <a:xfrm>
              <a:off x="0" y="792163"/>
              <a:ext cx="209550" cy="287338"/>
            </a:xfrm>
            <a:custGeom>
              <a:avLst/>
              <a:gdLst>
                <a:gd name="T0" fmla="*/ 2147483646 w 132"/>
                <a:gd name="T1" fmla="*/ 2147483646 h 181"/>
                <a:gd name="T2" fmla="*/ 2147483646 w 132"/>
                <a:gd name="T3" fmla="*/ 2147483646 h 181"/>
                <a:gd name="T4" fmla="*/ 2147483646 w 132"/>
                <a:gd name="T5" fmla="*/ 2147483646 h 181"/>
                <a:gd name="T6" fmla="*/ 2147483646 w 132"/>
                <a:gd name="T7" fmla="*/ 2147483646 h 181"/>
                <a:gd name="T8" fmla="*/ 2147483646 w 132"/>
                <a:gd name="T9" fmla="*/ 2147483646 h 181"/>
                <a:gd name="T10" fmla="*/ 2147483646 w 132"/>
                <a:gd name="T11" fmla="*/ 2147483646 h 181"/>
                <a:gd name="T12" fmla="*/ 2147483646 w 132"/>
                <a:gd name="T13" fmla="*/ 2147483646 h 181"/>
                <a:gd name="T14" fmla="*/ 2147483646 w 132"/>
                <a:gd name="T15" fmla="*/ 2147483646 h 181"/>
                <a:gd name="T16" fmla="*/ 0 w 132"/>
                <a:gd name="T17" fmla="*/ 2147483646 h 181"/>
                <a:gd name="T18" fmla="*/ 0 w 132"/>
                <a:gd name="T19" fmla="*/ 2147483646 h 181"/>
                <a:gd name="T20" fmla="*/ 0 w 132"/>
                <a:gd name="T21" fmla="*/ 2147483646 h 181"/>
                <a:gd name="T22" fmla="*/ 0 w 132"/>
                <a:gd name="T23" fmla="*/ 2147483646 h 181"/>
                <a:gd name="T24" fmla="*/ 2147483646 w 132"/>
                <a:gd name="T25" fmla="*/ 2147483646 h 181"/>
                <a:gd name="T26" fmla="*/ 2147483646 w 132"/>
                <a:gd name="T27" fmla="*/ 2147483646 h 181"/>
                <a:gd name="T28" fmla="*/ 2147483646 w 132"/>
                <a:gd name="T29" fmla="*/ 2147483646 h 181"/>
                <a:gd name="T30" fmla="*/ 2147483646 w 132"/>
                <a:gd name="T31" fmla="*/ 2147483646 h 181"/>
                <a:gd name="T32" fmla="*/ 2147483646 w 132"/>
                <a:gd name="T33" fmla="*/ 2147483646 h 181"/>
                <a:gd name="T34" fmla="*/ 2147483646 w 132"/>
                <a:gd name="T35" fmla="*/ 2147483646 h 181"/>
                <a:gd name="T36" fmla="*/ 2147483646 w 132"/>
                <a:gd name="T37" fmla="*/ 2147483646 h 181"/>
                <a:gd name="T38" fmla="*/ 2147483646 w 132"/>
                <a:gd name="T39" fmla="*/ 2147483646 h 181"/>
                <a:gd name="T40" fmla="*/ 2147483646 w 132"/>
                <a:gd name="T41" fmla="*/ 2147483646 h 181"/>
                <a:gd name="T42" fmla="*/ 2147483646 w 132"/>
                <a:gd name="T43" fmla="*/ 2147483646 h 181"/>
                <a:gd name="T44" fmla="*/ 2147483646 w 132"/>
                <a:gd name="T45" fmla="*/ 2147483646 h 181"/>
                <a:gd name="T46" fmla="*/ 2147483646 w 132"/>
                <a:gd name="T47" fmla="*/ 2147483646 h 181"/>
                <a:gd name="T48" fmla="*/ 2147483646 w 132"/>
                <a:gd name="T49" fmla="*/ 2147483646 h 181"/>
                <a:gd name="T50" fmla="*/ 2147483646 w 132"/>
                <a:gd name="T51" fmla="*/ 2147483646 h 181"/>
                <a:gd name="T52" fmla="*/ 2147483646 w 132"/>
                <a:gd name="T53" fmla="*/ 2147483646 h 181"/>
                <a:gd name="T54" fmla="*/ 2147483646 w 132"/>
                <a:gd name="T55" fmla="*/ 2147483646 h 181"/>
                <a:gd name="T56" fmla="*/ 2147483646 w 132"/>
                <a:gd name="T57" fmla="*/ 2147483646 h 181"/>
                <a:gd name="T58" fmla="*/ 2147483646 w 132"/>
                <a:gd name="T59" fmla="*/ 2147483646 h 181"/>
                <a:gd name="T60" fmla="*/ 2147483646 w 132"/>
                <a:gd name="T61" fmla="*/ 2147483646 h 181"/>
                <a:gd name="T62" fmla="*/ 2147483646 w 132"/>
                <a:gd name="T63" fmla="*/ 2147483646 h 181"/>
                <a:gd name="T64" fmla="*/ 2147483646 w 132"/>
                <a:gd name="T65" fmla="*/ 2147483646 h 181"/>
                <a:gd name="T66" fmla="*/ 2147483646 w 132"/>
                <a:gd name="T67" fmla="*/ 0 h 181"/>
                <a:gd name="T68" fmla="*/ 2147483646 w 132"/>
                <a:gd name="T69" fmla="*/ 0 h 181"/>
                <a:gd name="T70" fmla="*/ 2147483646 w 132"/>
                <a:gd name="T71" fmla="*/ 2147483646 h 181"/>
                <a:gd name="T72" fmla="*/ 2147483646 w 132"/>
                <a:gd name="T73" fmla="*/ 2147483646 h 181"/>
                <a:gd name="T74" fmla="*/ 2147483646 w 132"/>
                <a:gd name="T75" fmla="*/ 2147483646 h 181"/>
                <a:gd name="T76" fmla="*/ 2147483646 w 132"/>
                <a:gd name="T77" fmla="*/ 2147483646 h 181"/>
                <a:gd name="T78" fmla="*/ 2147483646 w 132"/>
                <a:gd name="T79" fmla="*/ 2147483646 h 181"/>
                <a:gd name="T80" fmla="*/ 2147483646 w 132"/>
                <a:gd name="T81" fmla="*/ 2147483646 h 181"/>
                <a:gd name="T82" fmla="*/ 2147483646 w 132"/>
                <a:gd name="T83" fmla="*/ 2147483646 h 181"/>
                <a:gd name="T84" fmla="*/ 2147483646 w 132"/>
                <a:gd name="T85" fmla="*/ 2147483646 h 181"/>
                <a:gd name="T86" fmla="*/ 2147483646 w 132"/>
                <a:gd name="T87" fmla="*/ 2147483646 h 181"/>
                <a:gd name="T88" fmla="*/ 2147483646 w 132"/>
                <a:gd name="T89" fmla="*/ 2147483646 h 181"/>
                <a:gd name="T90" fmla="*/ 2147483646 w 132"/>
                <a:gd name="T91" fmla="*/ 2147483646 h 181"/>
                <a:gd name="T92" fmla="*/ 2147483646 w 132"/>
                <a:gd name="T93" fmla="*/ 2147483646 h 181"/>
                <a:gd name="T94" fmla="*/ 2147483646 w 132"/>
                <a:gd name="T95" fmla="*/ 2147483646 h 181"/>
                <a:gd name="T96" fmla="*/ 2147483646 w 132"/>
                <a:gd name="T97" fmla="*/ 2147483646 h 181"/>
                <a:gd name="T98" fmla="*/ 2147483646 w 132"/>
                <a:gd name="T99" fmla="*/ 2147483646 h 181"/>
                <a:gd name="T100" fmla="*/ 2147483646 w 132"/>
                <a:gd name="T101" fmla="*/ 2147483646 h 181"/>
                <a:gd name="T102" fmla="*/ 2147483646 w 132"/>
                <a:gd name="T103" fmla="*/ 2147483646 h 181"/>
                <a:gd name="T104" fmla="*/ 2147483646 w 132"/>
                <a:gd name="T105" fmla="*/ 2147483646 h 181"/>
                <a:gd name="T106" fmla="*/ 2147483646 w 132"/>
                <a:gd name="T107" fmla="*/ 2147483646 h 181"/>
                <a:gd name="T108" fmla="*/ 2147483646 w 132"/>
                <a:gd name="T109" fmla="*/ 2147483646 h 181"/>
                <a:gd name="T110" fmla="*/ 2147483646 w 132"/>
                <a:gd name="T111" fmla="*/ 2147483646 h 181"/>
                <a:gd name="T112" fmla="*/ 2147483646 w 132"/>
                <a:gd name="T113" fmla="*/ 2147483646 h 181"/>
                <a:gd name="T114" fmla="*/ 2147483646 w 132"/>
                <a:gd name="T115" fmla="*/ 2147483646 h 181"/>
                <a:gd name="T116" fmla="*/ 2147483646 w 132"/>
                <a:gd name="T117" fmla="*/ 2147483646 h 181"/>
                <a:gd name="T118" fmla="*/ 2147483646 w 132"/>
                <a:gd name="T119" fmla="*/ 2147483646 h 18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2"/>
                <a:gd name="T181" fmla="*/ 0 h 181"/>
                <a:gd name="T182" fmla="*/ 132 w 132"/>
                <a:gd name="T183" fmla="*/ 181 h 18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 noChangeArrowheads="1"/>
            </p:cNvSpPr>
            <p:nvPr/>
          </p:nvSpPr>
          <p:spPr bwMode="auto">
            <a:xfrm>
              <a:off x="20637" y="982663"/>
              <a:ext cx="169863" cy="119063"/>
            </a:xfrm>
            <a:custGeom>
              <a:avLst/>
              <a:gdLst>
                <a:gd name="T0" fmla="*/ 0 w 107"/>
                <a:gd name="T1" fmla="*/ 2147483646 h 75"/>
                <a:gd name="T2" fmla="*/ 0 w 107"/>
                <a:gd name="T3" fmla="*/ 2147483646 h 75"/>
                <a:gd name="T4" fmla="*/ 2147483646 w 107"/>
                <a:gd name="T5" fmla="*/ 2147483646 h 75"/>
                <a:gd name="T6" fmla="*/ 2147483646 w 107"/>
                <a:gd name="T7" fmla="*/ 2147483646 h 75"/>
                <a:gd name="T8" fmla="*/ 2147483646 w 107"/>
                <a:gd name="T9" fmla="*/ 2147483646 h 75"/>
                <a:gd name="T10" fmla="*/ 2147483646 w 107"/>
                <a:gd name="T11" fmla="*/ 2147483646 h 75"/>
                <a:gd name="T12" fmla="*/ 2147483646 w 107"/>
                <a:gd name="T13" fmla="*/ 2147483646 h 75"/>
                <a:gd name="T14" fmla="*/ 2147483646 w 107"/>
                <a:gd name="T15" fmla="*/ 2147483646 h 75"/>
                <a:gd name="T16" fmla="*/ 2147483646 w 107"/>
                <a:gd name="T17" fmla="*/ 2147483646 h 75"/>
                <a:gd name="T18" fmla="*/ 2147483646 w 107"/>
                <a:gd name="T19" fmla="*/ 2147483646 h 75"/>
                <a:gd name="T20" fmla="*/ 2147483646 w 107"/>
                <a:gd name="T21" fmla="*/ 2147483646 h 75"/>
                <a:gd name="T22" fmla="*/ 2147483646 w 107"/>
                <a:gd name="T23" fmla="*/ 2147483646 h 75"/>
                <a:gd name="T24" fmla="*/ 2147483646 w 107"/>
                <a:gd name="T25" fmla="*/ 2147483646 h 75"/>
                <a:gd name="T26" fmla="*/ 2147483646 w 107"/>
                <a:gd name="T27" fmla="*/ 2147483646 h 75"/>
                <a:gd name="T28" fmla="*/ 2147483646 w 107"/>
                <a:gd name="T29" fmla="*/ 2147483646 h 75"/>
                <a:gd name="T30" fmla="*/ 2147483646 w 107"/>
                <a:gd name="T31" fmla="*/ 0 h 75"/>
                <a:gd name="T32" fmla="*/ 2147483646 w 107"/>
                <a:gd name="T33" fmla="*/ 2147483646 h 75"/>
                <a:gd name="T34" fmla="*/ 2147483646 w 107"/>
                <a:gd name="T35" fmla="*/ 2147483646 h 75"/>
                <a:gd name="T36" fmla="*/ 0 w 107"/>
                <a:gd name="T37" fmla="*/ 2147483646 h 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7"/>
                <a:gd name="T58" fmla="*/ 0 h 75"/>
                <a:gd name="T59" fmla="*/ 107 w 107"/>
                <a:gd name="T60" fmla="*/ 75 h 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7" h="75">
                  <a:moveTo>
                    <a:pt x="0" y="59"/>
                  </a:moveTo>
                  <a:lnTo>
                    <a:pt x="0" y="59"/>
                  </a:lnTo>
                  <a:lnTo>
                    <a:pt x="3" y="39"/>
                  </a:lnTo>
                  <a:lnTo>
                    <a:pt x="4" y="24"/>
                  </a:lnTo>
                  <a:lnTo>
                    <a:pt x="6" y="17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3" y="11"/>
                  </a:lnTo>
                  <a:lnTo>
                    <a:pt x="17" y="15"/>
                  </a:lnTo>
                  <a:lnTo>
                    <a:pt x="22" y="20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72" y="11"/>
                  </a:lnTo>
                  <a:lnTo>
                    <a:pt x="107" y="0"/>
                  </a:lnTo>
                  <a:lnTo>
                    <a:pt x="54" y="69"/>
                  </a:lnTo>
                  <a:lnTo>
                    <a:pt x="13" y="75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 noChangeArrowheads="1"/>
            </p:cNvSpPr>
            <p:nvPr/>
          </p:nvSpPr>
          <p:spPr bwMode="auto">
            <a:xfrm>
              <a:off x="1009650" y="1111250"/>
              <a:ext cx="774700" cy="1128713"/>
            </a:xfrm>
            <a:custGeom>
              <a:avLst/>
              <a:gdLst>
                <a:gd name="T0" fmla="*/ 2147483646 w 488"/>
                <a:gd name="T1" fmla="*/ 2147483646 h 711"/>
                <a:gd name="T2" fmla="*/ 2147483646 w 488"/>
                <a:gd name="T3" fmla="*/ 2147483646 h 711"/>
                <a:gd name="T4" fmla="*/ 2147483646 w 488"/>
                <a:gd name="T5" fmla="*/ 2147483646 h 711"/>
                <a:gd name="T6" fmla="*/ 2147483646 w 488"/>
                <a:gd name="T7" fmla="*/ 2147483646 h 711"/>
                <a:gd name="T8" fmla="*/ 2147483646 w 488"/>
                <a:gd name="T9" fmla="*/ 2147483646 h 711"/>
                <a:gd name="T10" fmla="*/ 2147483646 w 488"/>
                <a:gd name="T11" fmla="*/ 2147483646 h 711"/>
                <a:gd name="T12" fmla="*/ 2147483646 w 488"/>
                <a:gd name="T13" fmla="*/ 2147483646 h 711"/>
                <a:gd name="T14" fmla="*/ 2147483646 w 488"/>
                <a:gd name="T15" fmla="*/ 2147483646 h 711"/>
                <a:gd name="T16" fmla="*/ 2147483646 w 488"/>
                <a:gd name="T17" fmla="*/ 2147483646 h 711"/>
                <a:gd name="T18" fmla="*/ 2147483646 w 488"/>
                <a:gd name="T19" fmla="*/ 2147483646 h 711"/>
                <a:gd name="T20" fmla="*/ 2147483646 w 488"/>
                <a:gd name="T21" fmla="*/ 0 h 711"/>
                <a:gd name="T22" fmla="*/ 2147483646 w 488"/>
                <a:gd name="T23" fmla="*/ 2147483646 h 711"/>
                <a:gd name="T24" fmla="*/ 2147483646 w 488"/>
                <a:gd name="T25" fmla="*/ 2147483646 h 711"/>
                <a:gd name="T26" fmla="*/ 2147483646 w 488"/>
                <a:gd name="T27" fmla="*/ 2147483646 h 711"/>
                <a:gd name="T28" fmla="*/ 2147483646 w 488"/>
                <a:gd name="T29" fmla="*/ 2147483646 h 711"/>
                <a:gd name="T30" fmla="*/ 2147483646 w 488"/>
                <a:gd name="T31" fmla="*/ 2147483646 h 711"/>
                <a:gd name="T32" fmla="*/ 2147483646 w 488"/>
                <a:gd name="T33" fmla="*/ 2147483646 h 711"/>
                <a:gd name="T34" fmla="*/ 2147483646 w 488"/>
                <a:gd name="T35" fmla="*/ 2147483646 h 711"/>
                <a:gd name="T36" fmla="*/ 0 w 488"/>
                <a:gd name="T37" fmla="*/ 2147483646 h 711"/>
                <a:gd name="T38" fmla="*/ 2147483646 w 488"/>
                <a:gd name="T39" fmla="*/ 2147483646 h 7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8"/>
                <a:gd name="T61" fmla="*/ 0 h 711"/>
                <a:gd name="T62" fmla="*/ 488 w 488"/>
                <a:gd name="T63" fmla="*/ 711 h 7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8" h="711">
                  <a:moveTo>
                    <a:pt x="62" y="66"/>
                  </a:moveTo>
                  <a:lnTo>
                    <a:pt x="62" y="28"/>
                  </a:lnTo>
                  <a:lnTo>
                    <a:pt x="80" y="32"/>
                  </a:lnTo>
                  <a:lnTo>
                    <a:pt x="95" y="35"/>
                  </a:lnTo>
                  <a:lnTo>
                    <a:pt x="110" y="37"/>
                  </a:lnTo>
                  <a:lnTo>
                    <a:pt x="155" y="37"/>
                  </a:lnTo>
                  <a:lnTo>
                    <a:pt x="186" y="37"/>
                  </a:lnTo>
                  <a:lnTo>
                    <a:pt x="245" y="6"/>
                  </a:lnTo>
                  <a:lnTo>
                    <a:pt x="318" y="0"/>
                  </a:lnTo>
                  <a:lnTo>
                    <a:pt x="413" y="10"/>
                  </a:lnTo>
                  <a:lnTo>
                    <a:pt x="488" y="192"/>
                  </a:lnTo>
                  <a:lnTo>
                    <a:pt x="442" y="635"/>
                  </a:lnTo>
                  <a:lnTo>
                    <a:pt x="402" y="697"/>
                  </a:lnTo>
                  <a:lnTo>
                    <a:pt x="276" y="711"/>
                  </a:lnTo>
                  <a:lnTo>
                    <a:pt x="199" y="697"/>
                  </a:lnTo>
                  <a:lnTo>
                    <a:pt x="105" y="337"/>
                  </a:lnTo>
                  <a:lnTo>
                    <a:pt x="0" y="161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2"/>
            <p:cNvSpPr>
              <a:spLocks noChangeArrowheads="1"/>
            </p:cNvSpPr>
            <p:nvPr/>
          </p:nvSpPr>
          <p:spPr bwMode="auto">
            <a:xfrm>
              <a:off x="1731962" y="0"/>
              <a:ext cx="230188" cy="279400"/>
            </a:xfrm>
            <a:custGeom>
              <a:avLst/>
              <a:gdLst>
                <a:gd name="T0" fmla="*/ 2147483646 w 145"/>
                <a:gd name="T1" fmla="*/ 2147483646 h 176"/>
                <a:gd name="T2" fmla="*/ 2147483646 w 145"/>
                <a:gd name="T3" fmla="*/ 2147483646 h 176"/>
                <a:gd name="T4" fmla="*/ 2147483646 w 145"/>
                <a:gd name="T5" fmla="*/ 2147483646 h 176"/>
                <a:gd name="T6" fmla="*/ 2147483646 w 145"/>
                <a:gd name="T7" fmla="*/ 2147483646 h 176"/>
                <a:gd name="T8" fmla="*/ 2147483646 w 145"/>
                <a:gd name="T9" fmla="*/ 2147483646 h 176"/>
                <a:gd name="T10" fmla="*/ 2147483646 w 145"/>
                <a:gd name="T11" fmla="*/ 2147483646 h 176"/>
                <a:gd name="T12" fmla="*/ 2147483646 w 145"/>
                <a:gd name="T13" fmla="*/ 2147483646 h 176"/>
                <a:gd name="T14" fmla="*/ 2147483646 w 145"/>
                <a:gd name="T15" fmla="*/ 2147483646 h 176"/>
                <a:gd name="T16" fmla="*/ 0 w 145"/>
                <a:gd name="T17" fmla="*/ 2147483646 h 176"/>
                <a:gd name="T18" fmla="*/ 2147483646 w 145"/>
                <a:gd name="T19" fmla="*/ 2147483646 h 176"/>
                <a:gd name="T20" fmla="*/ 2147483646 w 145"/>
                <a:gd name="T21" fmla="*/ 2147483646 h 176"/>
                <a:gd name="T22" fmla="*/ 2147483646 w 145"/>
                <a:gd name="T23" fmla="*/ 2147483646 h 176"/>
                <a:gd name="T24" fmla="*/ 2147483646 w 145"/>
                <a:gd name="T25" fmla="*/ 2147483646 h 176"/>
                <a:gd name="T26" fmla="*/ 2147483646 w 145"/>
                <a:gd name="T27" fmla="*/ 2147483646 h 176"/>
                <a:gd name="T28" fmla="*/ 2147483646 w 145"/>
                <a:gd name="T29" fmla="*/ 2147483646 h 176"/>
                <a:gd name="T30" fmla="*/ 2147483646 w 145"/>
                <a:gd name="T31" fmla="*/ 0 h 176"/>
                <a:gd name="T32" fmla="*/ 2147483646 w 145"/>
                <a:gd name="T33" fmla="*/ 2147483646 h 176"/>
                <a:gd name="T34" fmla="*/ 2147483646 w 145"/>
                <a:gd name="T35" fmla="*/ 2147483646 h 176"/>
                <a:gd name="T36" fmla="*/ 2147483646 w 145"/>
                <a:gd name="T37" fmla="*/ 2147483646 h 176"/>
                <a:gd name="T38" fmla="*/ 2147483646 w 145"/>
                <a:gd name="T39" fmla="*/ 2147483646 h 176"/>
                <a:gd name="T40" fmla="*/ 2147483646 w 145"/>
                <a:gd name="T41" fmla="*/ 2147483646 h 176"/>
                <a:gd name="T42" fmla="*/ 2147483646 w 145"/>
                <a:gd name="T43" fmla="*/ 2147483646 h 176"/>
                <a:gd name="T44" fmla="*/ 2147483646 w 145"/>
                <a:gd name="T45" fmla="*/ 2147483646 h 176"/>
                <a:gd name="T46" fmla="*/ 2147483646 w 145"/>
                <a:gd name="T47" fmla="*/ 2147483646 h 176"/>
                <a:gd name="T48" fmla="*/ 2147483646 w 145"/>
                <a:gd name="T49" fmla="*/ 2147483646 h 176"/>
                <a:gd name="T50" fmla="*/ 2147483646 w 145"/>
                <a:gd name="T51" fmla="*/ 2147483646 h 176"/>
                <a:gd name="T52" fmla="*/ 2147483646 w 145"/>
                <a:gd name="T53" fmla="*/ 2147483646 h 176"/>
                <a:gd name="T54" fmla="*/ 2147483646 w 145"/>
                <a:gd name="T55" fmla="*/ 2147483646 h 176"/>
                <a:gd name="T56" fmla="*/ 2147483646 w 145"/>
                <a:gd name="T57" fmla="*/ 2147483646 h 176"/>
                <a:gd name="T58" fmla="*/ 2147483646 w 145"/>
                <a:gd name="T59" fmla="*/ 2147483646 h 176"/>
                <a:gd name="T60" fmla="*/ 2147483646 w 145"/>
                <a:gd name="T61" fmla="*/ 2147483646 h 176"/>
                <a:gd name="T62" fmla="*/ 2147483646 w 145"/>
                <a:gd name="T63" fmla="*/ 2147483646 h 176"/>
                <a:gd name="T64" fmla="*/ 2147483646 w 145"/>
                <a:gd name="T65" fmla="*/ 2147483646 h 1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5"/>
                <a:gd name="T100" fmla="*/ 0 h 176"/>
                <a:gd name="T101" fmla="*/ 145 w 145"/>
                <a:gd name="T102" fmla="*/ 176 h 1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5" h="176">
                  <a:moveTo>
                    <a:pt x="65" y="159"/>
                  </a:moveTo>
                  <a:lnTo>
                    <a:pt x="65" y="159"/>
                  </a:lnTo>
                  <a:lnTo>
                    <a:pt x="61" y="147"/>
                  </a:lnTo>
                  <a:lnTo>
                    <a:pt x="59" y="138"/>
                  </a:lnTo>
                  <a:lnTo>
                    <a:pt x="56" y="134"/>
                  </a:lnTo>
                  <a:lnTo>
                    <a:pt x="55" y="131"/>
                  </a:lnTo>
                  <a:lnTo>
                    <a:pt x="47" y="125"/>
                  </a:lnTo>
                  <a:lnTo>
                    <a:pt x="37" y="120"/>
                  </a:lnTo>
                  <a:lnTo>
                    <a:pt x="28" y="114"/>
                  </a:lnTo>
                  <a:lnTo>
                    <a:pt x="21" y="110"/>
                  </a:lnTo>
                  <a:lnTo>
                    <a:pt x="16" y="102"/>
                  </a:lnTo>
                  <a:lnTo>
                    <a:pt x="8" y="89"/>
                  </a:lnTo>
                  <a:lnTo>
                    <a:pt x="3" y="74"/>
                  </a:lnTo>
                  <a:lnTo>
                    <a:pt x="2" y="66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4" y="45"/>
                  </a:lnTo>
                  <a:lnTo>
                    <a:pt x="12" y="32"/>
                  </a:lnTo>
                  <a:lnTo>
                    <a:pt x="20" y="23"/>
                  </a:lnTo>
                  <a:lnTo>
                    <a:pt x="22" y="19"/>
                  </a:lnTo>
                  <a:lnTo>
                    <a:pt x="24" y="16"/>
                  </a:lnTo>
                  <a:lnTo>
                    <a:pt x="25" y="12"/>
                  </a:lnTo>
                  <a:lnTo>
                    <a:pt x="28" y="8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5" y="5"/>
                  </a:lnTo>
                  <a:lnTo>
                    <a:pt x="59" y="10"/>
                  </a:lnTo>
                  <a:lnTo>
                    <a:pt x="70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0" y="17"/>
                  </a:lnTo>
                  <a:lnTo>
                    <a:pt x="104" y="19"/>
                  </a:lnTo>
                  <a:lnTo>
                    <a:pt x="108" y="22"/>
                  </a:lnTo>
                  <a:lnTo>
                    <a:pt x="110" y="25"/>
                  </a:lnTo>
                  <a:lnTo>
                    <a:pt x="112" y="28"/>
                  </a:lnTo>
                  <a:lnTo>
                    <a:pt x="115" y="39"/>
                  </a:lnTo>
                  <a:lnTo>
                    <a:pt x="119" y="49"/>
                  </a:lnTo>
                  <a:lnTo>
                    <a:pt x="127" y="69"/>
                  </a:lnTo>
                  <a:lnTo>
                    <a:pt x="131" y="78"/>
                  </a:lnTo>
                  <a:lnTo>
                    <a:pt x="137" y="87"/>
                  </a:lnTo>
                  <a:lnTo>
                    <a:pt x="143" y="96"/>
                  </a:lnTo>
                  <a:lnTo>
                    <a:pt x="144" y="100"/>
                  </a:lnTo>
                  <a:lnTo>
                    <a:pt x="145" y="103"/>
                  </a:lnTo>
                  <a:lnTo>
                    <a:pt x="144" y="140"/>
                  </a:lnTo>
                  <a:lnTo>
                    <a:pt x="143" y="163"/>
                  </a:lnTo>
                  <a:lnTo>
                    <a:pt x="141" y="171"/>
                  </a:lnTo>
                  <a:lnTo>
                    <a:pt x="140" y="175"/>
                  </a:lnTo>
                  <a:lnTo>
                    <a:pt x="139" y="176"/>
                  </a:lnTo>
                  <a:lnTo>
                    <a:pt x="136" y="176"/>
                  </a:lnTo>
                  <a:lnTo>
                    <a:pt x="127" y="175"/>
                  </a:lnTo>
                  <a:lnTo>
                    <a:pt x="101" y="169"/>
                  </a:lnTo>
                  <a:lnTo>
                    <a:pt x="65" y="159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3"/>
            <p:cNvSpPr>
              <a:spLocks noChangeArrowheads="1"/>
            </p:cNvSpPr>
            <p:nvPr/>
          </p:nvSpPr>
          <p:spPr bwMode="auto">
            <a:xfrm>
              <a:off x="1819275" y="239713"/>
              <a:ext cx="182563" cy="95250"/>
            </a:xfrm>
            <a:custGeom>
              <a:avLst/>
              <a:gdLst>
                <a:gd name="T0" fmla="*/ 0 w 115"/>
                <a:gd name="T1" fmla="*/ 2147483646 h 60"/>
                <a:gd name="T2" fmla="*/ 0 w 115"/>
                <a:gd name="T3" fmla="*/ 2147483646 h 60"/>
                <a:gd name="T4" fmla="*/ 2147483646 w 115"/>
                <a:gd name="T5" fmla="*/ 2147483646 h 60"/>
                <a:gd name="T6" fmla="*/ 2147483646 w 115"/>
                <a:gd name="T7" fmla="*/ 2147483646 h 60"/>
                <a:gd name="T8" fmla="*/ 2147483646 w 115"/>
                <a:gd name="T9" fmla="*/ 2147483646 h 60"/>
                <a:gd name="T10" fmla="*/ 2147483646 w 115"/>
                <a:gd name="T11" fmla="*/ 0 h 60"/>
                <a:gd name="T12" fmla="*/ 2147483646 w 115"/>
                <a:gd name="T13" fmla="*/ 0 h 60"/>
                <a:gd name="T14" fmla="*/ 2147483646 w 115"/>
                <a:gd name="T15" fmla="*/ 2147483646 h 60"/>
                <a:gd name="T16" fmla="*/ 2147483646 w 115"/>
                <a:gd name="T17" fmla="*/ 2147483646 h 60"/>
                <a:gd name="T18" fmla="*/ 2147483646 w 115"/>
                <a:gd name="T19" fmla="*/ 2147483646 h 60"/>
                <a:gd name="T20" fmla="*/ 2147483646 w 115"/>
                <a:gd name="T21" fmla="*/ 2147483646 h 60"/>
                <a:gd name="T22" fmla="*/ 2147483646 w 115"/>
                <a:gd name="T23" fmla="*/ 2147483646 h 60"/>
                <a:gd name="T24" fmla="*/ 2147483646 w 115"/>
                <a:gd name="T25" fmla="*/ 2147483646 h 60"/>
                <a:gd name="T26" fmla="*/ 2147483646 w 115"/>
                <a:gd name="T27" fmla="*/ 2147483646 h 60"/>
                <a:gd name="T28" fmla="*/ 2147483646 w 115"/>
                <a:gd name="T29" fmla="*/ 2147483646 h 60"/>
                <a:gd name="T30" fmla="*/ 2147483646 w 115"/>
                <a:gd name="T31" fmla="*/ 2147483646 h 60"/>
                <a:gd name="T32" fmla="*/ 2147483646 w 115"/>
                <a:gd name="T33" fmla="*/ 2147483646 h 60"/>
                <a:gd name="T34" fmla="*/ 2147483646 w 115"/>
                <a:gd name="T35" fmla="*/ 2147483646 h 60"/>
                <a:gd name="T36" fmla="*/ 2147483646 w 115"/>
                <a:gd name="T37" fmla="*/ 2147483646 h 60"/>
                <a:gd name="T38" fmla="*/ 2147483646 w 115"/>
                <a:gd name="T39" fmla="*/ 2147483646 h 60"/>
                <a:gd name="T40" fmla="*/ 2147483646 w 115"/>
                <a:gd name="T41" fmla="*/ 2147483646 h 60"/>
                <a:gd name="T42" fmla="*/ 2147483646 w 115"/>
                <a:gd name="T43" fmla="*/ 2147483646 h 60"/>
                <a:gd name="T44" fmla="*/ 2147483646 w 115"/>
                <a:gd name="T45" fmla="*/ 2147483646 h 60"/>
                <a:gd name="T46" fmla="*/ 2147483646 w 115"/>
                <a:gd name="T47" fmla="*/ 2147483646 h 60"/>
                <a:gd name="T48" fmla="*/ 2147483646 w 115"/>
                <a:gd name="T49" fmla="*/ 2147483646 h 60"/>
                <a:gd name="T50" fmla="*/ 2147483646 w 115"/>
                <a:gd name="T51" fmla="*/ 2147483646 h 60"/>
                <a:gd name="T52" fmla="*/ 2147483646 w 115"/>
                <a:gd name="T53" fmla="*/ 2147483646 h 60"/>
                <a:gd name="T54" fmla="*/ 0 w 115"/>
                <a:gd name="T55" fmla="*/ 2147483646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5"/>
                <a:gd name="T85" fmla="*/ 0 h 60"/>
                <a:gd name="T86" fmla="*/ 115 w 115"/>
                <a:gd name="T87" fmla="*/ 60 h 6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4"/>
            <p:cNvSpPr>
              <a:spLocks noChangeArrowheads="1"/>
            </p:cNvSpPr>
            <p:nvPr/>
          </p:nvSpPr>
          <p:spPr bwMode="auto">
            <a:xfrm>
              <a:off x="1819275" y="239713"/>
              <a:ext cx="182563" cy="95250"/>
            </a:xfrm>
            <a:custGeom>
              <a:avLst/>
              <a:gdLst>
                <a:gd name="T0" fmla="*/ 0 w 115"/>
                <a:gd name="T1" fmla="*/ 2147483646 h 60"/>
                <a:gd name="T2" fmla="*/ 0 w 115"/>
                <a:gd name="T3" fmla="*/ 2147483646 h 60"/>
                <a:gd name="T4" fmla="*/ 2147483646 w 115"/>
                <a:gd name="T5" fmla="*/ 2147483646 h 60"/>
                <a:gd name="T6" fmla="*/ 2147483646 w 115"/>
                <a:gd name="T7" fmla="*/ 2147483646 h 60"/>
                <a:gd name="T8" fmla="*/ 2147483646 w 115"/>
                <a:gd name="T9" fmla="*/ 2147483646 h 60"/>
                <a:gd name="T10" fmla="*/ 2147483646 w 115"/>
                <a:gd name="T11" fmla="*/ 0 h 60"/>
                <a:gd name="T12" fmla="*/ 2147483646 w 115"/>
                <a:gd name="T13" fmla="*/ 0 h 60"/>
                <a:gd name="T14" fmla="*/ 2147483646 w 115"/>
                <a:gd name="T15" fmla="*/ 2147483646 h 60"/>
                <a:gd name="T16" fmla="*/ 2147483646 w 115"/>
                <a:gd name="T17" fmla="*/ 2147483646 h 60"/>
                <a:gd name="T18" fmla="*/ 2147483646 w 115"/>
                <a:gd name="T19" fmla="*/ 2147483646 h 60"/>
                <a:gd name="T20" fmla="*/ 2147483646 w 115"/>
                <a:gd name="T21" fmla="*/ 2147483646 h 60"/>
                <a:gd name="T22" fmla="*/ 2147483646 w 115"/>
                <a:gd name="T23" fmla="*/ 2147483646 h 60"/>
                <a:gd name="T24" fmla="*/ 2147483646 w 115"/>
                <a:gd name="T25" fmla="*/ 2147483646 h 60"/>
                <a:gd name="T26" fmla="*/ 2147483646 w 115"/>
                <a:gd name="T27" fmla="*/ 2147483646 h 60"/>
                <a:gd name="T28" fmla="*/ 2147483646 w 115"/>
                <a:gd name="T29" fmla="*/ 2147483646 h 60"/>
                <a:gd name="T30" fmla="*/ 2147483646 w 115"/>
                <a:gd name="T31" fmla="*/ 2147483646 h 60"/>
                <a:gd name="T32" fmla="*/ 2147483646 w 115"/>
                <a:gd name="T33" fmla="*/ 2147483646 h 60"/>
                <a:gd name="T34" fmla="*/ 2147483646 w 115"/>
                <a:gd name="T35" fmla="*/ 2147483646 h 60"/>
                <a:gd name="T36" fmla="*/ 2147483646 w 115"/>
                <a:gd name="T37" fmla="*/ 2147483646 h 60"/>
                <a:gd name="T38" fmla="*/ 2147483646 w 115"/>
                <a:gd name="T39" fmla="*/ 2147483646 h 60"/>
                <a:gd name="T40" fmla="*/ 2147483646 w 115"/>
                <a:gd name="T41" fmla="*/ 2147483646 h 60"/>
                <a:gd name="T42" fmla="*/ 2147483646 w 115"/>
                <a:gd name="T43" fmla="*/ 2147483646 h 60"/>
                <a:gd name="T44" fmla="*/ 2147483646 w 115"/>
                <a:gd name="T45" fmla="*/ 2147483646 h 60"/>
                <a:gd name="T46" fmla="*/ 2147483646 w 115"/>
                <a:gd name="T47" fmla="*/ 2147483646 h 60"/>
                <a:gd name="T48" fmla="*/ 2147483646 w 115"/>
                <a:gd name="T49" fmla="*/ 2147483646 h 60"/>
                <a:gd name="T50" fmla="*/ 2147483646 w 115"/>
                <a:gd name="T51" fmla="*/ 2147483646 h 60"/>
                <a:gd name="T52" fmla="*/ 2147483646 w 115"/>
                <a:gd name="T53" fmla="*/ 2147483646 h 60"/>
                <a:gd name="T54" fmla="*/ 0 w 115"/>
                <a:gd name="T55" fmla="*/ 2147483646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5"/>
                <a:gd name="T85" fmla="*/ 0 h 60"/>
                <a:gd name="T86" fmla="*/ 115 w 115"/>
                <a:gd name="T87" fmla="*/ 60 h 6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5"/>
            <p:cNvSpPr>
              <a:spLocks noChangeArrowheads="1"/>
            </p:cNvSpPr>
            <p:nvPr/>
          </p:nvSpPr>
          <p:spPr bwMode="auto">
            <a:xfrm>
              <a:off x="1254125" y="1169988"/>
              <a:ext cx="466725" cy="676275"/>
            </a:xfrm>
            <a:custGeom>
              <a:avLst/>
              <a:gdLst>
                <a:gd name="T0" fmla="*/ 0 w 294"/>
                <a:gd name="T1" fmla="*/ 2147483646 h 426"/>
                <a:gd name="T2" fmla="*/ 2147483646 w 294"/>
                <a:gd name="T3" fmla="*/ 2147483646 h 426"/>
                <a:gd name="T4" fmla="*/ 2147483646 w 294"/>
                <a:gd name="T5" fmla="*/ 2147483646 h 426"/>
                <a:gd name="T6" fmla="*/ 2147483646 w 294"/>
                <a:gd name="T7" fmla="*/ 2147483646 h 426"/>
                <a:gd name="T8" fmla="*/ 2147483646 w 294"/>
                <a:gd name="T9" fmla="*/ 0 h 426"/>
                <a:gd name="T10" fmla="*/ 2147483646 w 294"/>
                <a:gd name="T11" fmla="*/ 2147483646 h 426"/>
                <a:gd name="T12" fmla="*/ 2147483646 w 294"/>
                <a:gd name="T13" fmla="*/ 2147483646 h 426"/>
                <a:gd name="T14" fmla="*/ 2147483646 w 294"/>
                <a:gd name="T15" fmla="*/ 2147483646 h 426"/>
                <a:gd name="T16" fmla="*/ 2147483646 w 294"/>
                <a:gd name="T17" fmla="*/ 2147483646 h 426"/>
                <a:gd name="T18" fmla="*/ 2147483646 w 294"/>
                <a:gd name="T19" fmla="*/ 2147483646 h 426"/>
                <a:gd name="T20" fmla="*/ 2147483646 w 294"/>
                <a:gd name="T21" fmla="*/ 2147483646 h 426"/>
                <a:gd name="T22" fmla="*/ 2147483646 w 294"/>
                <a:gd name="T23" fmla="*/ 2147483646 h 426"/>
                <a:gd name="T24" fmla="*/ 2147483646 w 294"/>
                <a:gd name="T25" fmla="*/ 2147483646 h 426"/>
                <a:gd name="T26" fmla="*/ 2147483646 w 294"/>
                <a:gd name="T27" fmla="*/ 2147483646 h 426"/>
                <a:gd name="T28" fmla="*/ 2147483646 w 294"/>
                <a:gd name="T29" fmla="*/ 2147483646 h 426"/>
                <a:gd name="T30" fmla="*/ 2147483646 w 294"/>
                <a:gd name="T31" fmla="*/ 2147483646 h 426"/>
                <a:gd name="T32" fmla="*/ 2147483646 w 294"/>
                <a:gd name="T33" fmla="*/ 2147483646 h 426"/>
                <a:gd name="T34" fmla="*/ 2147483646 w 294"/>
                <a:gd name="T35" fmla="*/ 2147483646 h 426"/>
                <a:gd name="T36" fmla="*/ 2147483646 w 294"/>
                <a:gd name="T37" fmla="*/ 2147483646 h 426"/>
                <a:gd name="T38" fmla="*/ 2147483646 w 294"/>
                <a:gd name="T39" fmla="*/ 2147483646 h 426"/>
                <a:gd name="T40" fmla="*/ 2147483646 w 294"/>
                <a:gd name="T41" fmla="*/ 2147483646 h 426"/>
                <a:gd name="T42" fmla="*/ 2147483646 w 294"/>
                <a:gd name="T43" fmla="*/ 2147483646 h 426"/>
                <a:gd name="T44" fmla="*/ 2147483646 w 294"/>
                <a:gd name="T45" fmla="*/ 2147483646 h 426"/>
                <a:gd name="T46" fmla="*/ 2147483646 w 294"/>
                <a:gd name="T47" fmla="*/ 2147483646 h 426"/>
                <a:gd name="T48" fmla="*/ 2147483646 w 294"/>
                <a:gd name="T49" fmla="*/ 2147483646 h 426"/>
                <a:gd name="T50" fmla="*/ 2147483646 w 294"/>
                <a:gd name="T51" fmla="*/ 2147483646 h 426"/>
                <a:gd name="T52" fmla="*/ 2147483646 w 294"/>
                <a:gd name="T53" fmla="*/ 2147483646 h 426"/>
                <a:gd name="T54" fmla="*/ 2147483646 w 294"/>
                <a:gd name="T55" fmla="*/ 2147483646 h 426"/>
                <a:gd name="T56" fmla="*/ 2147483646 w 294"/>
                <a:gd name="T57" fmla="*/ 2147483646 h 426"/>
                <a:gd name="T58" fmla="*/ 2147483646 w 294"/>
                <a:gd name="T59" fmla="*/ 2147483646 h 426"/>
                <a:gd name="T60" fmla="*/ 2147483646 w 294"/>
                <a:gd name="T61" fmla="*/ 2147483646 h 426"/>
                <a:gd name="T62" fmla="*/ 2147483646 w 294"/>
                <a:gd name="T63" fmla="*/ 2147483646 h 426"/>
                <a:gd name="T64" fmla="*/ 2147483646 w 294"/>
                <a:gd name="T65" fmla="*/ 2147483646 h 426"/>
                <a:gd name="T66" fmla="*/ 2147483646 w 294"/>
                <a:gd name="T67" fmla="*/ 2147483646 h 426"/>
                <a:gd name="T68" fmla="*/ 2147483646 w 294"/>
                <a:gd name="T69" fmla="*/ 2147483646 h 426"/>
                <a:gd name="T70" fmla="*/ 2147483646 w 294"/>
                <a:gd name="T71" fmla="*/ 2147483646 h 426"/>
                <a:gd name="T72" fmla="*/ 2147483646 w 294"/>
                <a:gd name="T73" fmla="*/ 2147483646 h 426"/>
                <a:gd name="T74" fmla="*/ 2147483646 w 294"/>
                <a:gd name="T75" fmla="*/ 2147483646 h 426"/>
                <a:gd name="T76" fmla="*/ 0 w 294"/>
                <a:gd name="T77" fmla="*/ 2147483646 h 4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94"/>
                <a:gd name="T118" fmla="*/ 0 h 426"/>
                <a:gd name="T119" fmla="*/ 294 w 294"/>
                <a:gd name="T120" fmla="*/ 426 h 42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94" h="426">
                  <a:moveTo>
                    <a:pt x="0" y="48"/>
                  </a:moveTo>
                  <a:lnTo>
                    <a:pt x="0" y="48"/>
                  </a:lnTo>
                  <a:lnTo>
                    <a:pt x="4" y="35"/>
                  </a:lnTo>
                  <a:lnTo>
                    <a:pt x="8" y="25"/>
                  </a:lnTo>
                  <a:lnTo>
                    <a:pt x="12" y="18"/>
                  </a:lnTo>
                  <a:lnTo>
                    <a:pt x="18" y="13"/>
                  </a:lnTo>
                  <a:lnTo>
                    <a:pt x="29" y="7"/>
                  </a:lnTo>
                  <a:lnTo>
                    <a:pt x="41" y="0"/>
                  </a:lnTo>
                  <a:lnTo>
                    <a:pt x="54" y="18"/>
                  </a:lnTo>
                  <a:lnTo>
                    <a:pt x="65" y="34"/>
                  </a:lnTo>
                  <a:lnTo>
                    <a:pt x="74" y="48"/>
                  </a:lnTo>
                  <a:lnTo>
                    <a:pt x="76" y="54"/>
                  </a:lnTo>
                  <a:lnTo>
                    <a:pt x="82" y="58"/>
                  </a:lnTo>
                  <a:lnTo>
                    <a:pt x="87" y="61"/>
                  </a:lnTo>
                  <a:lnTo>
                    <a:pt x="92" y="63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41" y="69"/>
                  </a:lnTo>
                  <a:lnTo>
                    <a:pt x="169" y="73"/>
                  </a:lnTo>
                  <a:lnTo>
                    <a:pt x="180" y="76"/>
                  </a:lnTo>
                  <a:lnTo>
                    <a:pt x="186" y="79"/>
                  </a:lnTo>
                  <a:lnTo>
                    <a:pt x="199" y="93"/>
                  </a:lnTo>
                  <a:lnTo>
                    <a:pt x="220" y="119"/>
                  </a:lnTo>
                  <a:lnTo>
                    <a:pt x="229" y="132"/>
                  </a:lnTo>
                  <a:lnTo>
                    <a:pt x="238" y="145"/>
                  </a:lnTo>
                  <a:lnTo>
                    <a:pt x="244" y="157"/>
                  </a:lnTo>
                  <a:lnTo>
                    <a:pt x="247" y="166"/>
                  </a:lnTo>
                  <a:lnTo>
                    <a:pt x="254" y="195"/>
                  </a:lnTo>
                  <a:lnTo>
                    <a:pt x="265" y="244"/>
                  </a:lnTo>
                  <a:lnTo>
                    <a:pt x="276" y="294"/>
                  </a:lnTo>
                  <a:lnTo>
                    <a:pt x="282" y="323"/>
                  </a:lnTo>
                  <a:lnTo>
                    <a:pt x="285" y="340"/>
                  </a:lnTo>
                  <a:lnTo>
                    <a:pt x="290" y="356"/>
                  </a:lnTo>
                  <a:lnTo>
                    <a:pt x="294" y="373"/>
                  </a:lnTo>
                  <a:lnTo>
                    <a:pt x="274" y="397"/>
                  </a:lnTo>
                  <a:lnTo>
                    <a:pt x="260" y="415"/>
                  </a:lnTo>
                  <a:lnTo>
                    <a:pt x="255" y="422"/>
                  </a:lnTo>
                  <a:lnTo>
                    <a:pt x="254" y="426"/>
                  </a:lnTo>
                  <a:lnTo>
                    <a:pt x="252" y="426"/>
                  </a:lnTo>
                  <a:lnTo>
                    <a:pt x="251" y="424"/>
                  </a:lnTo>
                  <a:lnTo>
                    <a:pt x="243" y="422"/>
                  </a:lnTo>
                  <a:lnTo>
                    <a:pt x="219" y="409"/>
                  </a:lnTo>
                  <a:lnTo>
                    <a:pt x="194" y="394"/>
                  </a:lnTo>
                  <a:lnTo>
                    <a:pt x="181" y="385"/>
                  </a:lnTo>
                  <a:lnTo>
                    <a:pt x="167" y="300"/>
                  </a:lnTo>
                  <a:lnTo>
                    <a:pt x="150" y="202"/>
                  </a:lnTo>
                  <a:lnTo>
                    <a:pt x="142" y="179"/>
                  </a:lnTo>
                  <a:lnTo>
                    <a:pt x="129" y="146"/>
                  </a:lnTo>
                  <a:lnTo>
                    <a:pt x="122" y="129"/>
                  </a:lnTo>
                  <a:lnTo>
                    <a:pt x="115" y="115"/>
                  </a:lnTo>
                  <a:lnTo>
                    <a:pt x="109" y="105"/>
                  </a:lnTo>
                  <a:lnTo>
                    <a:pt x="106" y="101"/>
                  </a:lnTo>
                  <a:lnTo>
                    <a:pt x="104" y="98"/>
                  </a:lnTo>
                  <a:lnTo>
                    <a:pt x="92" y="94"/>
                  </a:lnTo>
                  <a:lnTo>
                    <a:pt x="76" y="89"/>
                  </a:lnTo>
                  <a:lnTo>
                    <a:pt x="61" y="83"/>
                  </a:lnTo>
                  <a:lnTo>
                    <a:pt x="56" y="79"/>
                  </a:lnTo>
                  <a:lnTo>
                    <a:pt x="52" y="75"/>
                  </a:lnTo>
                  <a:lnTo>
                    <a:pt x="44" y="66"/>
                  </a:lnTo>
                  <a:lnTo>
                    <a:pt x="39" y="61"/>
                  </a:lnTo>
                  <a:lnTo>
                    <a:pt x="34" y="57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9" y="4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6"/>
            <p:cNvSpPr>
              <a:spLocks noChangeArrowheads="1"/>
            </p:cNvSpPr>
            <p:nvPr/>
          </p:nvSpPr>
          <p:spPr bwMode="auto">
            <a:xfrm>
              <a:off x="1358900" y="277813"/>
              <a:ext cx="847725" cy="1876425"/>
            </a:xfrm>
            <a:custGeom>
              <a:avLst/>
              <a:gdLst>
                <a:gd name="T0" fmla="*/ 2147483646 w 534"/>
                <a:gd name="T1" fmla="*/ 2147483646 h 1182"/>
                <a:gd name="T2" fmla="*/ 2147483646 w 534"/>
                <a:gd name="T3" fmla="*/ 2147483646 h 1182"/>
                <a:gd name="T4" fmla="*/ 2147483646 w 534"/>
                <a:gd name="T5" fmla="*/ 2147483646 h 1182"/>
                <a:gd name="T6" fmla="*/ 2147483646 w 534"/>
                <a:gd name="T7" fmla="*/ 2147483646 h 1182"/>
                <a:gd name="T8" fmla="*/ 2147483646 w 534"/>
                <a:gd name="T9" fmla="*/ 2147483646 h 1182"/>
                <a:gd name="T10" fmla="*/ 2147483646 w 534"/>
                <a:gd name="T11" fmla="*/ 2147483646 h 1182"/>
                <a:gd name="T12" fmla="*/ 2147483646 w 534"/>
                <a:gd name="T13" fmla="*/ 2147483646 h 1182"/>
                <a:gd name="T14" fmla="*/ 2147483646 w 534"/>
                <a:gd name="T15" fmla="*/ 2147483646 h 1182"/>
                <a:gd name="T16" fmla="*/ 2147483646 w 534"/>
                <a:gd name="T17" fmla="*/ 2147483646 h 1182"/>
                <a:gd name="T18" fmla="*/ 2147483646 w 534"/>
                <a:gd name="T19" fmla="*/ 2147483646 h 1182"/>
                <a:gd name="T20" fmla="*/ 2147483646 w 534"/>
                <a:gd name="T21" fmla="*/ 2147483646 h 1182"/>
                <a:gd name="T22" fmla="*/ 2147483646 w 534"/>
                <a:gd name="T23" fmla="*/ 0 h 1182"/>
                <a:gd name="T24" fmla="*/ 2147483646 w 534"/>
                <a:gd name="T25" fmla="*/ 2147483646 h 1182"/>
                <a:gd name="T26" fmla="*/ 2147483646 w 534"/>
                <a:gd name="T27" fmla="*/ 2147483646 h 1182"/>
                <a:gd name="T28" fmla="*/ 2147483646 w 534"/>
                <a:gd name="T29" fmla="*/ 2147483646 h 1182"/>
                <a:gd name="T30" fmla="*/ 2147483646 w 534"/>
                <a:gd name="T31" fmla="*/ 2147483646 h 1182"/>
                <a:gd name="T32" fmla="*/ 2147483646 w 534"/>
                <a:gd name="T33" fmla="*/ 2147483646 h 1182"/>
                <a:gd name="T34" fmla="*/ 2147483646 w 534"/>
                <a:gd name="T35" fmla="*/ 2147483646 h 1182"/>
                <a:gd name="T36" fmla="*/ 2147483646 w 534"/>
                <a:gd name="T37" fmla="*/ 2147483646 h 1182"/>
                <a:gd name="T38" fmla="*/ 2147483646 w 534"/>
                <a:gd name="T39" fmla="*/ 2147483646 h 1182"/>
                <a:gd name="T40" fmla="*/ 2147483646 w 534"/>
                <a:gd name="T41" fmla="*/ 2147483646 h 1182"/>
                <a:gd name="T42" fmla="*/ 2147483646 w 534"/>
                <a:gd name="T43" fmla="*/ 2147483646 h 1182"/>
                <a:gd name="T44" fmla="*/ 2147483646 w 534"/>
                <a:gd name="T45" fmla="*/ 2147483646 h 1182"/>
                <a:gd name="T46" fmla="*/ 2147483646 w 534"/>
                <a:gd name="T47" fmla="*/ 2147483646 h 1182"/>
                <a:gd name="T48" fmla="*/ 2147483646 w 534"/>
                <a:gd name="T49" fmla="*/ 2147483646 h 1182"/>
                <a:gd name="T50" fmla="*/ 2147483646 w 534"/>
                <a:gd name="T51" fmla="*/ 2147483646 h 1182"/>
                <a:gd name="T52" fmla="*/ 2147483646 w 534"/>
                <a:gd name="T53" fmla="*/ 2147483646 h 1182"/>
                <a:gd name="T54" fmla="*/ 2147483646 w 534"/>
                <a:gd name="T55" fmla="*/ 2147483646 h 1182"/>
                <a:gd name="T56" fmla="*/ 2147483646 w 534"/>
                <a:gd name="T57" fmla="*/ 2147483646 h 1182"/>
                <a:gd name="T58" fmla="*/ 2147483646 w 534"/>
                <a:gd name="T59" fmla="*/ 2147483646 h 1182"/>
                <a:gd name="T60" fmla="*/ 2147483646 w 534"/>
                <a:gd name="T61" fmla="*/ 2147483646 h 1182"/>
                <a:gd name="T62" fmla="*/ 2147483646 w 534"/>
                <a:gd name="T63" fmla="*/ 2147483646 h 1182"/>
                <a:gd name="T64" fmla="*/ 2147483646 w 534"/>
                <a:gd name="T65" fmla="*/ 2147483646 h 1182"/>
                <a:gd name="T66" fmla="*/ 2147483646 w 534"/>
                <a:gd name="T67" fmla="*/ 2147483646 h 1182"/>
                <a:gd name="T68" fmla="*/ 2147483646 w 534"/>
                <a:gd name="T69" fmla="*/ 2147483646 h 1182"/>
                <a:gd name="T70" fmla="*/ 2147483646 w 534"/>
                <a:gd name="T71" fmla="*/ 2147483646 h 1182"/>
                <a:gd name="T72" fmla="*/ 2147483646 w 534"/>
                <a:gd name="T73" fmla="*/ 2147483646 h 1182"/>
                <a:gd name="T74" fmla="*/ 2147483646 w 534"/>
                <a:gd name="T75" fmla="*/ 2147483646 h 1182"/>
                <a:gd name="T76" fmla="*/ 2147483646 w 534"/>
                <a:gd name="T77" fmla="*/ 2147483646 h 1182"/>
                <a:gd name="T78" fmla="*/ 2147483646 w 534"/>
                <a:gd name="T79" fmla="*/ 2147483646 h 1182"/>
                <a:gd name="T80" fmla="*/ 2147483646 w 534"/>
                <a:gd name="T81" fmla="*/ 2147483646 h 1182"/>
                <a:gd name="T82" fmla="*/ 2147483646 w 534"/>
                <a:gd name="T83" fmla="*/ 2147483646 h 1182"/>
                <a:gd name="T84" fmla="*/ 2147483646 w 534"/>
                <a:gd name="T85" fmla="*/ 2147483646 h 1182"/>
                <a:gd name="T86" fmla="*/ 2147483646 w 534"/>
                <a:gd name="T87" fmla="*/ 2147483646 h 1182"/>
                <a:gd name="T88" fmla="*/ 2147483646 w 534"/>
                <a:gd name="T89" fmla="*/ 2147483646 h 1182"/>
                <a:gd name="T90" fmla="*/ 2147483646 w 534"/>
                <a:gd name="T91" fmla="*/ 2147483646 h 1182"/>
                <a:gd name="T92" fmla="*/ 2147483646 w 534"/>
                <a:gd name="T93" fmla="*/ 2147483646 h 1182"/>
                <a:gd name="T94" fmla="*/ 2147483646 w 534"/>
                <a:gd name="T95" fmla="*/ 2147483646 h 1182"/>
                <a:gd name="T96" fmla="*/ 2147483646 w 534"/>
                <a:gd name="T97" fmla="*/ 2147483646 h 1182"/>
                <a:gd name="T98" fmla="*/ 2147483646 w 534"/>
                <a:gd name="T99" fmla="*/ 2147483646 h 1182"/>
                <a:gd name="T100" fmla="*/ 2147483646 w 534"/>
                <a:gd name="T101" fmla="*/ 2147483646 h 1182"/>
                <a:gd name="T102" fmla="*/ 2147483646 w 534"/>
                <a:gd name="T103" fmla="*/ 2147483646 h 1182"/>
                <a:gd name="T104" fmla="*/ 2147483646 w 534"/>
                <a:gd name="T105" fmla="*/ 2147483646 h 1182"/>
                <a:gd name="T106" fmla="*/ 2147483646 w 534"/>
                <a:gd name="T107" fmla="*/ 2147483646 h 1182"/>
                <a:gd name="T108" fmla="*/ 2147483646 w 534"/>
                <a:gd name="T109" fmla="*/ 2147483646 h 1182"/>
                <a:gd name="T110" fmla="*/ 2147483646 w 534"/>
                <a:gd name="T111" fmla="*/ 2147483646 h 1182"/>
                <a:gd name="T112" fmla="*/ 0 w 534"/>
                <a:gd name="T113" fmla="*/ 2147483646 h 11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4"/>
                <a:gd name="T172" fmla="*/ 0 h 1182"/>
                <a:gd name="T173" fmla="*/ 534 w 534"/>
                <a:gd name="T174" fmla="*/ 1182 h 11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4" h="1182">
                  <a:moveTo>
                    <a:pt x="0" y="539"/>
                  </a:moveTo>
                  <a:lnTo>
                    <a:pt x="0" y="539"/>
                  </a:lnTo>
                  <a:lnTo>
                    <a:pt x="4" y="539"/>
                  </a:lnTo>
                  <a:lnTo>
                    <a:pt x="12" y="539"/>
                  </a:lnTo>
                  <a:lnTo>
                    <a:pt x="19" y="536"/>
                  </a:lnTo>
                  <a:lnTo>
                    <a:pt x="23" y="534"/>
                  </a:lnTo>
                  <a:lnTo>
                    <a:pt x="25" y="531"/>
                  </a:lnTo>
                  <a:lnTo>
                    <a:pt x="28" y="518"/>
                  </a:lnTo>
                  <a:lnTo>
                    <a:pt x="40" y="496"/>
                  </a:lnTo>
                  <a:lnTo>
                    <a:pt x="47" y="486"/>
                  </a:lnTo>
                  <a:lnTo>
                    <a:pt x="53" y="475"/>
                  </a:lnTo>
                  <a:lnTo>
                    <a:pt x="61" y="466"/>
                  </a:lnTo>
                  <a:lnTo>
                    <a:pt x="67" y="461"/>
                  </a:lnTo>
                  <a:lnTo>
                    <a:pt x="75" y="459"/>
                  </a:lnTo>
                  <a:lnTo>
                    <a:pt x="83" y="456"/>
                  </a:lnTo>
                  <a:lnTo>
                    <a:pt x="97" y="455"/>
                  </a:lnTo>
                  <a:lnTo>
                    <a:pt x="110" y="453"/>
                  </a:lnTo>
                  <a:lnTo>
                    <a:pt x="120" y="452"/>
                  </a:lnTo>
                  <a:lnTo>
                    <a:pt x="125" y="448"/>
                  </a:lnTo>
                  <a:lnTo>
                    <a:pt x="131" y="443"/>
                  </a:lnTo>
                  <a:lnTo>
                    <a:pt x="142" y="429"/>
                  </a:lnTo>
                  <a:lnTo>
                    <a:pt x="155" y="408"/>
                  </a:lnTo>
                  <a:lnTo>
                    <a:pt x="167" y="388"/>
                  </a:lnTo>
                  <a:lnTo>
                    <a:pt x="178" y="364"/>
                  </a:lnTo>
                  <a:lnTo>
                    <a:pt x="193" y="333"/>
                  </a:lnTo>
                  <a:lnTo>
                    <a:pt x="208" y="297"/>
                  </a:lnTo>
                  <a:lnTo>
                    <a:pt x="224" y="258"/>
                  </a:lnTo>
                  <a:lnTo>
                    <a:pt x="237" y="218"/>
                  </a:lnTo>
                  <a:lnTo>
                    <a:pt x="243" y="197"/>
                  </a:lnTo>
                  <a:lnTo>
                    <a:pt x="248" y="177"/>
                  </a:lnTo>
                  <a:lnTo>
                    <a:pt x="287" y="0"/>
                  </a:lnTo>
                  <a:lnTo>
                    <a:pt x="300" y="2"/>
                  </a:lnTo>
                  <a:lnTo>
                    <a:pt x="334" y="9"/>
                  </a:lnTo>
                  <a:lnTo>
                    <a:pt x="353" y="13"/>
                  </a:lnTo>
                  <a:lnTo>
                    <a:pt x="372" y="19"/>
                  </a:lnTo>
                  <a:lnTo>
                    <a:pt x="392" y="27"/>
                  </a:lnTo>
                  <a:lnTo>
                    <a:pt x="407" y="34"/>
                  </a:lnTo>
                  <a:lnTo>
                    <a:pt x="396" y="82"/>
                  </a:lnTo>
                  <a:lnTo>
                    <a:pt x="387" y="121"/>
                  </a:lnTo>
                  <a:lnTo>
                    <a:pt x="380" y="151"/>
                  </a:lnTo>
                  <a:lnTo>
                    <a:pt x="375" y="184"/>
                  </a:lnTo>
                  <a:lnTo>
                    <a:pt x="365" y="234"/>
                  </a:lnTo>
                  <a:lnTo>
                    <a:pt x="350" y="309"/>
                  </a:lnTo>
                  <a:lnTo>
                    <a:pt x="348" y="315"/>
                  </a:lnTo>
                  <a:lnTo>
                    <a:pt x="344" y="327"/>
                  </a:lnTo>
                  <a:lnTo>
                    <a:pt x="334" y="353"/>
                  </a:lnTo>
                  <a:lnTo>
                    <a:pt x="314" y="397"/>
                  </a:lnTo>
                  <a:lnTo>
                    <a:pt x="308" y="415"/>
                  </a:lnTo>
                  <a:lnTo>
                    <a:pt x="297" y="444"/>
                  </a:lnTo>
                  <a:lnTo>
                    <a:pt x="286" y="482"/>
                  </a:lnTo>
                  <a:lnTo>
                    <a:pt x="295" y="490"/>
                  </a:lnTo>
                  <a:lnTo>
                    <a:pt x="314" y="508"/>
                  </a:lnTo>
                  <a:lnTo>
                    <a:pt x="325" y="518"/>
                  </a:lnTo>
                  <a:lnTo>
                    <a:pt x="334" y="530"/>
                  </a:lnTo>
                  <a:lnTo>
                    <a:pt x="340" y="540"/>
                  </a:lnTo>
                  <a:lnTo>
                    <a:pt x="343" y="545"/>
                  </a:lnTo>
                  <a:lnTo>
                    <a:pt x="343" y="550"/>
                  </a:lnTo>
                  <a:lnTo>
                    <a:pt x="345" y="598"/>
                  </a:lnTo>
                  <a:lnTo>
                    <a:pt x="348" y="623"/>
                  </a:lnTo>
                  <a:lnTo>
                    <a:pt x="349" y="640"/>
                  </a:lnTo>
                  <a:lnTo>
                    <a:pt x="352" y="646"/>
                  </a:lnTo>
                  <a:lnTo>
                    <a:pt x="356" y="655"/>
                  </a:lnTo>
                  <a:lnTo>
                    <a:pt x="366" y="676"/>
                  </a:lnTo>
                  <a:lnTo>
                    <a:pt x="376" y="694"/>
                  </a:lnTo>
                  <a:lnTo>
                    <a:pt x="382" y="700"/>
                  </a:lnTo>
                  <a:lnTo>
                    <a:pt x="384" y="703"/>
                  </a:lnTo>
                  <a:lnTo>
                    <a:pt x="396" y="713"/>
                  </a:lnTo>
                  <a:lnTo>
                    <a:pt x="415" y="733"/>
                  </a:lnTo>
                  <a:lnTo>
                    <a:pt x="424" y="744"/>
                  </a:lnTo>
                  <a:lnTo>
                    <a:pt x="435" y="756"/>
                  </a:lnTo>
                  <a:lnTo>
                    <a:pt x="442" y="768"/>
                  </a:lnTo>
                  <a:lnTo>
                    <a:pt x="447" y="779"/>
                  </a:lnTo>
                  <a:lnTo>
                    <a:pt x="466" y="818"/>
                  </a:lnTo>
                  <a:lnTo>
                    <a:pt x="494" y="878"/>
                  </a:lnTo>
                  <a:lnTo>
                    <a:pt x="521" y="936"/>
                  </a:lnTo>
                  <a:lnTo>
                    <a:pt x="530" y="958"/>
                  </a:lnTo>
                  <a:lnTo>
                    <a:pt x="534" y="969"/>
                  </a:lnTo>
                  <a:lnTo>
                    <a:pt x="534" y="973"/>
                  </a:lnTo>
                  <a:lnTo>
                    <a:pt x="533" y="977"/>
                  </a:lnTo>
                  <a:lnTo>
                    <a:pt x="529" y="986"/>
                  </a:lnTo>
                  <a:lnTo>
                    <a:pt x="522" y="995"/>
                  </a:lnTo>
                  <a:lnTo>
                    <a:pt x="512" y="1006"/>
                  </a:lnTo>
                  <a:lnTo>
                    <a:pt x="500" y="1015"/>
                  </a:lnTo>
                  <a:lnTo>
                    <a:pt x="488" y="1024"/>
                  </a:lnTo>
                  <a:lnTo>
                    <a:pt x="472" y="1030"/>
                  </a:lnTo>
                  <a:lnTo>
                    <a:pt x="456" y="1034"/>
                  </a:lnTo>
                  <a:lnTo>
                    <a:pt x="438" y="1037"/>
                  </a:lnTo>
                  <a:lnTo>
                    <a:pt x="418" y="1039"/>
                  </a:lnTo>
                  <a:lnTo>
                    <a:pt x="375" y="1042"/>
                  </a:lnTo>
                  <a:lnTo>
                    <a:pt x="354" y="1044"/>
                  </a:lnTo>
                  <a:lnTo>
                    <a:pt x="338" y="1047"/>
                  </a:lnTo>
                  <a:lnTo>
                    <a:pt x="325" y="1051"/>
                  </a:lnTo>
                  <a:lnTo>
                    <a:pt x="319" y="1052"/>
                  </a:lnTo>
                  <a:lnTo>
                    <a:pt x="316" y="1055"/>
                  </a:lnTo>
                  <a:lnTo>
                    <a:pt x="301" y="1070"/>
                  </a:lnTo>
                  <a:lnTo>
                    <a:pt x="292" y="1081"/>
                  </a:lnTo>
                  <a:lnTo>
                    <a:pt x="283" y="1094"/>
                  </a:lnTo>
                  <a:lnTo>
                    <a:pt x="274" y="1107"/>
                  </a:lnTo>
                  <a:lnTo>
                    <a:pt x="268" y="1119"/>
                  </a:lnTo>
                  <a:lnTo>
                    <a:pt x="264" y="1135"/>
                  </a:lnTo>
                  <a:lnTo>
                    <a:pt x="263" y="1141"/>
                  </a:lnTo>
                  <a:lnTo>
                    <a:pt x="263" y="1149"/>
                  </a:lnTo>
                  <a:lnTo>
                    <a:pt x="261" y="1157"/>
                  </a:lnTo>
                  <a:lnTo>
                    <a:pt x="260" y="1162"/>
                  </a:lnTo>
                  <a:lnTo>
                    <a:pt x="257" y="1167"/>
                  </a:lnTo>
                  <a:lnTo>
                    <a:pt x="253" y="1171"/>
                  </a:lnTo>
                  <a:lnTo>
                    <a:pt x="250" y="1175"/>
                  </a:lnTo>
                  <a:lnTo>
                    <a:pt x="244" y="1178"/>
                  </a:lnTo>
                  <a:lnTo>
                    <a:pt x="234" y="1180"/>
                  </a:lnTo>
                  <a:lnTo>
                    <a:pt x="222" y="1182"/>
                  </a:lnTo>
                  <a:lnTo>
                    <a:pt x="213" y="1182"/>
                  </a:lnTo>
                  <a:lnTo>
                    <a:pt x="204" y="1180"/>
                  </a:lnTo>
                  <a:lnTo>
                    <a:pt x="210" y="1130"/>
                  </a:lnTo>
                  <a:lnTo>
                    <a:pt x="213" y="1074"/>
                  </a:lnTo>
                  <a:lnTo>
                    <a:pt x="216" y="1006"/>
                  </a:lnTo>
                  <a:lnTo>
                    <a:pt x="219" y="929"/>
                  </a:lnTo>
                  <a:lnTo>
                    <a:pt x="219" y="889"/>
                  </a:lnTo>
                  <a:lnTo>
                    <a:pt x="217" y="850"/>
                  </a:lnTo>
                  <a:lnTo>
                    <a:pt x="215" y="810"/>
                  </a:lnTo>
                  <a:lnTo>
                    <a:pt x="212" y="773"/>
                  </a:lnTo>
                  <a:lnTo>
                    <a:pt x="207" y="737"/>
                  </a:lnTo>
                  <a:lnTo>
                    <a:pt x="200" y="703"/>
                  </a:lnTo>
                  <a:lnTo>
                    <a:pt x="194" y="673"/>
                  </a:lnTo>
                  <a:lnTo>
                    <a:pt x="186" y="646"/>
                  </a:lnTo>
                  <a:lnTo>
                    <a:pt x="180" y="623"/>
                  </a:lnTo>
                  <a:lnTo>
                    <a:pt x="173" y="603"/>
                  </a:lnTo>
                  <a:lnTo>
                    <a:pt x="166" y="585"/>
                  </a:lnTo>
                  <a:lnTo>
                    <a:pt x="159" y="571"/>
                  </a:lnTo>
                  <a:lnTo>
                    <a:pt x="153" y="560"/>
                  </a:lnTo>
                  <a:lnTo>
                    <a:pt x="146" y="550"/>
                  </a:lnTo>
                  <a:lnTo>
                    <a:pt x="140" y="544"/>
                  </a:lnTo>
                  <a:lnTo>
                    <a:pt x="132" y="539"/>
                  </a:lnTo>
                  <a:lnTo>
                    <a:pt x="125" y="536"/>
                  </a:lnTo>
                  <a:lnTo>
                    <a:pt x="119" y="535"/>
                  </a:lnTo>
                  <a:lnTo>
                    <a:pt x="113" y="535"/>
                  </a:lnTo>
                  <a:lnTo>
                    <a:pt x="106" y="536"/>
                  </a:lnTo>
                  <a:lnTo>
                    <a:pt x="100" y="539"/>
                  </a:lnTo>
                  <a:lnTo>
                    <a:pt x="92" y="543"/>
                  </a:lnTo>
                  <a:lnTo>
                    <a:pt x="67" y="558"/>
                  </a:lnTo>
                  <a:lnTo>
                    <a:pt x="47" y="571"/>
                  </a:lnTo>
                  <a:lnTo>
                    <a:pt x="32" y="580"/>
                  </a:lnTo>
                  <a:lnTo>
                    <a:pt x="27" y="581"/>
                  </a:lnTo>
                  <a:lnTo>
                    <a:pt x="23" y="581"/>
                  </a:lnTo>
                  <a:lnTo>
                    <a:pt x="21" y="578"/>
                  </a:lnTo>
                  <a:lnTo>
                    <a:pt x="17" y="572"/>
                  </a:lnTo>
                  <a:lnTo>
                    <a:pt x="9" y="558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7"/>
            <p:cNvSpPr>
              <a:spLocks noEditPoints="1" noChangeArrowheads="1"/>
            </p:cNvSpPr>
            <p:nvPr/>
          </p:nvSpPr>
          <p:spPr bwMode="auto">
            <a:xfrm>
              <a:off x="0" y="954088"/>
              <a:ext cx="2017713" cy="2493963"/>
            </a:xfrm>
            <a:custGeom>
              <a:avLst/>
              <a:gdLst>
                <a:gd name="T0" fmla="*/ 2147483646 w 1271"/>
                <a:gd name="T1" fmla="*/ 2147483646 h 1571"/>
                <a:gd name="T2" fmla="*/ 2147483646 w 1271"/>
                <a:gd name="T3" fmla="*/ 2147483646 h 1571"/>
                <a:gd name="T4" fmla="*/ 2147483646 w 1271"/>
                <a:gd name="T5" fmla="*/ 2147483646 h 1571"/>
                <a:gd name="T6" fmla="*/ 2147483646 w 1271"/>
                <a:gd name="T7" fmla="*/ 2147483646 h 1571"/>
                <a:gd name="T8" fmla="*/ 2147483646 w 1271"/>
                <a:gd name="T9" fmla="*/ 2147483646 h 1571"/>
                <a:gd name="T10" fmla="*/ 2147483646 w 1271"/>
                <a:gd name="T11" fmla="*/ 2147483646 h 1571"/>
                <a:gd name="T12" fmla="*/ 2147483646 w 1271"/>
                <a:gd name="T13" fmla="*/ 2147483646 h 1571"/>
                <a:gd name="T14" fmla="*/ 2147483646 w 1271"/>
                <a:gd name="T15" fmla="*/ 2147483646 h 1571"/>
                <a:gd name="T16" fmla="*/ 2147483646 w 1271"/>
                <a:gd name="T17" fmla="*/ 2147483646 h 1571"/>
                <a:gd name="T18" fmla="*/ 2147483646 w 1271"/>
                <a:gd name="T19" fmla="*/ 2147483646 h 1571"/>
                <a:gd name="T20" fmla="*/ 2147483646 w 1271"/>
                <a:gd name="T21" fmla="*/ 2147483646 h 1571"/>
                <a:gd name="T22" fmla="*/ 2147483646 w 1271"/>
                <a:gd name="T23" fmla="*/ 2147483646 h 1571"/>
                <a:gd name="T24" fmla="*/ 2147483646 w 1271"/>
                <a:gd name="T25" fmla="*/ 2147483646 h 1571"/>
                <a:gd name="T26" fmla="*/ 2147483646 w 1271"/>
                <a:gd name="T27" fmla="*/ 2147483646 h 1571"/>
                <a:gd name="T28" fmla="*/ 2147483646 w 1271"/>
                <a:gd name="T29" fmla="*/ 2147483646 h 1571"/>
                <a:gd name="T30" fmla="*/ 2147483646 w 1271"/>
                <a:gd name="T31" fmla="*/ 2147483646 h 1571"/>
                <a:gd name="T32" fmla="*/ 2147483646 w 1271"/>
                <a:gd name="T33" fmla="*/ 2147483646 h 1571"/>
                <a:gd name="T34" fmla="*/ 2147483646 w 1271"/>
                <a:gd name="T35" fmla="*/ 2147483646 h 1571"/>
                <a:gd name="T36" fmla="*/ 2147483646 w 1271"/>
                <a:gd name="T37" fmla="*/ 2147483646 h 1571"/>
                <a:gd name="T38" fmla="*/ 2147483646 w 1271"/>
                <a:gd name="T39" fmla="*/ 2147483646 h 1571"/>
                <a:gd name="T40" fmla="*/ 2147483646 w 1271"/>
                <a:gd name="T41" fmla="*/ 0 h 1571"/>
                <a:gd name="T42" fmla="*/ 2147483646 w 1271"/>
                <a:gd name="T43" fmla="*/ 2147483646 h 1571"/>
                <a:gd name="T44" fmla="*/ 2147483646 w 1271"/>
                <a:gd name="T45" fmla="*/ 2147483646 h 1571"/>
                <a:gd name="T46" fmla="*/ 2147483646 w 1271"/>
                <a:gd name="T47" fmla="*/ 2147483646 h 1571"/>
                <a:gd name="T48" fmla="*/ 2147483646 w 1271"/>
                <a:gd name="T49" fmla="*/ 2147483646 h 1571"/>
                <a:gd name="T50" fmla="*/ 2147483646 w 1271"/>
                <a:gd name="T51" fmla="*/ 2147483646 h 1571"/>
                <a:gd name="T52" fmla="*/ 2147483646 w 1271"/>
                <a:gd name="T53" fmla="*/ 2147483646 h 1571"/>
                <a:gd name="T54" fmla="*/ 2147483646 w 1271"/>
                <a:gd name="T55" fmla="*/ 2147483646 h 1571"/>
                <a:gd name="T56" fmla="*/ 2147483646 w 1271"/>
                <a:gd name="T57" fmla="*/ 2147483646 h 1571"/>
                <a:gd name="T58" fmla="*/ 2147483646 w 1271"/>
                <a:gd name="T59" fmla="*/ 2147483646 h 1571"/>
                <a:gd name="T60" fmla="*/ 2147483646 w 1271"/>
                <a:gd name="T61" fmla="*/ 2147483646 h 1571"/>
                <a:gd name="T62" fmla="*/ 2147483646 w 1271"/>
                <a:gd name="T63" fmla="*/ 2147483646 h 1571"/>
                <a:gd name="T64" fmla="*/ 2147483646 w 1271"/>
                <a:gd name="T65" fmla="*/ 2147483646 h 1571"/>
                <a:gd name="T66" fmla="*/ 2147483646 w 1271"/>
                <a:gd name="T67" fmla="*/ 2147483646 h 1571"/>
                <a:gd name="T68" fmla="*/ 2147483646 w 1271"/>
                <a:gd name="T69" fmla="*/ 2147483646 h 1571"/>
                <a:gd name="T70" fmla="*/ 2147483646 w 1271"/>
                <a:gd name="T71" fmla="*/ 2147483646 h 1571"/>
                <a:gd name="T72" fmla="*/ 2147483646 w 1271"/>
                <a:gd name="T73" fmla="*/ 2147483646 h 1571"/>
                <a:gd name="T74" fmla="*/ 2147483646 w 1271"/>
                <a:gd name="T75" fmla="*/ 2147483646 h 1571"/>
                <a:gd name="T76" fmla="*/ 2147483646 w 1271"/>
                <a:gd name="T77" fmla="*/ 2147483646 h 1571"/>
                <a:gd name="T78" fmla="*/ 2147483646 w 1271"/>
                <a:gd name="T79" fmla="*/ 2147483646 h 1571"/>
                <a:gd name="T80" fmla="*/ 2147483646 w 1271"/>
                <a:gd name="T81" fmla="*/ 2147483646 h 1571"/>
                <a:gd name="T82" fmla="*/ 2147483646 w 1271"/>
                <a:gd name="T83" fmla="*/ 2147483646 h 1571"/>
                <a:gd name="T84" fmla="*/ 2147483646 w 1271"/>
                <a:gd name="T85" fmla="*/ 2147483646 h 1571"/>
                <a:gd name="T86" fmla="*/ 2147483646 w 1271"/>
                <a:gd name="T87" fmla="*/ 2147483646 h 1571"/>
                <a:gd name="T88" fmla="*/ 2147483646 w 1271"/>
                <a:gd name="T89" fmla="*/ 2147483646 h 1571"/>
                <a:gd name="T90" fmla="*/ 2147483646 w 1271"/>
                <a:gd name="T91" fmla="*/ 2147483646 h 1571"/>
                <a:gd name="T92" fmla="*/ 2147483646 w 1271"/>
                <a:gd name="T93" fmla="*/ 2147483646 h 1571"/>
                <a:gd name="T94" fmla="*/ 2147483646 w 1271"/>
                <a:gd name="T95" fmla="*/ 2147483646 h 1571"/>
                <a:gd name="T96" fmla="*/ 2147483646 w 1271"/>
                <a:gd name="T97" fmla="*/ 2147483646 h 1571"/>
                <a:gd name="T98" fmla="*/ 2147483646 w 1271"/>
                <a:gd name="T99" fmla="*/ 2147483646 h 1571"/>
                <a:gd name="T100" fmla="*/ 2147483646 w 1271"/>
                <a:gd name="T101" fmla="*/ 2147483646 h 1571"/>
                <a:gd name="T102" fmla="*/ 2147483646 w 1271"/>
                <a:gd name="T103" fmla="*/ 2147483646 h 1571"/>
                <a:gd name="T104" fmla="*/ 2147483646 w 1271"/>
                <a:gd name="T105" fmla="*/ 2147483646 h 1571"/>
                <a:gd name="T106" fmla="*/ 2147483646 w 1271"/>
                <a:gd name="T107" fmla="*/ 2147483646 h 1571"/>
                <a:gd name="T108" fmla="*/ 2147483646 w 1271"/>
                <a:gd name="T109" fmla="*/ 2147483646 h 1571"/>
                <a:gd name="T110" fmla="*/ 2147483646 w 1271"/>
                <a:gd name="T111" fmla="*/ 2147483646 h 1571"/>
                <a:gd name="T112" fmla="*/ 2147483646 w 1271"/>
                <a:gd name="T113" fmla="*/ 2147483646 h 1571"/>
                <a:gd name="T114" fmla="*/ 2147483646 w 1271"/>
                <a:gd name="T115" fmla="*/ 2147483646 h 1571"/>
                <a:gd name="T116" fmla="*/ 2147483646 w 1271"/>
                <a:gd name="T117" fmla="*/ 2147483646 h 1571"/>
                <a:gd name="T118" fmla="*/ 2147483646 w 1271"/>
                <a:gd name="T119" fmla="*/ 2147483646 h 1571"/>
                <a:gd name="T120" fmla="*/ 2147483646 w 1271"/>
                <a:gd name="T121" fmla="*/ 2147483646 h 1571"/>
                <a:gd name="T122" fmla="*/ 2147483646 w 1271"/>
                <a:gd name="T123" fmla="*/ 2147483646 h 157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71"/>
                <a:gd name="T187" fmla="*/ 0 h 1571"/>
                <a:gd name="T188" fmla="*/ 1271 w 1271"/>
                <a:gd name="T189" fmla="*/ 1571 h 157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71" h="1571">
                  <a:moveTo>
                    <a:pt x="1269" y="1319"/>
                  </a:moveTo>
                  <a:lnTo>
                    <a:pt x="1269" y="1319"/>
                  </a:lnTo>
                  <a:lnTo>
                    <a:pt x="1261" y="1291"/>
                  </a:lnTo>
                  <a:lnTo>
                    <a:pt x="1257" y="1273"/>
                  </a:lnTo>
                  <a:lnTo>
                    <a:pt x="1254" y="1257"/>
                  </a:lnTo>
                  <a:lnTo>
                    <a:pt x="1244" y="1203"/>
                  </a:lnTo>
                  <a:lnTo>
                    <a:pt x="1238" y="1168"/>
                  </a:lnTo>
                  <a:lnTo>
                    <a:pt x="1231" y="1140"/>
                  </a:lnTo>
                  <a:lnTo>
                    <a:pt x="1226" y="1127"/>
                  </a:lnTo>
                  <a:lnTo>
                    <a:pt x="1218" y="1111"/>
                  </a:lnTo>
                  <a:lnTo>
                    <a:pt x="1209" y="1094"/>
                  </a:lnTo>
                  <a:lnTo>
                    <a:pt x="1199" y="1077"/>
                  </a:lnTo>
                  <a:lnTo>
                    <a:pt x="1179" y="1049"/>
                  </a:lnTo>
                  <a:lnTo>
                    <a:pt x="1166" y="1031"/>
                  </a:lnTo>
                  <a:lnTo>
                    <a:pt x="1155" y="1015"/>
                  </a:lnTo>
                  <a:lnTo>
                    <a:pt x="1141" y="992"/>
                  </a:lnTo>
                  <a:lnTo>
                    <a:pt x="1126" y="968"/>
                  </a:lnTo>
                  <a:lnTo>
                    <a:pt x="1121" y="959"/>
                  </a:lnTo>
                  <a:lnTo>
                    <a:pt x="1119" y="952"/>
                  </a:lnTo>
                  <a:lnTo>
                    <a:pt x="1117" y="943"/>
                  </a:lnTo>
                  <a:lnTo>
                    <a:pt x="1116" y="933"/>
                  </a:lnTo>
                  <a:lnTo>
                    <a:pt x="1116" y="922"/>
                  </a:lnTo>
                  <a:lnTo>
                    <a:pt x="1116" y="911"/>
                  </a:lnTo>
                  <a:lnTo>
                    <a:pt x="1119" y="899"/>
                  </a:lnTo>
                  <a:lnTo>
                    <a:pt x="1119" y="886"/>
                  </a:lnTo>
                  <a:lnTo>
                    <a:pt x="1119" y="873"/>
                  </a:lnTo>
                  <a:lnTo>
                    <a:pt x="1116" y="863"/>
                  </a:lnTo>
                  <a:lnTo>
                    <a:pt x="1115" y="858"/>
                  </a:lnTo>
                  <a:lnTo>
                    <a:pt x="1111" y="855"/>
                  </a:lnTo>
                  <a:lnTo>
                    <a:pt x="1100" y="849"/>
                  </a:lnTo>
                  <a:lnTo>
                    <a:pt x="1090" y="843"/>
                  </a:lnTo>
                  <a:lnTo>
                    <a:pt x="1082" y="842"/>
                  </a:lnTo>
                  <a:lnTo>
                    <a:pt x="1078" y="841"/>
                  </a:lnTo>
                  <a:lnTo>
                    <a:pt x="1077" y="840"/>
                  </a:lnTo>
                  <a:lnTo>
                    <a:pt x="1075" y="834"/>
                  </a:lnTo>
                  <a:lnTo>
                    <a:pt x="1073" y="828"/>
                  </a:lnTo>
                  <a:lnTo>
                    <a:pt x="1075" y="821"/>
                  </a:lnTo>
                  <a:lnTo>
                    <a:pt x="1076" y="816"/>
                  </a:lnTo>
                  <a:lnTo>
                    <a:pt x="1076" y="810"/>
                  </a:lnTo>
                  <a:lnTo>
                    <a:pt x="1073" y="805"/>
                  </a:lnTo>
                  <a:lnTo>
                    <a:pt x="1072" y="802"/>
                  </a:lnTo>
                  <a:lnTo>
                    <a:pt x="1069" y="801"/>
                  </a:lnTo>
                  <a:lnTo>
                    <a:pt x="1062" y="799"/>
                  </a:lnTo>
                  <a:lnTo>
                    <a:pt x="1059" y="798"/>
                  </a:lnTo>
                  <a:lnTo>
                    <a:pt x="1058" y="794"/>
                  </a:lnTo>
                  <a:lnTo>
                    <a:pt x="1056" y="789"/>
                  </a:lnTo>
                  <a:lnTo>
                    <a:pt x="1053" y="781"/>
                  </a:lnTo>
                  <a:lnTo>
                    <a:pt x="1049" y="774"/>
                  </a:lnTo>
                  <a:lnTo>
                    <a:pt x="1045" y="776"/>
                  </a:lnTo>
                  <a:lnTo>
                    <a:pt x="1037" y="784"/>
                  </a:lnTo>
                  <a:lnTo>
                    <a:pt x="1029" y="789"/>
                  </a:lnTo>
                  <a:lnTo>
                    <a:pt x="1022" y="793"/>
                  </a:lnTo>
                  <a:lnTo>
                    <a:pt x="1010" y="797"/>
                  </a:lnTo>
                  <a:lnTo>
                    <a:pt x="997" y="799"/>
                  </a:lnTo>
                  <a:lnTo>
                    <a:pt x="981" y="801"/>
                  </a:lnTo>
                  <a:lnTo>
                    <a:pt x="965" y="801"/>
                  </a:lnTo>
                  <a:lnTo>
                    <a:pt x="945" y="799"/>
                  </a:lnTo>
                  <a:lnTo>
                    <a:pt x="927" y="798"/>
                  </a:lnTo>
                  <a:lnTo>
                    <a:pt x="896" y="794"/>
                  </a:lnTo>
                  <a:lnTo>
                    <a:pt x="883" y="792"/>
                  </a:lnTo>
                  <a:lnTo>
                    <a:pt x="884" y="758"/>
                  </a:lnTo>
                  <a:lnTo>
                    <a:pt x="884" y="718"/>
                  </a:lnTo>
                  <a:lnTo>
                    <a:pt x="883" y="651"/>
                  </a:lnTo>
                  <a:lnTo>
                    <a:pt x="881" y="621"/>
                  </a:lnTo>
                  <a:lnTo>
                    <a:pt x="875" y="584"/>
                  </a:lnTo>
                  <a:lnTo>
                    <a:pt x="865" y="518"/>
                  </a:lnTo>
                  <a:lnTo>
                    <a:pt x="861" y="505"/>
                  </a:lnTo>
                  <a:lnTo>
                    <a:pt x="852" y="487"/>
                  </a:lnTo>
                  <a:lnTo>
                    <a:pt x="830" y="441"/>
                  </a:lnTo>
                  <a:lnTo>
                    <a:pt x="788" y="365"/>
                  </a:lnTo>
                  <a:lnTo>
                    <a:pt x="745" y="291"/>
                  </a:lnTo>
                  <a:lnTo>
                    <a:pt x="723" y="250"/>
                  </a:lnTo>
                  <a:lnTo>
                    <a:pt x="715" y="234"/>
                  </a:lnTo>
                  <a:lnTo>
                    <a:pt x="711" y="225"/>
                  </a:lnTo>
                  <a:lnTo>
                    <a:pt x="709" y="210"/>
                  </a:lnTo>
                  <a:lnTo>
                    <a:pt x="709" y="189"/>
                  </a:lnTo>
                  <a:lnTo>
                    <a:pt x="709" y="166"/>
                  </a:lnTo>
                  <a:lnTo>
                    <a:pt x="711" y="146"/>
                  </a:lnTo>
                  <a:lnTo>
                    <a:pt x="711" y="139"/>
                  </a:lnTo>
                  <a:lnTo>
                    <a:pt x="711" y="131"/>
                  </a:lnTo>
                  <a:lnTo>
                    <a:pt x="709" y="118"/>
                  </a:lnTo>
                  <a:lnTo>
                    <a:pt x="706" y="109"/>
                  </a:lnTo>
                  <a:lnTo>
                    <a:pt x="705" y="105"/>
                  </a:lnTo>
                  <a:lnTo>
                    <a:pt x="689" y="106"/>
                  </a:lnTo>
                  <a:lnTo>
                    <a:pt x="658" y="108"/>
                  </a:lnTo>
                  <a:lnTo>
                    <a:pt x="627" y="109"/>
                  </a:lnTo>
                  <a:lnTo>
                    <a:pt x="613" y="112"/>
                  </a:lnTo>
                  <a:lnTo>
                    <a:pt x="609" y="113"/>
                  </a:lnTo>
                  <a:lnTo>
                    <a:pt x="605" y="115"/>
                  </a:lnTo>
                  <a:lnTo>
                    <a:pt x="604" y="119"/>
                  </a:lnTo>
                  <a:lnTo>
                    <a:pt x="604" y="124"/>
                  </a:lnTo>
                  <a:lnTo>
                    <a:pt x="608" y="137"/>
                  </a:lnTo>
                  <a:lnTo>
                    <a:pt x="613" y="154"/>
                  </a:lnTo>
                  <a:lnTo>
                    <a:pt x="590" y="161"/>
                  </a:lnTo>
                  <a:lnTo>
                    <a:pt x="573" y="165"/>
                  </a:lnTo>
                  <a:lnTo>
                    <a:pt x="561" y="167"/>
                  </a:lnTo>
                  <a:lnTo>
                    <a:pt x="534" y="170"/>
                  </a:lnTo>
                  <a:lnTo>
                    <a:pt x="519" y="174"/>
                  </a:lnTo>
                  <a:lnTo>
                    <a:pt x="513" y="176"/>
                  </a:lnTo>
                  <a:lnTo>
                    <a:pt x="510" y="179"/>
                  </a:lnTo>
                  <a:lnTo>
                    <a:pt x="503" y="188"/>
                  </a:lnTo>
                  <a:lnTo>
                    <a:pt x="495" y="203"/>
                  </a:lnTo>
                  <a:lnTo>
                    <a:pt x="488" y="223"/>
                  </a:lnTo>
                  <a:lnTo>
                    <a:pt x="441" y="221"/>
                  </a:lnTo>
                  <a:lnTo>
                    <a:pt x="402" y="221"/>
                  </a:lnTo>
                  <a:lnTo>
                    <a:pt x="370" y="221"/>
                  </a:lnTo>
                  <a:lnTo>
                    <a:pt x="347" y="223"/>
                  </a:lnTo>
                  <a:lnTo>
                    <a:pt x="327" y="220"/>
                  </a:lnTo>
                  <a:lnTo>
                    <a:pt x="319" y="219"/>
                  </a:lnTo>
                  <a:lnTo>
                    <a:pt x="313" y="216"/>
                  </a:lnTo>
                  <a:lnTo>
                    <a:pt x="307" y="212"/>
                  </a:lnTo>
                  <a:lnTo>
                    <a:pt x="301" y="209"/>
                  </a:lnTo>
                  <a:lnTo>
                    <a:pt x="243" y="157"/>
                  </a:lnTo>
                  <a:lnTo>
                    <a:pt x="206" y="122"/>
                  </a:lnTo>
                  <a:lnTo>
                    <a:pt x="191" y="106"/>
                  </a:lnTo>
                  <a:lnTo>
                    <a:pt x="181" y="93"/>
                  </a:lnTo>
                  <a:lnTo>
                    <a:pt x="163" y="68"/>
                  </a:lnTo>
                  <a:lnTo>
                    <a:pt x="145" y="37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84" y="42"/>
                  </a:lnTo>
                  <a:lnTo>
                    <a:pt x="56" y="70"/>
                  </a:lnTo>
                  <a:lnTo>
                    <a:pt x="44" y="79"/>
                  </a:lnTo>
                  <a:lnTo>
                    <a:pt x="38" y="84"/>
                  </a:lnTo>
                  <a:lnTo>
                    <a:pt x="34" y="83"/>
                  </a:lnTo>
                  <a:lnTo>
                    <a:pt x="30" y="80"/>
                  </a:lnTo>
                  <a:lnTo>
                    <a:pt x="27" y="77"/>
                  </a:lnTo>
                  <a:lnTo>
                    <a:pt x="25" y="71"/>
                  </a:lnTo>
                  <a:lnTo>
                    <a:pt x="22" y="61"/>
                  </a:lnTo>
                  <a:lnTo>
                    <a:pt x="22" y="56"/>
                  </a:lnTo>
                  <a:lnTo>
                    <a:pt x="12" y="70"/>
                  </a:lnTo>
                  <a:lnTo>
                    <a:pt x="4" y="83"/>
                  </a:lnTo>
                  <a:lnTo>
                    <a:pt x="1" y="90"/>
                  </a:lnTo>
                  <a:lnTo>
                    <a:pt x="0" y="96"/>
                  </a:lnTo>
                  <a:lnTo>
                    <a:pt x="1" y="99"/>
                  </a:lnTo>
                  <a:lnTo>
                    <a:pt x="3" y="104"/>
                  </a:lnTo>
                  <a:lnTo>
                    <a:pt x="10" y="115"/>
                  </a:lnTo>
                  <a:lnTo>
                    <a:pt x="21" y="131"/>
                  </a:lnTo>
                  <a:lnTo>
                    <a:pt x="35" y="148"/>
                  </a:lnTo>
                  <a:lnTo>
                    <a:pt x="66" y="183"/>
                  </a:lnTo>
                  <a:lnTo>
                    <a:pt x="80" y="198"/>
                  </a:lnTo>
                  <a:lnTo>
                    <a:pt x="93" y="210"/>
                  </a:lnTo>
                  <a:lnTo>
                    <a:pt x="107" y="224"/>
                  </a:lnTo>
                  <a:lnTo>
                    <a:pt x="127" y="243"/>
                  </a:lnTo>
                  <a:lnTo>
                    <a:pt x="173" y="293"/>
                  </a:lnTo>
                  <a:lnTo>
                    <a:pt x="216" y="335"/>
                  </a:lnTo>
                  <a:lnTo>
                    <a:pt x="230" y="349"/>
                  </a:lnTo>
                  <a:lnTo>
                    <a:pt x="235" y="353"/>
                  </a:lnTo>
                  <a:lnTo>
                    <a:pt x="238" y="355"/>
                  </a:lnTo>
                  <a:lnTo>
                    <a:pt x="252" y="357"/>
                  </a:lnTo>
                  <a:lnTo>
                    <a:pt x="275" y="362"/>
                  </a:lnTo>
                  <a:lnTo>
                    <a:pt x="343" y="382"/>
                  </a:lnTo>
                  <a:lnTo>
                    <a:pt x="365" y="387"/>
                  </a:lnTo>
                  <a:lnTo>
                    <a:pt x="393" y="392"/>
                  </a:lnTo>
                  <a:lnTo>
                    <a:pt x="456" y="401"/>
                  </a:lnTo>
                  <a:lnTo>
                    <a:pt x="512" y="406"/>
                  </a:lnTo>
                  <a:lnTo>
                    <a:pt x="543" y="410"/>
                  </a:lnTo>
                  <a:lnTo>
                    <a:pt x="550" y="412"/>
                  </a:lnTo>
                  <a:lnTo>
                    <a:pt x="556" y="417"/>
                  </a:lnTo>
                  <a:lnTo>
                    <a:pt x="564" y="424"/>
                  </a:lnTo>
                  <a:lnTo>
                    <a:pt x="570" y="432"/>
                  </a:lnTo>
                  <a:lnTo>
                    <a:pt x="583" y="450"/>
                  </a:lnTo>
                  <a:lnTo>
                    <a:pt x="591" y="463"/>
                  </a:lnTo>
                  <a:lnTo>
                    <a:pt x="595" y="467"/>
                  </a:lnTo>
                  <a:lnTo>
                    <a:pt x="600" y="472"/>
                  </a:lnTo>
                  <a:lnTo>
                    <a:pt x="612" y="487"/>
                  </a:lnTo>
                  <a:lnTo>
                    <a:pt x="618" y="494"/>
                  </a:lnTo>
                  <a:lnTo>
                    <a:pt x="623" y="502"/>
                  </a:lnTo>
                  <a:lnTo>
                    <a:pt x="628" y="511"/>
                  </a:lnTo>
                  <a:lnTo>
                    <a:pt x="631" y="521"/>
                  </a:lnTo>
                  <a:lnTo>
                    <a:pt x="632" y="534"/>
                  </a:lnTo>
                  <a:lnTo>
                    <a:pt x="634" y="551"/>
                  </a:lnTo>
                  <a:lnTo>
                    <a:pt x="634" y="591"/>
                  </a:lnTo>
                  <a:lnTo>
                    <a:pt x="631" y="675"/>
                  </a:lnTo>
                  <a:lnTo>
                    <a:pt x="630" y="696"/>
                  </a:lnTo>
                  <a:lnTo>
                    <a:pt x="627" y="724"/>
                  </a:lnTo>
                  <a:lnTo>
                    <a:pt x="621" y="785"/>
                  </a:lnTo>
                  <a:lnTo>
                    <a:pt x="616" y="840"/>
                  </a:lnTo>
                  <a:lnTo>
                    <a:pt x="614" y="858"/>
                  </a:lnTo>
                  <a:lnTo>
                    <a:pt x="616" y="864"/>
                  </a:lnTo>
                  <a:lnTo>
                    <a:pt x="617" y="867"/>
                  </a:lnTo>
                  <a:lnTo>
                    <a:pt x="621" y="869"/>
                  </a:lnTo>
                  <a:lnTo>
                    <a:pt x="627" y="871"/>
                  </a:lnTo>
                  <a:lnTo>
                    <a:pt x="645" y="873"/>
                  </a:lnTo>
                  <a:lnTo>
                    <a:pt x="670" y="876"/>
                  </a:lnTo>
                  <a:lnTo>
                    <a:pt x="665" y="906"/>
                  </a:lnTo>
                  <a:lnTo>
                    <a:pt x="662" y="927"/>
                  </a:lnTo>
                  <a:lnTo>
                    <a:pt x="660" y="940"/>
                  </a:lnTo>
                  <a:lnTo>
                    <a:pt x="656" y="953"/>
                  </a:lnTo>
                  <a:lnTo>
                    <a:pt x="654" y="962"/>
                  </a:lnTo>
                  <a:lnTo>
                    <a:pt x="654" y="970"/>
                  </a:lnTo>
                  <a:lnTo>
                    <a:pt x="654" y="977"/>
                  </a:lnTo>
                  <a:lnTo>
                    <a:pt x="653" y="988"/>
                  </a:lnTo>
                  <a:lnTo>
                    <a:pt x="645" y="1019"/>
                  </a:lnTo>
                  <a:lnTo>
                    <a:pt x="627" y="1084"/>
                  </a:lnTo>
                  <a:lnTo>
                    <a:pt x="606" y="1178"/>
                  </a:lnTo>
                  <a:lnTo>
                    <a:pt x="596" y="1230"/>
                  </a:lnTo>
                  <a:lnTo>
                    <a:pt x="592" y="1249"/>
                  </a:lnTo>
                  <a:lnTo>
                    <a:pt x="592" y="1259"/>
                  </a:lnTo>
                  <a:lnTo>
                    <a:pt x="591" y="1264"/>
                  </a:lnTo>
                  <a:lnTo>
                    <a:pt x="591" y="1269"/>
                  </a:lnTo>
                  <a:lnTo>
                    <a:pt x="587" y="1277"/>
                  </a:lnTo>
                  <a:lnTo>
                    <a:pt x="583" y="1281"/>
                  </a:lnTo>
                  <a:lnTo>
                    <a:pt x="581" y="1282"/>
                  </a:lnTo>
                  <a:lnTo>
                    <a:pt x="578" y="1283"/>
                  </a:lnTo>
                  <a:lnTo>
                    <a:pt x="575" y="1283"/>
                  </a:lnTo>
                  <a:lnTo>
                    <a:pt x="572" y="1282"/>
                  </a:lnTo>
                  <a:lnTo>
                    <a:pt x="568" y="1279"/>
                  </a:lnTo>
                  <a:lnTo>
                    <a:pt x="556" y="1269"/>
                  </a:lnTo>
                  <a:lnTo>
                    <a:pt x="546" y="1259"/>
                  </a:lnTo>
                  <a:lnTo>
                    <a:pt x="537" y="1251"/>
                  </a:lnTo>
                  <a:lnTo>
                    <a:pt x="502" y="1225"/>
                  </a:lnTo>
                  <a:lnTo>
                    <a:pt x="480" y="1209"/>
                  </a:lnTo>
                  <a:lnTo>
                    <a:pt x="471" y="1204"/>
                  </a:lnTo>
                  <a:lnTo>
                    <a:pt x="466" y="1202"/>
                  </a:lnTo>
                  <a:lnTo>
                    <a:pt x="460" y="1202"/>
                  </a:lnTo>
                  <a:lnTo>
                    <a:pt x="451" y="1203"/>
                  </a:lnTo>
                  <a:lnTo>
                    <a:pt x="428" y="1208"/>
                  </a:lnTo>
                  <a:lnTo>
                    <a:pt x="402" y="1215"/>
                  </a:lnTo>
                  <a:lnTo>
                    <a:pt x="392" y="1218"/>
                  </a:lnTo>
                  <a:lnTo>
                    <a:pt x="384" y="1222"/>
                  </a:lnTo>
                  <a:lnTo>
                    <a:pt x="379" y="1226"/>
                  </a:lnTo>
                  <a:lnTo>
                    <a:pt x="374" y="1234"/>
                  </a:lnTo>
                  <a:lnTo>
                    <a:pt x="369" y="1243"/>
                  </a:lnTo>
                  <a:lnTo>
                    <a:pt x="363" y="1253"/>
                  </a:lnTo>
                  <a:lnTo>
                    <a:pt x="354" y="1273"/>
                  </a:lnTo>
                  <a:lnTo>
                    <a:pt x="349" y="1290"/>
                  </a:lnTo>
                  <a:lnTo>
                    <a:pt x="347" y="1299"/>
                  </a:lnTo>
                  <a:lnTo>
                    <a:pt x="341" y="1309"/>
                  </a:lnTo>
                  <a:lnTo>
                    <a:pt x="327" y="1337"/>
                  </a:lnTo>
                  <a:lnTo>
                    <a:pt x="300" y="1385"/>
                  </a:lnTo>
                  <a:lnTo>
                    <a:pt x="296" y="1393"/>
                  </a:lnTo>
                  <a:lnTo>
                    <a:pt x="292" y="1403"/>
                  </a:lnTo>
                  <a:lnTo>
                    <a:pt x="286" y="1429"/>
                  </a:lnTo>
                  <a:lnTo>
                    <a:pt x="281" y="1455"/>
                  </a:lnTo>
                  <a:lnTo>
                    <a:pt x="279" y="1467"/>
                  </a:lnTo>
                  <a:lnTo>
                    <a:pt x="279" y="1474"/>
                  </a:lnTo>
                  <a:lnTo>
                    <a:pt x="282" y="1495"/>
                  </a:lnTo>
                  <a:lnTo>
                    <a:pt x="287" y="1521"/>
                  </a:lnTo>
                  <a:lnTo>
                    <a:pt x="294" y="1547"/>
                  </a:lnTo>
                  <a:lnTo>
                    <a:pt x="297" y="1557"/>
                  </a:lnTo>
                  <a:lnTo>
                    <a:pt x="301" y="1562"/>
                  </a:lnTo>
                  <a:lnTo>
                    <a:pt x="305" y="1566"/>
                  </a:lnTo>
                  <a:lnTo>
                    <a:pt x="312" y="1569"/>
                  </a:lnTo>
                  <a:lnTo>
                    <a:pt x="319" y="1570"/>
                  </a:lnTo>
                  <a:lnTo>
                    <a:pt x="327" y="1571"/>
                  </a:lnTo>
                  <a:lnTo>
                    <a:pt x="340" y="1570"/>
                  </a:lnTo>
                  <a:lnTo>
                    <a:pt x="345" y="1569"/>
                  </a:lnTo>
                  <a:lnTo>
                    <a:pt x="349" y="1568"/>
                  </a:lnTo>
                  <a:lnTo>
                    <a:pt x="356" y="1560"/>
                  </a:lnTo>
                  <a:lnTo>
                    <a:pt x="365" y="1547"/>
                  </a:lnTo>
                  <a:lnTo>
                    <a:pt x="372" y="1531"/>
                  </a:lnTo>
                  <a:lnTo>
                    <a:pt x="376" y="1518"/>
                  </a:lnTo>
                  <a:lnTo>
                    <a:pt x="383" y="1500"/>
                  </a:lnTo>
                  <a:lnTo>
                    <a:pt x="394" y="1471"/>
                  </a:lnTo>
                  <a:lnTo>
                    <a:pt x="413" y="1428"/>
                  </a:lnTo>
                  <a:lnTo>
                    <a:pt x="416" y="1423"/>
                  </a:lnTo>
                  <a:lnTo>
                    <a:pt x="420" y="1418"/>
                  </a:lnTo>
                  <a:lnTo>
                    <a:pt x="425" y="1415"/>
                  </a:lnTo>
                  <a:lnTo>
                    <a:pt x="429" y="1415"/>
                  </a:lnTo>
                  <a:lnTo>
                    <a:pt x="432" y="1415"/>
                  </a:lnTo>
                  <a:lnTo>
                    <a:pt x="469" y="1428"/>
                  </a:lnTo>
                  <a:lnTo>
                    <a:pt x="522" y="1446"/>
                  </a:lnTo>
                  <a:lnTo>
                    <a:pt x="578" y="1468"/>
                  </a:lnTo>
                  <a:lnTo>
                    <a:pt x="608" y="1478"/>
                  </a:lnTo>
                  <a:lnTo>
                    <a:pt x="621" y="1482"/>
                  </a:lnTo>
                  <a:lnTo>
                    <a:pt x="631" y="1484"/>
                  </a:lnTo>
                  <a:lnTo>
                    <a:pt x="640" y="1484"/>
                  </a:lnTo>
                  <a:lnTo>
                    <a:pt x="650" y="1482"/>
                  </a:lnTo>
                  <a:lnTo>
                    <a:pt x="660" y="1480"/>
                  </a:lnTo>
                  <a:lnTo>
                    <a:pt x="670" y="1476"/>
                  </a:lnTo>
                  <a:lnTo>
                    <a:pt x="691" y="1468"/>
                  </a:lnTo>
                  <a:lnTo>
                    <a:pt x="711" y="1459"/>
                  </a:lnTo>
                  <a:lnTo>
                    <a:pt x="716" y="1455"/>
                  </a:lnTo>
                  <a:lnTo>
                    <a:pt x="722" y="1453"/>
                  </a:lnTo>
                  <a:lnTo>
                    <a:pt x="731" y="1442"/>
                  </a:lnTo>
                  <a:lnTo>
                    <a:pt x="740" y="1432"/>
                  </a:lnTo>
                  <a:lnTo>
                    <a:pt x="749" y="1420"/>
                  </a:lnTo>
                  <a:lnTo>
                    <a:pt x="762" y="1399"/>
                  </a:lnTo>
                  <a:lnTo>
                    <a:pt x="766" y="1390"/>
                  </a:lnTo>
                  <a:lnTo>
                    <a:pt x="776" y="1397"/>
                  </a:lnTo>
                  <a:lnTo>
                    <a:pt x="785" y="1405"/>
                  </a:lnTo>
                  <a:lnTo>
                    <a:pt x="788" y="1407"/>
                  </a:lnTo>
                  <a:lnTo>
                    <a:pt x="790" y="1411"/>
                  </a:lnTo>
                  <a:lnTo>
                    <a:pt x="802" y="1438"/>
                  </a:lnTo>
                  <a:lnTo>
                    <a:pt x="810" y="1459"/>
                  </a:lnTo>
                  <a:lnTo>
                    <a:pt x="812" y="1469"/>
                  </a:lnTo>
                  <a:lnTo>
                    <a:pt x="815" y="1480"/>
                  </a:lnTo>
                  <a:lnTo>
                    <a:pt x="817" y="1490"/>
                  </a:lnTo>
                  <a:lnTo>
                    <a:pt x="822" y="1502"/>
                  </a:lnTo>
                  <a:lnTo>
                    <a:pt x="829" y="1513"/>
                  </a:lnTo>
                  <a:lnTo>
                    <a:pt x="837" y="1524"/>
                  </a:lnTo>
                  <a:lnTo>
                    <a:pt x="846" y="1533"/>
                  </a:lnTo>
                  <a:lnTo>
                    <a:pt x="853" y="1540"/>
                  </a:lnTo>
                  <a:lnTo>
                    <a:pt x="860" y="1546"/>
                  </a:lnTo>
                  <a:lnTo>
                    <a:pt x="866" y="1547"/>
                  </a:lnTo>
                  <a:lnTo>
                    <a:pt x="877" y="1546"/>
                  </a:lnTo>
                  <a:lnTo>
                    <a:pt x="888" y="1542"/>
                  </a:lnTo>
                  <a:lnTo>
                    <a:pt x="894" y="1539"/>
                  </a:lnTo>
                  <a:lnTo>
                    <a:pt x="897" y="1537"/>
                  </a:lnTo>
                  <a:lnTo>
                    <a:pt x="900" y="1533"/>
                  </a:lnTo>
                  <a:lnTo>
                    <a:pt x="901" y="1529"/>
                  </a:lnTo>
                  <a:lnTo>
                    <a:pt x="900" y="1516"/>
                  </a:lnTo>
                  <a:lnTo>
                    <a:pt x="896" y="1495"/>
                  </a:lnTo>
                  <a:lnTo>
                    <a:pt x="892" y="1473"/>
                  </a:lnTo>
                  <a:lnTo>
                    <a:pt x="890" y="1454"/>
                  </a:lnTo>
                  <a:lnTo>
                    <a:pt x="888" y="1436"/>
                  </a:lnTo>
                  <a:lnTo>
                    <a:pt x="887" y="1416"/>
                  </a:lnTo>
                  <a:lnTo>
                    <a:pt x="886" y="1407"/>
                  </a:lnTo>
                  <a:lnTo>
                    <a:pt x="887" y="1399"/>
                  </a:lnTo>
                  <a:lnTo>
                    <a:pt x="888" y="1393"/>
                  </a:lnTo>
                  <a:lnTo>
                    <a:pt x="890" y="1392"/>
                  </a:lnTo>
                  <a:lnTo>
                    <a:pt x="892" y="1390"/>
                  </a:lnTo>
                  <a:lnTo>
                    <a:pt x="900" y="1389"/>
                  </a:lnTo>
                  <a:lnTo>
                    <a:pt x="916" y="1390"/>
                  </a:lnTo>
                  <a:lnTo>
                    <a:pt x="962" y="1396"/>
                  </a:lnTo>
                  <a:lnTo>
                    <a:pt x="1011" y="1402"/>
                  </a:lnTo>
                  <a:lnTo>
                    <a:pt x="1049" y="1409"/>
                  </a:lnTo>
                  <a:lnTo>
                    <a:pt x="1066" y="1411"/>
                  </a:lnTo>
                  <a:lnTo>
                    <a:pt x="1086" y="1412"/>
                  </a:lnTo>
                  <a:lnTo>
                    <a:pt x="1138" y="1415"/>
                  </a:lnTo>
                  <a:lnTo>
                    <a:pt x="1186" y="1415"/>
                  </a:lnTo>
                  <a:lnTo>
                    <a:pt x="1216" y="1415"/>
                  </a:lnTo>
                  <a:lnTo>
                    <a:pt x="1223" y="1412"/>
                  </a:lnTo>
                  <a:lnTo>
                    <a:pt x="1231" y="1409"/>
                  </a:lnTo>
                  <a:lnTo>
                    <a:pt x="1240" y="1402"/>
                  </a:lnTo>
                  <a:lnTo>
                    <a:pt x="1248" y="1396"/>
                  </a:lnTo>
                  <a:lnTo>
                    <a:pt x="1254" y="1388"/>
                  </a:lnTo>
                  <a:lnTo>
                    <a:pt x="1261" y="1381"/>
                  </a:lnTo>
                  <a:lnTo>
                    <a:pt x="1266" y="1374"/>
                  </a:lnTo>
                  <a:lnTo>
                    <a:pt x="1269" y="1368"/>
                  </a:lnTo>
                  <a:lnTo>
                    <a:pt x="1270" y="1357"/>
                  </a:lnTo>
                  <a:lnTo>
                    <a:pt x="1271" y="1343"/>
                  </a:lnTo>
                  <a:lnTo>
                    <a:pt x="1270" y="1330"/>
                  </a:lnTo>
                  <a:lnTo>
                    <a:pt x="1269" y="1319"/>
                  </a:lnTo>
                  <a:close/>
                  <a:moveTo>
                    <a:pt x="953" y="1247"/>
                  </a:moveTo>
                  <a:lnTo>
                    <a:pt x="953" y="1247"/>
                  </a:lnTo>
                  <a:lnTo>
                    <a:pt x="934" y="1247"/>
                  </a:lnTo>
                  <a:lnTo>
                    <a:pt x="906" y="1243"/>
                  </a:lnTo>
                  <a:lnTo>
                    <a:pt x="879" y="1240"/>
                  </a:lnTo>
                  <a:lnTo>
                    <a:pt x="869" y="1240"/>
                  </a:lnTo>
                  <a:lnTo>
                    <a:pt x="860" y="1240"/>
                  </a:lnTo>
                  <a:lnTo>
                    <a:pt x="896" y="1163"/>
                  </a:lnTo>
                  <a:lnTo>
                    <a:pt x="900" y="1154"/>
                  </a:lnTo>
                  <a:lnTo>
                    <a:pt x="903" y="1151"/>
                  </a:lnTo>
                  <a:lnTo>
                    <a:pt x="906" y="1149"/>
                  </a:lnTo>
                  <a:lnTo>
                    <a:pt x="910" y="1147"/>
                  </a:lnTo>
                  <a:lnTo>
                    <a:pt x="914" y="1149"/>
                  </a:lnTo>
                  <a:lnTo>
                    <a:pt x="918" y="1151"/>
                  </a:lnTo>
                  <a:lnTo>
                    <a:pt x="922" y="1158"/>
                  </a:lnTo>
                  <a:lnTo>
                    <a:pt x="935" y="1176"/>
                  </a:lnTo>
                  <a:lnTo>
                    <a:pt x="954" y="1200"/>
                  </a:lnTo>
                  <a:lnTo>
                    <a:pt x="981" y="1234"/>
                  </a:lnTo>
                  <a:lnTo>
                    <a:pt x="983" y="1237"/>
                  </a:lnTo>
                  <a:lnTo>
                    <a:pt x="983" y="1239"/>
                  </a:lnTo>
                  <a:lnTo>
                    <a:pt x="980" y="1242"/>
                  </a:lnTo>
                  <a:lnTo>
                    <a:pt x="976" y="1243"/>
                  </a:lnTo>
                  <a:lnTo>
                    <a:pt x="966" y="1246"/>
                  </a:lnTo>
                  <a:lnTo>
                    <a:pt x="953" y="1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473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 autoUpdateAnimBg="0"/>
      <p:bldP spid="12291" grpId="0" bldLvl="0" animBg="1" autoUpdateAnimBg="0"/>
      <p:bldP spid="12292" grpId="0" bldLvl="0" animBg="1" autoUpdateAnimBg="0"/>
      <p:bldP spid="12293" grpId="0" bldLvl="0" animBg="1" autoUpdateAnimBg="0"/>
      <p:bldP spid="12294" grpId="0" bldLvl="0" animBg="1" autoUpdateAnimBg="0"/>
      <p:bldP spid="1229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4"/>
          <p:cNvSpPr>
            <a:spLocks noChangeArrowheads="1"/>
          </p:cNvSpPr>
          <p:nvPr/>
        </p:nvSpPr>
        <p:spPr bwMode="auto">
          <a:xfrm>
            <a:off x="0" y="288925"/>
            <a:ext cx="127000" cy="615950"/>
          </a:xfrm>
          <a:prstGeom prst="rect">
            <a:avLst/>
          </a:prstGeom>
          <a:solidFill>
            <a:srgbClr val="0044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矩形 5"/>
          <p:cNvSpPr>
            <a:spLocks noChangeArrowheads="1"/>
          </p:cNvSpPr>
          <p:nvPr/>
        </p:nvSpPr>
        <p:spPr bwMode="auto">
          <a:xfrm>
            <a:off x="127000" y="288925"/>
            <a:ext cx="125413" cy="615950"/>
          </a:xfrm>
          <a:prstGeom prst="rect">
            <a:avLst/>
          </a:prstGeom>
          <a:solidFill>
            <a:srgbClr val="1467A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252413" y="288925"/>
            <a:ext cx="125412" cy="615950"/>
          </a:xfrm>
          <a:prstGeom prst="rect">
            <a:avLst/>
          </a:prstGeom>
          <a:solidFill>
            <a:srgbClr val="AFD6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矩形 7"/>
          <p:cNvSpPr>
            <a:spLocks noChangeArrowheads="1"/>
          </p:cNvSpPr>
          <p:nvPr/>
        </p:nvSpPr>
        <p:spPr bwMode="auto">
          <a:xfrm>
            <a:off x="377825" y="288925"/>
            <a:ext cx="127000" cy="6159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矩形 8"/>
          <p:cNvSpPr>
            <a:spLocks noChangeArrowheads="1"/>
          </p:cNvSpPr>
          <p:nvPr/>
        </p:nvSpPr>
        <p:spPr bwMode="auto">
          <a:xfrm>
            <a:off x="504825" y="288925"/>
            <a:ext cx="125413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10"/>
          <p:cNvSpPr>
            <a:spLocks noChangeArrowheads="1"/>
          </p:cNvSpPr>
          <p:nvPr/>
        </p:nvSpPr>
        <p:spPr bwMode="auto">
          <a:xfrm>
            <a:off x="630238" y="320675"/>
            <a:ext cx="8222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-1.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细胞世界演示类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20" name="矩形 1"/>
          <p:cNvSpPr>
            <a:spLocks noChangeArrowheads="1"/>
          </p:cNvSpPr>
          <p:nvPr/>
        </p:nvSpPr>
        <p:spPr bwMode="auto">
          <a:xfrm>
            <a:off x="1736076" y="1387366"/>
            <a:ext cx="904753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核心功能：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1.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单帧显示。调用细胞世界类的状态接口获取世界当前状态，通过终端的方式显示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动画显示。调动细胞世界类的状态机接口，组合多帧页面，当状态机终止时结束动画结束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键盘监听。通过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signal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0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方式</a:t>
            </a:r>
            <a:r>
              <a:rPr lang="zh-CN" altLang="en-US" sz="20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重写触发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SIGINT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Ctrl+c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  加速迭代动画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SIGQUIT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Ctrl+\)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减速迭代动画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SIGTSTP(</a:t>
            </a:r>
            <a:r>
              <a:rPr lang="en-US" altLang="zh-CN" sz="20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Ctrl+z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暂停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继续动画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644821" y="4817159"/>
            <a:ext cx="1246188" cy="1423988"/>
            <a:chOff x="0" y="0"/>
            <a:chExt cx="5197475" cy="5940425"/>
          </a:xfrm>
        </p:grpSpPr>
        <p:sp>
          <p:nvSpPr>
            <p:cNvPr id="10" name="Freeform 116"/>
            <p:cNvSpPr>
              <a:spLocks noChangeArrowheads="1"/>
            </p:cNvSpPr>
            <p:nvPr/>
          </p:nvSpPr>
          <p:spPr bwMode="auto">
            <a:xfrm>
              <a:off x="0" y="5099050"/>
              <a:ext cx="890588" cy="841375"/>
            </a:xfrm>
            <a:custGeom>
              <a:avLst/>
              <a:gdLst>
                <a:gd name="T0" fmla="*/ 0 w 237"/>
                <a:gd name="T1" fmla="*/ 2147483646 h 224"/>
                <a:gd name="T2" fmla="*/ 2147483646 w 237"/>
                <a:gd name="T3" fmla="*/ 2147483646 h 224"/>
                <a:gd name="T4" fmla="*/ 2147483646 w 237"/>
                <a:gd name="T5" fmla="*/ 0 h 224"/>
                <a:gd name="T6" fmla="*/ 2147483646 w 237"/>
                <a:gd name="T7" fmla="*/ 2147483646 h 224"/>
                <a:gd name="T8" fmla="*/ 2147483646 w 237"/>
                <a:gd name="T9" fmla="*/ 2147483646 h 224"/>
                <a:gd name="T10" fmla="*/ 2147483646 w 237"/>
                <a:gd name="T11" fmla="*/ 2147483646 h 224"/>
                <a:gd name="T12" fmla="*/ 2147483646 w 237"/>
                <a:gd name="T13" fmla="*/ 2147483646 h 224"/>
                <a:gd name="T14" fmla="*/ 2147483646 w 237"/>
                <a:gd name="T15" fmla="*/ 2147483646 h 224"/>
                <a:gd name="T16" fmla="*/ 2147483646 w 237"/>
                <a:gd name="T17" fmla="*/ 2147483646 h 224"/>
                <a:gd name="T18" fmla="*/ 2147483646 w 237"/>
                <a:gd name="T19" fmla="*/ 2147483646 h 224"/>
                <a:gd name="T20" fmla="*/ 2147483646 w 237"/>
                <a:gd name="T21" fmla="*/ 2147483646 h 224"/>
                <a:gd name="T22" fmla="*/ 0 w 237"/>
                <a:gd name="T23" fmla="*/ 2147483646 h 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7"/>
                <a:gd name="T37" fmla="*/ 0 h 224"/>
                <a:gd name="T38" fmla="*/ 237 w 237"/>
                <a:gd name="T39" fmla="*/ 224 h 2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7" h="224">
                  <a:moveTo>
                    <a:pt x="0" y="48"/>
                  </a:moveTo>
                  <a:cubicBezTo>
                    <a:pt x="0" y="48"/>
                    <a:pt x="11" y="33"/>
                    <a:pt x="22" y="31"/>
                  </a:cubicBezTo>
                  <a:cubicBezTo>
                    <a:pt x="22" y="31"/>
                    <a:pt x="55" y="4"/>
                    <a:pt x="75" y="0"/>
                  </a:cubicBezTo>
                  <a:cubicBezTo>
                    <a:pt x="75" y="0"/>
                    <a:pt x="155" y="76"/>
                    <a:pt x="170" y="101"/>
                  </a:cubicBezTo>
                  <a:cubicBezTo>
                    <a:pt x="170" y="142"/>
                    <a:pt x="170" y="142"/>
                    <a:pt x="170" y="142"/>
                  </a:cubicBezTo>
                  <a:cubicBezTo>
                    <a:pt x="170" y="142"/>
                    <a:pt x="237" y="162"/>
                    <a:pt x="237" y="182"/>
                  </a:cubicBezTo>
                  <a:cubicBezTo>
                    <a:pt x="237" y="202"/>
                    <a:pt x="237" y="202"/>
                    <a:pt x="237" y="202"/>
                  </a:cubicBezTo>
                  <a:cubicBezTo>
                    <a:pt x="237" y="202"/>
                    <a:pt x="165" y="224"/>
                    <a:pt x="118" y="202"/>
                  </a:cubicBezTo>
                  <a:cubicBezTo>
                    <a:pt x="118" y="202"/>
                    <a:pt x="99" y="195"/>
                    <a:pt x="86" y="142"/>
                  </a:cubicBezTo>
                  <a:cubicBezTo>
                    <a:pt x="86" y="142"/>
                    <a:pt x="84" y="127"/>
                    <a:pt x="66" y="118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51" y="129"/>
                    <a:pt x="7" y="92"/>
                    <a:pt x="0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7"/>
            <p:cNvSpPr>
              <a:spLocks noChangeArrowheads="1"/>
            </p:cNvSpPr>
            <p:nvPr/>
          </p:nvSpPr>
          <p:spPr bwMode="auto">
            <a:xfrm>
              <a:off x="280988" y="2097087"/>
              <a:ext cx="1804988" cy="3422650"/>
            </a:xfrm>
            <a:custGeom>
              <a:avLst/>
              <a:gdLst>
                <a:gd name="T0" fmla="*/ 0 w 480"/>
                <a:gd name="T1" fmla="*/ 2147483646 h 911"/>
                <a:gd name="T2" fmla="*/ 2147483646 w 480"/>
                <a:gd name="T3" fmla="*/ 2147483646 h 911"/>
                <a:gd name="T4" fmla="*/ 2147483646 w 480"/>
                <a:gd name="T5" fmla="*/ 2147483646 h 911"/>
                <a:gd name="T6" fmla="*/ 2147483646 w 480"/>
                <a:gd name="T7" fmla="*/ 2147483646 h 911"/>
                <a:gd name="T8" fmla="*/ 2147483646 w 480"/>
                <a:gd name="T9" fmla="*/ 2147483646 h 911"/>
                <a:gd name="T10" fmla="*/ 2147483646 w 480"/>
                <a:gd name="T11" fmla="*/ 2147483646 h 911"/>
                <a:gd name="T12" fmla="*/ 2147483646 w 480"/>
                <a:gd name="T13" fmla="*/ 2147483646 h 911"/>
                <a:gd name="T14" fmla="*/ 2147483646 w 480"/>
                <a:gd name="T15" fmla="*/ 2147483646 h 911"/>
                <a:gd name="T16" fmla="*/ 2147483646 w 480"/>
                <a:gd name="T17" fmla="*/ 2147483646 h 911"/>
                <a:gd name="T18" fmla="*/ 2147483646 w 480"/>
                <a:gd name="T19" fmla="*/ 2147483646 h 911"/>
                <a:gd name="T20" fmla="*/ 2147483646 w 480"/>
                <a:gd name="T21" fmla="*/ 2147483646 h 911"/>
                <a:gd name="T22" fmla="*/ 2147483646 w 480"/>
                <a:gd name="T23" fmla="*/ 2147483646 h 911"/>
                <a:gd name="T24" fmla="*/ 2147483646 w 480"/>
                <a:gd name="T25" fmla="*/ 2147483646 h 911"/>
                <a:gd name="T26" fmla="*/ 0 w 480"/>
                <a:gd name="T27" fmla="*/ 2147483646 h 9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80"/>
                <a:gd name="T43" fmla="*/ 0 h 911"/>
                <a:gd name="T44" fmla="*/ 480 w 480"/>
                <a:gd name="T45" fmla="*/ 911 h 9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80" h="911">
                  <a:moveTo>
                    <a:pt x="0" y="799"/>
                  </a:moveTo>
                  <a:cubicBezTo>
                    <a:pt x="0" y="799"/>
                    <a:pt x="17" y="781"/>
                    <a:pt x="26" y="781"/>
                  </a:cubicBezTo>
                  <a:cubicBezTo>
                    <a:pt x="26" y="761"/>
                    <a:pt x="26" y="761"/>
                    <a:pt x="26" y="761"/>
                  </a:cubicBezTo>
                  <a:cubicBezTo>
                    <a:pt x="26" y="761"/>
                    <a:pt x="35" y="770"/>
                    <a:pt x="41" y="761"/>
                  </a:cubicBezTo>
                  <a:cubicBezTo>
                    <a:pt x="46" y="751"/>
                    <a:pt x="57" y="706"/>
                    <a:pt x="66" y="704"/>
                  </a:cubicBezTo>
                  <a:cubicBezTo>
                    <a:pt x="76" y="702"/>
                    <a:pt x="166" y="551"/>
                    <a:pt x="210" y="527"/>
                  </a:cubicBezTo>
                  <a:cubicBezTo>
                    <a:pt x="254" y="504"/>
                    <a:pt x="263" y="443"/>
                    <a:pt x="263" y="434"/>
                  </a:cubicBezTo>
                  <a:cubicBezTo>
                    <a:pt x="263" y="424"/>
                    <a:pt x="248" y="228"/>
                    <a:pt x="237" y="204"/>
                  </a:cubicBezTo>
                  <a:cubicBezTo>
                    <a:pt x="226" y="180"/>
                    <a:pt x="156" y="63"/>
                    <a:pt x="206" y="31"/>
                  </a:cubicBezTo>
                  <a:cubicBezTo>
                    <a:pt x="256" y="0"/>
                    <a:pt x="480" y="243"/>
                    <a:pt x="480" y="243"/>
                  </a:cubicBezTo>
                  <a:cubicBezTo>
                    <a:pt x="480" y="243"/>
                    <a:pt x="438" y="394"/>
                    <a:pt x="426" y="414"/>
                  </a:cubicBezTo>
                  <a:cubicBezTo>
                    <a:pt x="415" y="434"/>
                    <a:pt x="370" y="557"/>
                    <a:pt x="359" y="568"/>
                  </a:cubicBezTo>
                  <a:cubicBezTo>
                    <a:pt x="348" y="579"/>
                    <a:pt x="186" y="851"/>
                    <a:pt x="136" y="909"/>
                  </a:cubicBezTo>
                  <a:cubicBezTo>
                    <a:pt x="136" y="909"/>
                    <a:pt x="48" y="911"/>
                    <a:pt x="0" y="799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8"/>
            <p:cNvSpPr>
              <a:spLocks noChangeArrowheads="1"/>
            </p:cNvSpPr>
            <p:nvPr/>
          </p:nvSpPr>
          <p:spPr bwMode="auto">
            <a:xfrm>
              <a:off x="280988" y="3260725"/>
              <a:ext cx="1492250" cy="2133600"/>
            </a:xfrm>
            <a:custGeom>
              <a:avLst/>
              <a:gdLst>
                <a:gd name="T0" fmla="*/ 2147483646 w 397"/>
                <a:gd name="T1" fmla="*/ 2147483646 h 568"/>
                <a:gd name="T2" fmla="*/ 2147483646 w 397"/>
                <a:gd name="T3" fmla="*/ 2147483646 h 568"/>
                <a:gd name="T4" fmla="*/ 2147483646 w 397"/>
                <a:gd name="T5" fmla="*/ 2147483646 h 568"/>
                <a:gd name="T6" fmla="*/ 2147483646 w 397"/>
                <a:gd name="T7" fmla="*/ 2147483646 h 568"/>
                <a:gd name="T8" fmla="*/ 2147483646 w 397"/>
                <a:gd name="T9" fmla="*/ 2147483646 h 568"/>
                <a:gd name="T10" fmla="*/ 2147483646 w 397"/>
                <a:gd name="T11" fmla="*/ 2147483646 h 568"/>
                <a:gd name="T12" fmla="*/ 2147483646 w 397"/>
                <a:gd name="T13" fmla="*/ 2147483646 h 568"/>
                <a:gd name="T14" fmla="*/ 2147483646 w 397"/>
                <a:gd name="T15" fmla="*/ 2147483646 h 568"/>
                <a:gd name="T16" fmla="*/ 2147483646 w 397"/>
                <a:gd name="T17" fmla="*/ 2147483646 h 568"/>
                <a:gd name="T18" fmla="*/ 0 w 397"/>
                <a:gd name="T19" fmla="*/ 2147483646 h 568"/>
                <a:gd name="T20" fmla="*/ 2147483646 w 397"/>
                <a:gd name="T21" fmla="*/ 2147483646 h 568"/>
                <a:gd name="T22" fmla="*/ 2147483646 w 397"/>
                <a:gd name="T23" fmla="*/ 2147483646 h 568"/>
                <a:gd name="T24" fmla="*/ 2147483646 w 397"/>
                <a:gd name="T25" fmla="*/ 2147483646 h 568"/>
                <a:gd name="T26" fmla="*/ 2147483646 w 397"/>
                <a:gd name="T27" fmla="*/ 2147483646 h 568"/>
                <a:gd name="T28" fmla="*/ 2147483646 w 397"/>
                <a:gd name="T29" fmla="*/ 2147483646 h 568"/>
                <a:gd name="T30" fmla="*/ 2147483646 w 397"/>
                <a:gd name="T31" fmla="*/ 2147483646 h 568"/>
                <a:gd name="T32" fmla="*/ 2147483646 w 397"/>
                <a:gd name="T33" fmla="*/ 2147483646 h 568"/>
                <a:gd name="T34" fmla="*/ 2147483646 w 397"/>
                <a:gd name="T35" fmla="*/ 2147483646 h 568"/>
                <a:gd name="T36" fmla="*/ 2147483646 w 397"/>
                <a:gd name="T37" fmla="*/ 2147483646 h 568"/>
                <a:gd name="T38" fmla="*/ 2147483646 w 397"/>
                <a:gd name="T39" fmla="*/ 2147483646 h 568"/>
                <a:gd name="T40" fmla="*/ 2147483646 w 397"/>
                <a:gd name="T41" fmla="*/ 2147483646 h 5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7"/>
                <a:gd name="T64" fmla="*/ 0 h 568"/>
                <a:gd name="T65" fmla="*/ 397 w 397"/>
                <a:gd name="T66" fmla="*/ 568 h 5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7" h="568">
                  <a:moveTo>
                    <a:pt x="289" y="103"/>
                  </a:moveTo>
                  <a:cubicBezTo>
                    <a:pt x="289" y="103"/>
                    <a:pt x="350" y="28"/>
                    <a:pt x="365" y="1"/>
                  </a:cubicBezTo>
                  <a:cubicBezTo>
                    <a:pt x="365" y="1"/>
                    <a:pt x="300" y="51"/>
                    <a:pt x="259" y="74"/>
                  </a:cubicBezTo>
                  <a:cubicBezTo>
                    <a:pt x="262" y="101"/>
                    <a:pt x="263" y="121"/>
                    <a:pt x="263" y="124"/>
                  </a:cubicBezTo>
                  <a:cubicBezTo>
                    <a:pt x="263" y="133"/>
                    <a:pt x="254" y="194"/>
                    <a:pt x="210" y="217"/>
                  </a:cubicBezTo>
                  <a:cubicBezTo>
                    <a:pt x="166" y="241"/>
                    <a:pt x="76" y="392"/>
                    <a:pt x="66" y="394"/>
                  </a:cubicBezTo>
                  <a:cubicBezTo>
                    <a:pt x="57" y="396"/>
                    <a:pt x="46" y="441"/>
                    <a:pt x="41" y="451"/>
                  </a:cubicBezTo>
                  <a:cubicBezTo>
                    <a:pt x="35" y="460"/>
                    <a:pt x="26" y="451"/>
                    <a:pt x="26" y="451"/>
                  </a:cubicBezTo>
                  <a:cubicBezTo>
                    <a:pt x="26" y="471"/>
                    <a:pt x="26" y="471"/>
                    <a:pt x="26" y="471"/>
                  </a:cubicBezTo>
                  <a:cubicBezTo>
                    <a:pt x="17" y="471"/>
                    <a:pt x="0" y="489"/>
                    <a:pt x="0" y="489"/>
                  </a:cubicBezTo>
                  <a:cubicBezTo>
                    <a:pt x="16" y="527"/>
                    <a:pt x="37" y="551"/>
                    <a:pt x="57" y="568"/>
                  </a:cubicBezTo>
                  <a:cubicBezTo>
                    <a:pt x="73" y="555"/>
                    <a:pt x="90" y="542"/>
                    <a:pt x="94" y="543"/>
                  </a:cubicBezTo>
                  <a:cubicBezTo>
                    <a:pt x="104" y="545"/>
                    <a:pt x="85" y="541"/>
                    <a:pt x="85" y="541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2" y="476"/>
                    <a:pt x="102" y="515"/>
                    <a:pt x="122" y="506"/>
                  </a:cubicBezTo>
                  <a:cubicBezTo>
                    <a:pt x="94" y="425"/>
                    <a:pt x="94" y="425"/>
                    <a:pt x="94" y="425"/>
                  </a:cubicBezTo>
                  <a:cubicBezTo>
                    <a:pt x="94" y="425"/>
                    <a:pt x="142" y="478"/>
                    <a:pt x="162" y="461"/>
                  </a:cubicBezTo>
                  <a:cubicBezTo>
                    <a:pt x="182" y="445"/>
                    <a:pt x="135" y="357"/>
                    <a:pt x="135" y="357"/>
                  </a:cubicBezTo>
                  <a:cubicBezTo>
                    <a:pt x="135" y="357"/>
                    <a:pt x="219" y="304"/>
                    <a:pt x="251" y="264"/>
                  </a:cubicBezTo>
                  <a:cubicBezTo>
                    <a:pt x="284" y="224"/>
                    <a:pt x="381" y="44"/>
                    <a:pt x="389" y="22"/>
                  </a:cubicBezTo>
                  <a:cubicBezTo>
                    <a:pt x="397" y="0"/>
                    <a:pt x="289" y="103"/>
                    <a:pt x="289" y="103"/>
                  </a:cubicBez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9"/>
            <p:cNvSpPr>
              <a:spLocks noChangeArrowheads="1"/>
            </p:cNvSpPr>
            <p:nvPr/>
          </p:nvSpPr>
          <p:spPr bwMode="auto">
            <a:xfrm>
              <a:off x="1077913" y="2667000"/>
              <a:ext cx="184150" cy="604838"/>
            </a:xfrm>
            <a:custGeom>
              <a:avLst/>
              <a:gdLst>
                <a:gd name="T0" fmla="*/ 2147483646 w 49"/>
                <a:gd name="T1" fmla="*/ 2147483646 h 161"/>
                <a:gd name="T2" fmla="*/ 2147483646 w 49"/>
                <a:gd name="T3" fmla="*/ 2147483646 h 161"/>
                <a:gd name="T4" fmla="*/ 2147483646 w 49"/>
                <a:gd name="T5" fmla="*/ 2147483646 h 161"/>
                <a:gd name="T6" fmla="*/ 2147483646 w 49"/>
                <a:gd name="T7" fmla="*/ 2147483646 h 161"/>
                <a:gd name="T8" fmla="*/ 0 w 49"/>
                <a:gd name="T9" fmla="*/ 0 h 161"/>
                <a:gd name="T10" fmla="*/ 2147483646 w 49"/>
                <a:gd name="T11" fmla="*/ 2147483646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161"/>
                <a:gd name="T20" fmla="*/ 49 w 49"/>
                <a:gd name="T21" fmla="*/ 161 h 1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161">
                  <a:moveTo>
                    <a:pt x="25" y="52"/>
                  </a:moveTo>
                  <a:cubicBezTo>
                    <a:pt x="30" y="63"/>
                    <a:pt x="36" y="112"/>
                    <a:pt x="41" y="161"/>
                  </a:cubicBezTo>
                  <a:cubicBezTo>
                    <a:pt x="46" y="140"/>
                    <a:pt x="49" y="120"/>
                    <a:pt x="49" y="108"/>
                  </a:cubicBezTo>
                  <a:cubicBezTo>
                    <a:pt x="49" y="70"/>
                    <a:pt x="38" y="15"/>
                    <a:pt x="38" y="15"/>
                  </a:cubicBezTo>
                  <a:cubicBezTo>
                    <a:pt x="38" y="15"/>
                    <a:pt x="21" y="5"/>
                    <a:pt x="0" y="0"/>
                  </a:cubicBezTo>
                  <a:cubicBezTo>
                    <a:pt x="10" y="24"/>
                    <a:pt x="21" y="44"/>
                    <a:pt x="25" y="52"/>
                  </a:cubicBez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0"/>
            <p:cNvSpPr>
              <a:spLocks noChangeArrowheads="1"/>
            </p:cNvSpPr>
            <p:nvPr/>
          </p:nvSpPr>
          <p:spPr bwMode="auto">
            <a:xfrm>
              <a:off x="4175125" y="596900"/>
              <a:ext cx="1022350" cy="1473200"/>
            </a:xfrm>
            <a:custGeom>
              <a:avLst/>
              <a:gdLst>
                <a:gd name="T0" fmla="*/ 0 w 272"/>
                <a:gd name="T1" fmla="*/ 2147483646 h 392"/>
                <a:gd name="T2" fmla="*/ 2147483646 w 272"/>
                <a:gd name="T3" fmla="*/ 2147483646 h 392"/>
                <a:gd name="T4" fmla="*/ 2147483646 w 272"/>
                <a:gd name="T5" fmla="*/ 2147483646 h 392"/>
                <a:gd name="T6" fmla="*/ 2147483646 w 272"/>
                <a:gd name="T7" fmla="*/ 2147483646 h 392"/>
                <a:gd name="T8" fmla="*/ 2147483646 w 272"/>
                <a:gd name="T9" fmla="*/ 2147483646 h 392"/>
                <a:gd name="T10" fmla="*/ 2147483646 w 272"/>
                <a:gd name="T11" fmla="*/ 2147483646 h 392"/>
                <a:gd name="T12" fmla="*/ 2147483646 w 272"/>
                <a:gd name="T13" fmla="*/ 2147483646 h 392"/>
                <a:gd name="T14" fmla="*/ 2147483646 w 272"/>
                <a:gd name="T15" fmla="*/ 2147483646 h 392"/>
                <a:gd name="T16" fmla="*/ 2147483646 w 272"/>
                <a:gd name="T17" fmla="*/ 2147483646 h 392"/>
                <a:gd name="T18" fmla="*/ 2147483646 w 272"/>
                <a:gd name="T19" fmla="*/ 2147483646 h 392"/>
                <a:gd name="T20" fmla="*/ 2147483646 w 272"/>
                <a:gd name="T21" fmla="*/ 2147483646 h 392"/>
                <a:gd name="T22" fmla="*/ 2147483646 w 272"/>
                <a:gd name="T23" fmla="*/ 2147483646 h 392"/>
                <a:gd name="T24" fmla="*/ 2147483646 w 272"/>
                <a:gd name="T25" fmla="*/ 2147483646 h 392"/>
                <a:gd name="T26" fmla="*/ 2147483646 w 272"/>
                <a:gd name="T27" fmla="*/ 2147483646 h 392"/>
                <a:gd name="T28" fmla="*/ 2147483646 w 272"/>
                <a:gd name="T29" fmla="*/ 2147483646 h 392"/>
                <a:gd name="T30" fmla="*/ 2147483646 w 272"/>
                <a:gd name="T31" fmla="*/ 2147483646 h 392"/>
                <a:gd name="T32" fmla="*/ 2147483646 w 272"/>
                <a:gd name="T33" fmla="*/ 2147483646 h 392"/>
                <a:gd name="T34" fmla="*/ 2147483646 w 272"/>
                <a:gd name="T35" fmla="*/ 2147483646 h 392"/>
                <a:gd name="T36" fmla="*/ 2147483646 w 272"/>
                <a:gd name="T37" fmla="*/ 2147483646 h 392"/>
                <a:gd name="T38" fmla="*/ 2147483646 w 272"/>
                <a:gd name="T39" fmla="*/ 2147483646 h 392"/>
                <a:gd name="T40" fmla="*/ 2147483646 w 272"/>
                <a:gd name="T41" fmla="*/ 2147483646 h 392"/>
                <a:gd name="T42" fmla="*/ 2147483646 w 272"/>
                <a:gd name="T43" fmla="*/ 2147483646 h 392"/>
                <a:gd name="T44" fmla="*/ 2147483646 w 272"/>
                <a:gd name="T45" fmla="*/ 2147483646 h 392"/>
                <a:gd name="T46" fmla="*/ 2147483646 w 272"/>
                <a:gd name="T47" fmla="*/ 2147483646 h 392"/>
                <a:gd name="T48" fmla="*/ 2147483646 w 272"/>
                <a:gd name="T49" fmla="*/ 2147483646 h 392"/>
                <a:gd name="T50" fmla="*/ 2147483646 w 272"/>
                <a:gd name="T51" fmla="*/ 2147483646 h 392"/>
                <a:gd name="T52" fmla="*/ 2147483646 w 272"/>
                <a:gd name="T53" fmla="*/ 2147483646 h 392"/>
                <a:gd name="T54" fmla="*/ 2147483646 w 272"/>
                <a:gd name="T55" fmla="*/ 2147483646 h 392"/>
                <a:gd name="T56" fmla="*/ 2147483646 w 272"/>
                <a:gd name="T57" fmla="*/ 2147483646 h 392"/>
                <a:gd name="T58" fmla="*/ 0 w 272"/>
                <a:gd name="T59" fmla="*/ 2147483646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72"/>
                <a:gd name="T91" fmla="*/ 0 h 392"/>
                <a:gd name="T92" fmla="*/ 272 w 272"/>
                <a:gd name="T93" fmla="*/ 392 h 3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72" h="392">
                  <a:moveTo>
                    <a:pt x="0" y="357"/>
                  </a:moveTo>
                  <a:cubicBezTo>
                    <a:pt x="0" y="357"/>
                    <a:pt x="23" y="392"/>
                    <a:pt x="68" y="383"/>
                  </a:cubicBezTo>
                  <a:cubicBezTo>
                    <a:pt x="68" y="383"/>
                    <a:pt x="234" y="253"/>
                    <a:pt x="239" y="209"/>
                  </a:cubicBezTo>
                  <a:cubicBezTo>
                    <a:pt x="239" y="209"/>
                    <a:pt x="263" y="138"/>
                    <a:pt x="258" y="103"/>
                  </a:cubicBezTo>
                  <a:cubicBezTo>
                    <a:pt x="258" y="103"/>
                    <a:pt x="272" y="34"/>
                    <a:pt x="267" y="30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61" y="26"/>
                    <a:pt x="245" y="73"/>
                    <a:pt x="241" y="87"/>
                  </a:cubicBezTo>
                  <a:cubicBezTo>
                    <a:pt x="234" y="87"/>
                    <a:pt x="234" y="87"/>
                    <a:pt x="234" y="87"/>
                  </a:cubicBezTo>
                  <a:cubicBezTo>
                    <a:pt x="234" y="43"/>
                    <a:pt x="234" y="43"/>
                    <a:pt x="234" y="43"/>
                  </a:cubicBezTo>
                  <a:cubicBezTo>
                    <a:pt x="234" y="43"/>
                    <a:pt x="243" y="17"/>
                    <a:pt x="237" y="13"/>
                  </a:cubicBezTo>
                  <a:cubicBezTo>
                    <a:pt x="232" y="10"/>
                    <a:pt x="223" y="13"/>
                    <a:pt x="223" y="13"/>
                  </a:cubicBezTo>
                  <a:cubicBezTo>
                    <a:pt x="213" y="48"/>
                    <a:pt x="213" y="48"/>
                    <a:pt x="213" y="48"/>
                  </a:cubicBezTo>
                  <a:cubicBezTo>
                    <a:pt x="213" y="48"/>
                    <a:pt x="217" y="89"/>
                    <a:pt x="213" y="87"/>
                  </a:cubicBezTo>
                  <a:cubicBezTo>
                    <a:pt x="210" y="85"/>
                    <a:pt x="202" y="57"/>
                    <a:pt x="202" y="57"/>
                  </a:cubicBezTo>
                  <a:cubicBezTo>
                    <a:pt x="202" y="57"/>
                    <a:pt x="217" y="8"/>
                    <a:pt x="212" y="4"/>
                  </a:cubicBezTo>
                  <a:cubicBezTo>
                    <a:pt x="206" y="0"/>
                    <a:pt x="193" y="6"/>
                    <a:pt x="186" y="57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7" y="68"/>
                    <a:pt x="182" y="19"/>
                    <a:pt x="173" y="19"/>
                  </a:cubicBezTo>
                  <a:cubicBezTo>
                    <a:pt x="164" y="19"/>
                    <a:pt x="155" y="48"/>
                    <a:pt x="155" y="80"/>
                  </a:cubicBezTo>
                  <a:cubicBezTo>
                    <a:pt x="155" y="80"/>
                    <a:pt x="162" y="101"/>
                    <a:pt x="164" y="109"/>
                  </a:cubicBezTo>
                  <a:cubicBezTo>
                    <a:pt x="166" y="116"/>
                    <a:pt x="166" y="116"/>
                    <a:pt x="166" y="116"/>
                  </a:cubicBezTo>
                  <a:cubicBezTo>
                    <a:pt x="166" y="116"/>
                    <a:pt x="167" y="142"/>
                    <a:pt x="158" y="147"/>
                  </a:cubicBezTo>
                  <a:cubicBezTo>
                    <a:pt x="158" y="147"/>
                    <a:pt x="125" y="109"/>
                    <a:pt x="114" y="116"/>
                  </a:cubicBezTo>
                  <a:cubicBezTo>
                    <a:pt x="114" y="116"/>
                    <a:pt x="108" y="127"/>
                    <a:pt x="134" y="151"/>
                  </a:cubicBezTo>
                  <a:cubicBezTo>
                    <a:pt x="134" y="151"/>
                    <a:pt x="153" y="186"/>
                    <a:pt x="179" y="186"/>
                  </a:cubicBezTo>
                  <a:cubicBezTo>
                    <a:pt x="171" y="194"/>
                    <a:pt x="171" y="194"/>
                    <a:pt x="171" y="194"/>
                  </a:cubicBezTo>
                  <a:cubicBezTo>
                    <a:pt x="171" y="194"/>
                    <a:pt x="133" y="236"/>
                    <a:pt x="111" y="247"/>
                  </a:cubicBezTo>
                  <a:cubicBezTo>
                    <a:pt x="89" y="258"/>
                    <a:pt x="41" y="267"/>
                    <a:pt x="32" y="274"/>
                  </a:cubicBezTo>
                  <a:cubicBezTo>
                    <a:pt x="22" y="282"/>
                    <a:pt x="0" y="357"/>
                    <a:pt x="0" y="357"/>
                  </a:cubicBezTo>
                  <a:close/>
                </a:path>
              </a:pathLst>
            </a:custGeom>
            <a:solidFill>
              <a:srgbClr val="F8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21"/>
            <p:cNvSpPr>
              <a:spLocks noChangeArrowheads="1"/>
            </p:cNvSpPr>
            <p:nvPr/>
          </p:nvSpPr>
          <p:spPr bwMode="auto">
            <a:xfrm>
              <a:off x="322263" y="274637"/>
              <a:ext cx="1270000" cy="1525588"/>
            </a:xfrm>
            <a:custGeom>
              <a:avLst/>
              <a:gdLst>
                <a:gd name="T0" fmla="*/ 2147483646 w 338"/>
                <a:gd name="T1" fmla="*/ 2147483646 h 406"/>
                <a:gd name="T2" fmla="*/ 2147483646 w 338"/>
                <a:gd name="T3" fmla="*/ 2147483646 h 406"/>
                <a:gd name="T4" fmla="*/ 2147483646 w 338"/>
                <a:gd name="T5" fmla="*/ 2147483646 h 406"/>
                <a:gd name="T6" fmla="*/ 2147483646 w 338"/>
                <a:gd name="T7" fmla="*/ 0 h 406"/>
                <a:gd name="T8" fmla="*/ 2147483646 w 338"/>
                <a:gd name="T9" fmla="*/ 2147483646 h 406"/>
                <a:gd name="T10" fmla="*/ 2147483646 w 338"/>
                <a:gd name="T11" fmla="*/ 2147483646 h 406"/>
                <a:gd name="T12" fmla="*/ 2147483646 w 338"/>
                <a:gd name="T13" fmla="*/ 2147483646 h 406"/>
                <a:gd name="T14" fmla="*/ 2147483646 w 338"/>
                <a:gd name="T15" fmla="*/ 2147483646 h 406"/>
                <a:gd name="T16" fmla="*/ 2147483646 w 338"/>
                <a:gd name="T17" fmla="*/ 2147483646 h 406"/>
                <a:gd name="T18" fmla="*/ 2147483646 w 338"/>
                <a:gd name="T19" fmla="*/ 2147483646 h 406"/>
                <a:gd name="T20" fmla="*/ 2147483646 w 338"/>
                <a:gd name="T21" fmla="*/ 2147483646 h 406"/>
                <a:gd name="T22" fmla="*/ 2147483646 w 338"/>
                <a:gd name="T23" fmla="*/ 2147483646 h 406"/>
                <a:gd name="T24" fmla="*/ 2147483646 w 338"/>
                <a:gd name="T25" fmla="*/ 2147483646 h 406"/>
                <a:gd name="T26" fmla="*/ 2147483646 w 338"/>
                <a:gd name="T27" fmla="*/ 2147483646 h 406"/>
                <a:gd name="T28" fmla="*/ 2147483646 w 338"/>
                <a:gd name="T29" fmla="*/ 2147483646 h 406"/>
                <a:gd name="T30" fmla="*/ 2147483646 w 338"/>
                <a:gd name="T31" fmla="*/ 2147483646 h 406"/>
                <a:gd name="T32" fmla="*/ 2147483646 w 338"/>
                <a:gd name="T33" fmla="*/ 2147483646 h 406"/>
                <a:gd name="T34" fmla="*/ 2147483646 w 338"/>
                <a:gd name="T35" fmla="*/ 2147483646 h 406"/>
                <a:gd name="T36" fmla="*/ 2147483646 w 338"/>
                <a:gd name="T37" fmla="*/ 2147483646 h 406"/>
                <a:gd name="T38" fmla="*/ 2147483646 w 338"/>
                <a:gd name="T39" fmla="*/ 2147483646 h 406"/>
                <a:gd name="T40" fmla="*/ 2147483646 w 338"/>
                <a:gd name="T41" fmla="*/ 2147483646 h 406"/>
                <a:gd name="T42" fmla="*/ 2147483646 w 338"/>
                <a:gd name="T43" fmla="*/ 2147483646 h 406"/>
                <a:gd name="T44" fmla="*/ 2147483646 w 338"/>
                <a:gd name="T45" fmla="*/ 2147483646 h 406"/>
                <a:gd name="T46" fmla="*/ 2147483646 w 338"/>
                <a:gd name="T47" fmla="*/ 2147483646 h 40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38"/>
                <a:gd name="T73" fmla="*/ 0 h 406"/>
                <a:gd name="T74" fmla="*/ 338 w 338"/>
                <a:gd name="T75" fmla="*/ 406 h 40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38" h="406">
                  <a:moveTo>
                    <a:pt x="180" y="250"/>
                  </a:moveTo>
                  <a:cubicBezTo>
                    <a:pt x="180" y="226"/>
                    <a:pt x="261" y="160"/>
                    <a:pt x="261" y="160"/>
                  </a:cubicBezTo>
                  <a:cubicBezTo>
                    <a:pt x="261" y="160"/>
                    <a:pt x="338" y="116"/>
                    <a:pt x="338" y="89"/>
                  </a:cubicBezTo>
                  <a:cubicBezTo>
                    <a:pt x="338" y="63"/>
                    <a:pt x="295" y="0"/>
                    <a:pt x="295" y="0"/>
                  </a:cubicBezTo>
                  <a:cubicBezTo>
                    <a:pt x="295" y="0"/>
                    <a:pt x="230" y="55"/>
                    <a:pt x="212" y="75"/>
                  </a:cubicBezTo>
                  <a:cubicBezTo>
                    <a:pt x="193" y="96"/>
                    <a:pt x="122" y="211"/>
                    <a:pt x="103" y="222"/>
                  </a:cubicBezTo>
                  <a:cubicBezTo>
                    <a:pt x="103" y="222"/>
                    <a:pt x="70" y="244"/>
                    <a:pt x="63" y="263"/>
                  </a:cubicBezTo>
                  <a:cubicBezTo>
                    <a:pt x="63" y="263"/>
                    <a:pt x="24" y="282"/>
                    <a:pt x="19" y="295"/>
                  </a:cubicBezTo>
                  <a:cubicBezTo>
                    <a:pt x="19" y="307"/>
                    <a:pt x="19" y="307"/>
                    <a:pt x="19" y="307"/>
                  </a:cubicBezTo>
                  <a:cubicBezTo>
                    <a:pt x="19" y="307"/>
                    <a:pt x="0" y="335"/>
                    <a:pt x="4" y="344"/>
                  </a:cubicBezTo>
                  <a:cubicBezTo>
                    <a:pt x="8" y="353"/>
                    <a:pt x="22" y="338"/>
                    <a:pt x="32" y="329"/>
                  </a:cubicBezTo>
                  <a:cubicBezTo>
                    <a:pt x="32" y="329"/>
                    <a:pt x="55" y="309"/>
                    <a:pt x="63" y="314"/>
                  </a:cubicBezTo>
                  <a:cubicBezTo>
                    <a:pt x="63" y="314"/>
                    <a:pt x="10" y="366"/>
                    <a:pt x="21" y="382"/>
                  </a:cubicBezTo>
                  <a:cubicBezTo>
                    <a:pt x="21" y="382"/>
                    <a:pt x="29" y="386"/>
                    <a:pt x="47" y="360"/>
                  </a:cubicBezTo>
                  <a:cubicBezTo>
                    <a:pt x="62" y="338"/>
                    <a:pt x="84" y="327"/>
                    <a:pt x="84" y="327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7" y="329"/>
                    <a:pt x="83" y="360"/>
                    <a:pt x="76" y="373"/>
                  </a:cubicBezTo>
                  <a:cubicBezTo>
                    <a:pt x="68" y="386"/>
                    <a:pt x="72" y="406"/>
                    <a:pt x="83" y="402"/>
                  </a:cubicBezTo>
                  <a:cubicBezTo>
                    <a:pt x="94" y="399"/>
                    <a:pt x="101" y="349"/>
                    <a:pt x="111" y="342"/>
                  </a:cubicBezTo>
                  <a:cubicBezTo>
                    <a:pt x="120" y="335"/>
                    <a:pt x="147" y="298"/>
                    <a:pt x="171" y="311"/>
                  </a:cubicBezTo>
                  <a:cubicBezTo>
                    <a:pt x="171" y="311"/>
                    <a:pt x="168" y="366"/>
                    <a:pt x="190" y="375"/>
                  </a:cubicBezTo>
                  <a:cubicBezTo>
                    <a:pt x="190" y="375"/>
                    <a:pt x="197" y="379"/>
                    <a:pt x="190" y="353"/>
                  </a:cubicBezTo>
                  <a:cubicBezTo>
                    <a:pt x="182" y="327"/>
                    <a:pt x="193" y="293"/>
                    <a:pt x="188" y="280"/>
                  </a:cubicBezTo>
                  <a:cubicBezTo>
                    <a:pt x="182" y="267"/>
                    <a:pt x="180" y="250"/>
                    <a:pt x="180" y="250"/>
                  </a:cubicBezTo>
                  <a:close/>
                </a:path>
              </a:pathLst>
            </a:custGeom>
            <a:solidFill>
              <a:srgbClr val="F8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22"/>
            <p:cNvSpPr>
              <a:spLocks noChangeArrowheads="1"/>
            </p:cNvSpPr>
            <p:nvPr/>
          </p:nvSpPr>
          <p:spPr bwMode="auto">
            <a:xfrm>
              <a:off x="635000" y="447675"/>
              <a:ext cx="957263" cy="1336675"/>
            </a:xfrm>
            <a:custGeom>
              <a:avLst/>
              <a:gdLst>
                <a:gd name="T0" fmla="*/ 2147483646 w 255"/>
                <a:gd name="T1" fmla="*/ 2147483646 h 356"/>
                <a:gd name="T2" fmla="*/ 2147483646 w 255"/>
                <a:gd name="T3" fmla="*/ 2147483646 h 356"/>
                <a:gd name="T4" fmla="*/ 2147483646 w 255"/>
                <a:gd name="T5" fmla="*/ 0 h 356"/>
                <a:gd name="T6" fmla="*/ 2147483646 w 255"/>
                <a:gd name="T7" fmla="*/ 2147483646 h 356"/>
                <a:gd name="T8" fmla="*/ 2147483646 w 255"/>
                <a:gd name="T9" fmla="*/ 2147483646 h 356"/>
                <a:gd name="T10" fmla="*/ 2147483646 w 255"/>
                <a:gd name="T11" fmla="*/ 2147483646 h 356"/>
                <a:gd name="T12" fmla="*/ 2147483646 w 255"/>
                <a:gd name="T13" fmla="*/ 2147483646 h 356"/>
                <a:gd name="T14" fmla="*/ 0 w 255"/>
                <a:gd name="T15" fmla="*/ 2147483646 h 356"/>
                <a:gd name="T16" fmla="*/ 2147483646 w 255"/>
                <a:gd name="T17" fmla="*/ 2147483646 h 356"/>
                <a:gd name="T18" fmla="*/ 2147483646 w 255"/>
                <a:gd name="T19" fmla="*/ 2147483646 h 356"/>
                <a:gd name="T20" fmla="*/ 2147483646 w 255"/>
                <a:gd name="T21" fmla="*/ 2147483646 h 356"/>
                <a:gd name="T22" fmla="*/ 2147483646 w 255"/>
                <a:gd name="T23" fmla="*/ 2147483646 h 356"/>
                <a:gd name="T24" fmla="*/ 2147483646 w 255"/>
                <a:gd name="T25" fmla="*/ 2147483646 h 356"/>
                <a:gd name="T26" fmla="*/ 2147483646 w 255"/>
                <a:gd name="T27" fmla="*/ 2147483646 h 356"/>
                <a:gd name="T28" fmla="*/ 2147483646 w 255"/>
                <a:gd name="T29" fmla="*/ 2147483646 h 3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5"/>
                <a:gd name="T46" fmla="*/ 0 h 356"/>
                <a:gd name="T47" fmla="*/ 255 w 255"/>
                <a:gd name="T48" fmla="*/ 356 h 3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5" h="356">
                  <a:moveTo>
                    <a:pt x="178" y="114"/>
                  </a:moveTo>
                  <a:cubicBezTo>
                    <a:pt x="178" y="114"/>
                    <a:pt x="255" y="70"/>
                    <a:pt x="255" y="43"/>
                  </a:cubicBezTo>
                  <a:cubicBezTo>
                    <a:pt x="255" y="32"/>
                    <a:pt x="248" y="16"/>
                    <a:pt x="240" y="0"/>
                  </a:cubicBezTo>
                  <a:cubicBezTo>
                    <a:pt x="225" y="26"/>
                    <a:pt x="204" y="62"/>
                    <a:pt x="191" y="72"/>
                  </a:cubicBezTo>
                  <a:cubicBezTo>
                    <a:pt x="191" y="72"/>
                    <a:pt x="71" y="166"/>
                    <a:pt x="68" y="187"/>
                  </a:cubicBezTo>
                  <a:cubicBezTo>
                    <a:pt x="68" y="187"/>
                    <a:pt x="87" y="216"/>
                    <a:pt x="89" y="234"/>
                  </a:cubicBezTo>
                  <a:cubicBezTo>
                    <a:pt x="89" y="234"/>
                    <a:pt x="38" y="268"/>
                    <a:pt x="25" y="280"/>
                  </a:cubicBezTo>
                  <a:cubicBezTo>
                    <a:pt x="25" y="280"/>
                    <a:pt x="3" y="320"/>
                    <a:pt x="0" y="356"/>
                  </a:cubicBezTo>
                  <a:cubicBezTo>
                    <a:pt x="11" y="351"/>
                    <a:pt x="18" y="303"/>
                    <a:pt x="28" y="296"/>
                  </a:cubicBezTo>
                  <a:cubicBezTo>
                    <a:pt x="37" y="289"/>
                    <a:pt x="64" y="252"/>
                    <a:pt x="88" y="265"/>
                  </a:cubicBezTo>
                  <a:cubicBezTo>
                    <a:pt x="88" y="265"/>
                    <a:pt x="85" y="320"/>
                    <a:pt x="107" y="329"/>
                  </a:cubicBezTo>
                  <a:cubicBezTo>
                    <a:pt x="107" y="329"/>
                    <a:pt x="114" y="333"/>
                    <a:pt x="107" y="307"/>
                  </a:cubicBezTo>
                  <a:cubicBezTo>
                    <a:pt x="99" y="281"/>
                    <a:pt x="110" y="247"/>
                    <a:pt x="105" y="234"/>
                  </a:cubicBezTo>
                  <a:cubicBezTo>
                    <a:pt x="99" y="221"/>
                    <a:pt x="97" y="204"/>
                    <a:pt x="97" y="204"/>
                  </a:cubicBezTo>
                  <a:cubicBezTo>
                    <a:pt x="97" y="180"/>
                    <a:pt x="178" y="114"/>
                    <a:pt x="178" y="114"/>
                  </a:cubicBez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23"/>
            <p:cNvSpPr>
              <a:spLocks noChangeArrowheads="1"/>
            </p:cNvSpPr>
            <p:nvPr/>
          </p:nvSpPr>
          <p:spPr bwMode="auto">
            <a:xfrm>
              <a:off x="4581525" y="668337"/>
              <a:ext cx="292100" cy="627063"/>
            </a:xfrm>
            <a:custGeom>
              <a:avLst/>
              <a:gdLst>
                <a:gd name="T0" fmla="*/ 2147483646 w 78"/>
                <a:gd name="T1" fmla="*/ 2147483646 h 167"/>
                <a:gd name="T2" fmla="*/ 2147483646 w 78"/>
                <a:gd name="T3" fmla="*/ 2147483646 h 167"/>
                <a:gd name="T4" fmla="*/ 2147483646 w 78"/>
                <a:gd name="T5" fmla="*/ 2147483646 h 167"/>
                <a:gd name="T6" fmla="*/ 2147483646 w 78"/>
                <a:gd name="T7" fmla="*/ 0 h 167"/>
                <a:gd name="T8" fmla="*/ 2147483646 w 78"/>
                <a:gd name="T9" fmla="*/ 2147483646 h 167"/>
                <a:gd name="T10" fmla="*/ 2147483646 w 78"/>
                <a:gd name="T11" fmla="*/ 2147483646 h 167"/>
                <a:gd name="T12" fmla="*/ 2147483646 w 78"/>
                <a:gd name="T13" fmla="*/ 2147483646 h 167"/>
                <a:gd name="T14" fmla="*/ 2147483646 w 78"/>
                <a:gd name="T15" fmla="*/ 2147483646 h 167"/>
                <a:gd name="T16" fmla="*/ 2147483646 w 78"/>
                <a:gd name="T17" fmla="*/ 2147483646 h 167"/>
                <a:gd name="T18" fmla="*/ 2147483646 w 78"/>
                <a:gd name="T19" fmla="*/ 2147483646 h 167"/>
                <a:gd name="T20" fmla="*/ 2147483646 w 78"/>
                <a:gd name="T21" fmla="*/ 2147483646 h 167"/>
                <a:gd name="T22" fmla="*/ 2147483646 w 78"/>
                <a:gd name="T23" fmla="*/ 2147483646 h 1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"/>
                <a:gd name="T37" fmla="*/ 0 h 167"/>
                <a:gd name="T38" fmla="*/ 78 w 78"/>
                <a:gd name="T39" fmla="*/ 167 h 16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" h="167">
                  <a:moveTo>
                    <a:pt x="54" y="145"/>
                  </a:moveTo>
                  <a:cubicBezTo>
                    <a:pt x="54" y="145"/>
                    <a:pt x="78" y="106"/>
                    <a:pt x="76" y="97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9"/>
                    <a:pt x="74" y="0"/>
                    <a:pt x="65" y="0"/>
                  </a:cubicBezTo>
                  <a:cubicBezTo>
                    <a:pt x="56" y="0"/>
                    <a:pt x="47" y="29"/>
                    <a:pt x="47" y="61"/>
                  </a:cubicBezTo>
                  <a:cubicBezTo>
                    <a:pt x="47" y="61"/>
                    <a:pt x="54" y="82"/>
                    <a:pt x="56" y="90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8" y="97"/>
                    <a:pt x="59" y="123"/>
                    <a:pt x="50" y="128"/>
                  </a:cubicBezTo>
                  <a:cubicBezTo>
                    <a:pt x="50" y="128"/>
                    <a:pt x="17" y="90"/>
                    <a:pt x="6" y="97"/>
                  </a:cubicBezTo>
                  <a:cubicBezTo>
                    <a:pt x="6" y="97"/>
                    <a:pt x="0" y="108"/>
                    <a:pt x="26" y="132"/>
                  </a:cubicBezTo>
                  <a:cubicBezTo>
                    <a:pt x="26" y="132"/>
                    <a:pt x="45" y="167"/>
                    <a:pt x="71" y="167"/>
                  </a:cubicBezTo>
                  <a:cubicBezTo>
                    <a:pt x="71" y="167"/>
                    <a:pt x="46" y="156"/>
                    <a:pt x="54" y="145"/>
                  </a:cubicBez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24"/>
            <p:cNvSpPr>
              <a:spLocks noChangeArrowheads="1"/>
            </p:cNvSpPr>
            <p:nvPr/>
          </p:nvSpPr>
          <p:spPr bwMode="auto">
            <a:xfrm>
              <a:off x="4246563" y="1289050"/>
              <a:ext cx="781050" cy="431800"/>
            </a:xfrm>
            <a:custGeom>
              <a:avLst/>
              <a:gdLst>
                <a:gd name="T0" fmla="*/ 2147483646 w 208"/>
                <a:gd name="T1" fmla="*/ 2147483646 h 115"/>
                <a:gd name="T2" fmla="*/ 2147483646 w 208"/>
                <a:gd name="T3" fmla="*/ 2147483646 h 115"/>
                <a:gd name="T4" fmla="*/ 2147483646 w 208"/>
                <a:gd name="T5" fmla="*/ 0 h 115"/>
                <a:gd name="T6" fmla="*/ 2147483646 w 208"/>
                <a:gd name="T7" fmla="*/ 2147483646 h 115"/>
                <a:gd name="T8" fmla="*/ 2147483646 w 208"/>
                <a:gd name="T9" fmla="*/ 2147483646 h 115"/>
                <a:gd name="T10" fmla="*/ 2147483646 w 208"/>
                <a:gd name="T11" fmla="*/ 2147483646 h 115"/>
                <a:gd name="T12" fmla="*/ 2147483646 w 208"/>
                <a:gd name="T13" fmla="*/ 2147483646 h 115"/>
                <a:gd name="T14" fmla="*/ 0 w 208"/>
                <a:gd name="T15" fmla="*/ 2147483646 h 115"/>
                <a:gd name="T16" fmla="*/ 2147483646 w 208"/>
                <a:gd name="T17" fmla="*/ 2147483646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115"/>
                <a:gd name="T29" fmla="*/ 208 w 208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115">
                  <a:moveTo>
                    <a:pt x="91" y="83"/>
                  </a:moveTo>
                  <a:cubicBezTo>
                    <a:pt x="119" y="65"/>
                    <a:pt x="196" y="21"/>
                    <a:pt x="202" y="11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176" y="25"/>
                    <a:pt x="160" y="2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10"/>
                    <a:pt x="114" y="52"/>
                    <a:pt x="92" y="63"/>
                  </a:cubicBezTo>
                  <a:cubicBezTo>
                    <a:pt x="70" y="74"/>
                    <a:pt x="22" y="83"/>
                    <a:pt x="13" y="90"/>
                  </a:cubicBezTo>
                  <a:cubicBezTo>
                    <a:pt x="10" y="93"/>
                    <a:pt x="5" y="103"/>
                    <a:pt x="0" y="115"/>
                  </a:cubicBezTo>
                  <a:cubicBezTo>
                    <a:pt x="31" y="107"/>
                    <a:pt x="74" y="94"/>
                    <a:pt x="91" y="83"/>
                  </a:cubicBez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25"/>
            <p:cNvSpPr>
              <a:spLocks noChangeArrowheads="1"/>
            </p:cNvSpPr>
            <p:nvPr/>
          </p:nvSpPr>
          <p:spPr bwMode="auto">
            <a:xfrm>
              <a:off x="5126038" y="695325"/>
              <a:ext cx="60325" cy="93663"/>
            </a:xfrm>
            <a:custGeom>
              <a:avLst/>
              <a:gdLst>
                <a:gd name="T0" fmla="*/ 2147483646 w 16"/>
                <a:gd name="T1" fmla="*/ 0 h 25"/>
                <a:gd name="T2" fmla="*/ 0 w 16"/>
                <a:gd name="T3" fmla="*/ 2147483646 h 25"/>
                <a:gd name="T4" fmla="*/ 2147483646 w 16"/>
                <a:gd name="T5" fmla="*/ 2147483646 h 25"/>
                <a:gd name="T6" fmla="*/ 2147483646 w 16"/>
                <a:gd name="T7" fmla="*/ 2147483646 h 25"/>
                <a:gd name="T8" fmla="*/ 2147483646 w 16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5"/>
                <a:gd name="T17" fmla="*/ 16 w 16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5">
                  <a:moveTo>
                    <a:pt x="8" y="0"/>
                  </a:moveTo>
                  <a:cubicBezTo>
                    <a:pt x="8" y="0"/>
                    <a:pt x="5" y="10"/>
                    <a:pt x="0" y="23"/>
                  </a:cubicBezTo>
                  <a:cubicBezTo>
                    <a:pt x="5" y="23"/>
                    <a:pt x="9" y="24"/>
                    <a:pt x="14" y="25"/>
                  </a:cubicBezTo>
                  <a:cubicBezTo>
                    <a:pt x="15" y="14"/>
                    <a:pt x="16" y="5"/>
                    <a:pt x="14" y="4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26"/>
            <p:cNvSpPr>
              <a:spLocks noChangeArrowheads="1"/>
            </p:cNvSpPr>
            <p:nvPr/>
          </p:nvSpPr>
          <p:spPr bwMode="auto">
            <a:xfrm>
              <a:off x="4873625" y="596900"/>
              <a:ext cx="112713" cy="236538"/>
            </a:xfrm>
            <a:custGeom>
              <a:avLst/>
              <a:gdLst>
                <a:gd name="T0" fmla="*/ 0 w 30"/>
                <a:gd name="T1" fmla="*/ 2147483646 h 63"/>
                <a:gd name="T2" fmla="*/ 2147483646 w 30"/>
                <a:gd name="T3" fmla="*/ 2147483646 h 63"/>
                <a:gd name="T4" fmla="*/ 2147483646 w 30"/>
                <a:gd name="T5" fmla="*/ 2147483646 h 63"/>
                <a:gd name="T6" fmla="*/ 0 w 30"/>
                <a:gd name="T7" fmla="*/ 2147483646 h 63"/>
                <a:gd name="T8" fmla="*/ 0 w 30"/>
                <a:gd name="T9" fmla="*/ 2147483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63"/>
                <a:gd name="T17" fmla="*/ 30 w 3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63">
                  <a:moveTo>
                    <a:pt x="0" y="63"/>
                  </a:moveTo>
                  <a:cubicBezTo>
                    <a:pt x="5" y="60"/>
                    <a:pt x="10" y="57"/>
                    <a:pt x="17" y="55"/>
                  </a:cubicBezTo>
                  <a:cubicBezTo>
                    <a:pt x="20" y="45"/>
                    <a:pt x="30" y="7"/>
                    <a:pt x="26" y="4"/>
                  </a:cubicBezTo>
                  <a:cubicBezTo>
                    <a:pt x="20" y="0"/>
                    <a:pt x="7" y="6"/>
                    <a:pt x="0" y="57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27"/>
            <p:cNvSpPr>
              <a:spLocks noChangeArrowheads="1"/>
            </p:cNvSpPr>
            <p:nvPr/>
          </p:nvSpPr>
          <p:spPr bwMode="auto">
            <a:xfrm>
              <a:off x="4975225" y="635000"/>
              <a:ext cx="112713" cy="157163"/>
            </a:xfrm>
            <a:custGeom>
              <a:avLst/>
              <a:gdLst>
                <a:gd name="T0" fmla="*/ 2147483646 w 30"/>
                <a:gd name="T1" fmla="*/ 2147483646 h 42"/>
                <a:gd name="T2" fmla="*/ 0 w 30"/>
                <a:gd name="T3" fmla="*/ 2147483646 h 42"/>
                <a:gd name="T4" fmla="*/ 2147483646 w 30"/>
                <a:gd name="T5" fmla="*/ 2147483646 h 42"/>
                <a:gd name="T6" fmla="*/ 2147483646 w 30"/>
                <a:gd name="T7" fmla="*/ 2147483646 h 42"/>
                <a:gd name="T8" fmla="*/ 2147483646 w 30"/>
                <a:gd name="T9" fmla="*/ 2147483646 h 42"/>
                <a:gd name="T10" fmla="*/ 2147483646 w 30"/>
                <a:gd name="T11" fmla="*/ 2147483646 h 42"/>
                <a:gd name="T12" fmla="*/ 2147483646 w 30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"/>
                <a:gd name="T22" fmla="*/ 0 h 42"/>
                <a:gd name="T23" fmla="*/ 30 w 30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" h="42">
                  <a:moveTo>
                    <a:pt x="10" y="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1" y="40"/>
                    <a:pt x="1" y="42"/>
                  </a:cubicBezTo>
                  <a:cubicBezTo>
                    <a:pt x="7" y="40"/>
                    <a:pt x="14" y="39"/>
                    <a:pt x="21" y="38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30" y="7"/>
                    <a:pt x="24" y="3"/>
                  </a:cubicBezTo>
                  <a:cubicBezTo>
                    <a:pt x="19" y="0"/>
                    <a:pt x="10" y="3"/>
                    <a:pt x="10" y="3"/>
                  </a:cubicBez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28"/>
            <p:cNvSpPr>
              <a:spLocks noChangeArrowheads="1"/>
            </p:cNvSpPr>
            <p:nvPr/>
          </p:nvSpPr>
          <p:spPr bwMode="auto">
            <a:xfrm>
              <a:off x="717550" y="1701800"/>
              <a:ext cx="2566988" cy="2528888"/>
            </a:xfrm>
            <a:custGeom>
              <a:avLst/>
              <a:gdLst>
                <a:gd name="T0" fmla="*/ 2147483646 w 683"/>
                <a:gd name="T1" fmla="*/ 2147483646 h 673"/>
                <a:gd name="T2" fmla="*/ 2147483646 w 683"/>
                <a:gd name="T3" fmla="*/ 2147483646 h 673"/>
                <a:gd name="T4" fmla="*/ 2147483646 w 683"/>
                <a:gd name="T5" fmla="*/ 2147483646 h 673"/>
                <a:gd name="T6" fmla="*/ 2147483646 w 683"/>
                <a:gd name="T7" fmla="*/ 2147483646 h 673"/>
                <a:gd name="T8" fmla="*/ 2147483646 w 683"/>
                <a:gd name="T9" fmla="*/ 2147483646 h 673"/>
                <a:gd name="T10" fmla="*/ 2147483646 w 683"/>
                <a:gd name="T11" fmla="*/ 2147483646 h 673"/>
                <a:gd name="T12" fmla="*/ 2147483646 w 683"/>
                <a:gd name="T13" fmla="*/ 2147483646 h 673"/>
                <a:gd name="T14" fmla="*/ 2147483646 w 683"/>
                <a:gd name="T15" fmla="*/ 2147483646 h 673"/>
                <a:gd name="T16" fmla="*/ 2147483646 w 683"/>
                <a:gd name="T17" fmla="*/ 2147483646 h 673"/>
                <a:gd name="T18" fmla="*/ 2147483646 w 683"/>
                <a:gd name="T19" fmla="*/ 2147483646 h 673"/>
                <a:gd name="T20" fmla="*/ 2147483646 w 683"/>
                <a:gd name="T21" fmla="*/ 2147483646 h 673"/>
                <a:gd name="T22" fmla="*/ 2147483646 w 683"/>
                <a:gd name="T23" fmla="*/ 2147483646 h 673"/>
                <a:gd name="T24" fmla="*/ 2147483646 w 683"/>
                <a:gd name="T25" fmla="*/ 2147483646 h 673"/>
                <a:gd name="T26" fmla="*/ 2147483646 w 683"/>
                <a:gd name="T27" fmla="*/ 2147483646 h 6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3"/>
                <a:gd name="T43" fmla="*/ 0 h 673"/>
                <a:gd name="T44" fmla="*/ 683 w 683"/>
                <a:gd name="T45" fmla="*/ 673 h 6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3" h="673">
                  <a:moveTo>
                    <a:pt x="413" y="405"/>
                  </a:moveTo>
                  <a:cubicBezTo>
                    <a:pt x="413" y="405"/>
                    <a:pt x="327" y="489"/>
                    <a:pt x="292" y="506"/>
                  </a:cubicBezTo>
                  <a:cubicBezTo>
                    <a:pt x="257" y="522"/>
                    <a:pt x="285" y="506"/>
                    <a:pt x="285" y="506"/>
                  </a:cubicBezTo>
                  <a:cubicBezTo>
                    <a:pt x="285" y="506"/>
                    <a:pt x="239" y="509"/>
                    <a:pt x="222" y="520"/>
                  </a:cubicBezTo>
                  <a:cubicBezTo>
                    <a:pt x="206" y="531"/>
                    <a:pt x="173" y="555"/>
                    <a:pt x="173" y="555"/>
                  </a:cubicBezTo>
                  <a:cubicBezTo>
                    <a:pt x="173" y="555"/>
                    <a:pt x="198" y="673"/>
                    <a:pt x="323" y="647"/>
                  </a:cubicBezTo>
                  <a:cubicBezTo>
                    <a:pt x="323" y="647"/>
                    <a:pt x="377" y="596"/>
                    <a:pt x="395" y="592"/>
                  </a:cubicBezTo>
                  <a:cubicBezTo>
                    <a:pt x="413" y="588"/>
                    <a:pt x="665" y="439"/>
                    <a:pt x="671" y="405"/>
                  </a:cubicBezTo>
                  <a:cubicBezTo>
                    <a:pt x="676" y="370"/>
                    <a:pt x="683" y="342"/>
                    <a:pt x="671" y="327"/>
                  </a:cubicBezTo>
                  <a:cubicBezTo>
                    <a:pt x="658" y="313"/>
                    <a:pt x="378" y="144"/>
                    <a:pt x="355" y="118"/>
                  </a:cubicBezTo>
                  <a:cubicBezTo>
                    <a:pt x="331" y="92"/>
                    <a:pt x="175" y="0"/>
                    <a:pt x="92" y="41"/>
                  </a:cubicBezTo>
                  <a:cubicBezTo>
                    <a:pt x="92" y="41"/>
                    <a:pt x="0" y="229"/>
                    <a:pt x="171" y="326"/>
                  </a:cubicBezTo>
                  <a:cubicBezTo>
                    <a:pt x="171" y="326"/>
                    <a:pt x="300" y="392"/>
                    <a:pt x="372" y="381"/>
                  </a:cubicBezTo>
                  <a:cubicBezTo>
                    <a:pt x="372" y="381"/>
                    <a:pt x="406" y="390"/>
                    <a:pt x="413" y="405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29"/>
            <p:cNvSpPr>
              <a:spLocks noChangeArrowheads="1"/>
            </p:cNvSpPr>
            <p:nvPr/>
          </p:nvSpPr>
          <p:spPr bwMode="auto">
            <a:xfrm>
              <a:off x="1081088" y="0"/>
              <a:ext cx="3341688" cy="2498725"/>
            </a:xfrm>
            <a:custGeom>
              <a:avLst/>
              <a:gdLst>
                <a:gd name="T0" fmla="*/ 2147483646 w 889"/>
                <a:gd name="T1" fmla="*/ 2147483646 h 665"/>
                <a:gd name="T2" fmla="*/ 2147483646 w 889"/>
                <a:gd name="T3" fmla="*/ 2147483646 h 665"/>
                <a:gd name="T4" fmla="*/ 2147483646 w 889"/>
                <a:gd name="T5" fmla="*/ 2147483646 h 665"/>
                <a:gd name="T6" fmla="*/ 2147483646 w 889"/>
                <a:gd name="T7" fmla="*/ 2147483646 h 665"/>
                <a:gd name="T8" fmla="*/ 2147483646 w 889"/>
                <a:gd name="T9" fmla="*/ 2147483646 h 665"/>
                <a:gd name="T10" fmla="*/ 2147483646 w 889"/>
                <a:gd name="T11" fmla="*/ 2147483646 h 665"/>
                <a:gd name="T12" fmla="*/ 2147483646 w 889"/>
                <a:gd name="T13" fmla="*/ 2147483646 h 665"/>
                <a:gd name="T14" fmla="*/ 2147483646 w 889"/>
                <a:gd name="T15" fmla="*/ 2147483646 h 665"/>
                <a:gd name="T16" fmla="*/ 2147483646 w 889"/>
                <a:gd name="T17" fmla="*/ 2147483646 h 665"/>
                <a:gd name="T18" fmla="*/ 2147483646 w 889"/>
                <a:gd name="T19" fmla="*/ 2147483646 h 665"/>
                <a:gd name="T20" fmla="*/ 2147483646 w 889"/>
                <a:gd name="T21" fmla="*/ 2147483646 h 665"/>
                <a:gd name="T22" fmla="*/ 2147483646 w 889"/>
                <a:gd name="T23" fmla="*/ 2147483646 h 665"/>
                <a:gd name="T24" fmla="*/ 2147483646 w 889"/>
                <a:gd name="T25" fmla="*/ 2147483646 h 665"/>
                <a:gd name="T26" fmla="*/ 2147483646 w 889"/>
                <a:gd name="T27" fmla="*/ 2147483646 h 665"/>
                <a:gd name="T28" fmla="*/ 2147483646 w 889"/>
                <a:gd name="T29" fmla="*/ 2147483646 h 665"/>
                <a:gd name="T30" fmla="*/ 2147483646 w 889"/>
                <a:gd name="T31" fmla="*/ 2147483646 h 665"/>
                <a:gd name="T32" fmla="*/ 2147483646 w 889"/>
                <a:gd name="T33" fmla="*/ 2147483646 h 665"/>
                <a:gd name="T34" fmla="*/ 2147483646 w 889"/>
                <a:gd name="T35" fmla="*/ 2147483646 h 665"/>
                <a:gd name="T36" fmla="*/ 2147483646 w 889"/>
                <a:gd name="T37" fmla="*/ 2147483646 h 665"/>
                <a:gd name="T38" fmla="*/ 2147483646 w 889"/>
                <a:gd name="T39" fmla="*/ 2147483646 h 665"/>
                <a:gd name="T40" fmla="*/ 2147483646 w 889"/>
                <a:gd name="T41" fmla="*/ 2147483646 h 665"/>
                <a:gd name="T42" fmla="*/ 2147483646 w 889"/>
                <a:gd name="T43" fmla="*/ 2147483646 h 665"/>
                <a:gd name="T44" fmla="*/ 2147483646 w 889"/>
                <a:gd name="T45" fmla="*/ 2147483646 h 665"/>
                <a:gd name="T46" fmla="*/ 2147483646 w 889"/>
                <a:gd name="T47" fmla="*/ 2147483646 h 665"/>
                <a:gd name="T48" fmla="*/ 2147483646 w 889"/>
                <a:gd name="T49" fmla="*/ 2147483646 h 665"/>
                <a:gd name="T50" fmla="*/ 2147483646 w 889"/>
                <a:gd name="T51" fmla="*/ 2147483646 h 665"/>
                <a:gd name="T52" fmla="*/ 2147483646 w 889"/>
                <a:gd name="T53" fmla="*/ 2147483646 h 665"/>
                <a:gd name="T54" fmla="*/ 2147483646 w 889"/>
                <a:gd name="T55" fmla="*/ 2147483646 h 66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9"/>
                <a:gd name="T85" fmla="*/ 0 h 665"/>
                <a:gd name="T86" fmla="*/ 889 w 889"/>
                <a:gd name="T87" fmla="*/ 665 h 66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9" h="665">
                  <a:moveTo>
                    <a:pt x="120" y="542"/>
                  </a:moveTo>
                  <a:cubicBezTo>
                    <a:pt x="136" y="542"/>
                    <a:pt x="184" y="532"/>
                    <a:pt x="202" y="554"/>
                  </a:cubicBezTo>
                  <a:cubicBezTo>
                    <a:pt x="221" y="576"/>
                    <a:pt x="308" y="589"/>
                    <a:pt x="337" y="627"/>
                  </a:cubicBezTo>
                  <a:cubicBezTo>
                    <a:pt x="366" y="665"/>
                    <a:pt x="387" y="659"/>
                    <a:pt x="387" y="659"/>
                  </a:cubicBezTo>
                  <a:cubicBezTo>
                    <a:pt x="387" y="659"/>
                    <a:pt x="406" y="619"/>
                    <a:pt x="417" y="621"/>
                  </a:cubicBezTo>
                  <a:cubicBezTo>
                    <a:pt x="428" y="622"/>
                    <a:pt x="559" y="521"/>
                    <a:pt x="588" y="514"/>
                  </a:cubicBezTo>
                  <a:cubicBezTo>
                    <a:pt x="618" y="507"/>
                    <a:pt x="634" y="464"/>
                    <a:pt x="641" y="464"/>
                  </a:cubicBezTo>
                  <a:cubicBezTo>
                    <a:pt x="649" y="464"/>
                    <a:pt x="759" y="514"/>
                    <a:pt x="777" y="514"/>
                  </a:cubicBezTo>
                  <a:cubicBezTo>
                    <a:pt x="777" y="514"/>
                    <a:pt x="809" y="543"/>
                    <a:pt x="818" y="542"/>
                  </a:cubicBezTo>
                  <a:cubicBezTo>
                    <a:pt x="827" y="540"/>
                    <a:pt x="889" y="470"/>
                    <a:pt x="877" y="424"/>
                  </a:cubicBezTo>
                  <a:cubicBezTo>
                    <a:pt x="877" y="424"/>
                    <a:pt x="799" y="389"/>
                    <a:pt x="792" y="371"/>
                  </a:cubicBezTo>
                  <a:cubicBezTo>
                    <a:pt x="785" y="352"/>
                    <a:pt x="610" y="163"/>
                    <a:pt x="594" y="161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1" y="161"/>
                    <a:pt x="539" y="125"/>
                    <a:pt x="526" y="117"/>
                  </a:cubicBezTo>
                  <a:cubicBezTo>
                    <a:pt x="526" y="117"/>
                    <a:pt x="493" y="97"/>
                    <a:pt x="469" y="97"/>
                  </a:cubicBezTo>
                  <a:cubicBezTo>
                    <a:pt x="469" y="97"/>
                    <a:pt x="428" y="84"/>
                    <a:pt x="409" y="79"/>
                  </a:cubicBezTo>
                  <a:cubicBezTo>
                    <a:pt x="409" y="79"/>
                    <a:pt x="299" y="29"/>
                    <a:pt x="258" y="38"/>
                  </a:cubicBezTo>
                  <a:cubicBezTo>
                    <a:pt x="252" y="40"/>
                    <a:pt x="250" y="38"/>
                    <a:pt x="250" y="38"/>
                  </a:cubicBezTo>
                  <a:cubicBezTo>
                    <a:pt x="250" y="38"/>
                    <a:pt x="219" y="9"/>
                    <a:pt x="197" y="22"/>
                  </a:cubicBezTo>
                  <a:cubicBezTo>
                    <a:pt x="197" y="22"/>
                    <a:pt x="177" y="0"/>
                    <a:pt x="138" y="29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63" y="90"/>
                    <a:pt x="122" y="187"/>
                  </a:cubicBezTo>
                  <a:cubicBezTo>
                    <a:pt x="176" y="172"/>
                    <a:pt x="176" y="172"/>
                    <a:pt x="176" y="172"/>
                  </a:cubicBezTo>
                  <a:cubicBezTo>
                    <a:pt x="176" y="172"/>
                    <a:pt x="169" y="200"/>
                    <a:pt x="176" y="204"/>
                  </a:cubicBezTo>
                  <a:cubicBezTo>
                    <a:pt x="182" y="207"/>
                    <a:pt x="250" y="220"/>
                    <a:pt x="250" y="231"/>
                  </a:cubicBezTo>
                  <a:cubicBezTo>
                    <a:pt x="250" y="242"/>
                    <a:pt x="24" y="398"/>
                    <a:pt x="10" y="446"/>
                  </a:cubicBezTo>
                  <a:cubicBezTo>
                    <a:pt x="10" y="446"/>
                    <a:pt x="0" y="496"/>
                    <a:pt x="41" y="501"/>
                  </a:cubicBezTo>
                  <a:cubicBezTo>
                    <a:pt x="81" y="507"/>
                    <a:pt x="120" y="542"/>
                    <a:pt x="120" y="54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30"/>
            <p:cNvSpPr>
              <a:spLocks noChangeArrowheads="1"/>
            </p:cNvSpPr>
            <p:nvPr/>
          </p:nvSpPr>
          <p:spPr bwMode="auto">
            <a:xfrm>
              <a:off x="3479800" y="131762"/>
              <a:ext cx="992188" cy="1292225"/>
            </a:xfrm>
            <a:custGeom>
              <a:avLst/>
              <a:gdLst>
                <a:gd name="T0" fmla="*/ 0 w 264"/>
                <a:gd name="T1" fmla="*/ 2147483646 h 344"/>
                <a:gd name="T2" fmla="*/ 2147483646 w 264"/>
                <a:gd name="T3" fmla="*/ 2147483646 h 344"/>
                <a:gd name="T4" fmla="*/ 2147483646 w 264"/>
                <a:gd name="T5" fmla="*/ 2147483646 h 344"/>
                <a:gd name="T6" fmla="*/ 2147483646 w 264"/>
                <a:gd name="T7" fmla="*/ 2147483646 h 344"/>
                <a:gd name="T8" fmla="*/ 2147483646 w 264"/>
                <a:gd name="T9" fmla="*/ 2147483646 h 344"/>
                <a:gd name="T10" fmla="*/ 2147483646 w 264"/>
                <a:gd name="T11" fmla="*/ 2147483646 h 344"/>
                <a:gd name="T12" fmla="*/ 2147483646 w 264"/>
                <a:gd name="T13" fmla="*/ 2147483646 h 344"/>
                <a:gd name="T14" fmla="*/ 2147483646 w 264"/>
                <a:gd name="T15" fmla="*/ 2147483646 h 344"/>
                <a:gd name="T16" fmla="*/ 2147483646 w 264"/>
                <a:gd name="T17" fmla="*/ 2147483646 h 344"/>
                <a:gd name="T18" fmla="*/ 2147483646 w 264"/>
                <a:gd name="T19" fmla="*/ 2147483646 h 344"/>
                <a:gd name="T20" fmla="*/ 2147483646 w 264"/>
                <a:gd name="T21" fmla="*/ 2147483646 h 344"/>
                <a:gd name="T22" fmla="*/ 2147483646 w 264"/>
                <a:gd name="T23" fmla="*/ 2147483646 h 344"/>
                <a:gd name="T24" fmla="*/ 2147483646 w 264"/>
                <a:gd name="T25" fmla="*/ 2147483646 h 344"/>
                <a:gd name="T26" fmla="*/ 2147483646 w 264"/>
                <a:gd name="T27" fmla="*/ 2147483646 h 344"/>
                <a:gd name="T28" fmla="*/ 0 w 264"/>
                <a:gd name="T29" fmla="*/ 2147483646 h 3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4"/>
                <a:gd name="T46" fmla="*/ 0 h 344"/>
                <a:gd name="T47" fmla="*/ 264 w 264"/>
                <a:gd name="T48" fmla="*/ 344 h 3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4" h="344">
                  <a:moveTo>
                    <a:pt x="0" y="123"/>
                  </a:moveTo>
                  <a:cubicBezTo>
                    <a:pt x="0" y="123"/>
                    <a:pt x="9" y="273"/>
                    <a:pt x="33" y="301"/>
                  </a:cubicBezTo>
                  <a:cubicBezTo>
                    <a:pt x="33" y="301"/>
                    <a:pt x="59" y="299"/>
                    <a:pt x="73" y="301"/>
                  </a:cubicBezTo>
                  <a:cubicBezTo>
                    <a:pt x="88" y="305"/>
                    <a:pt x="119" y="344"/>
                    <a:pt x="150" y="330"/>
                  </a:cubicBezTo>
                  <a:cubicBezTo>
                    <a:pt x="167" y="310"/>
                    <a:pt x="167" y="310"/>
                    <a:pt x="167" y="310"/>
                  </a:cubicBezTo>
                  <a:cubicBezTo>
                    <a:pt x="184" y="301"/>
                    <a:pt x="184" y="301"/>
                    <a:pt x="184" y="301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1" y="282"/>
                    <a:pt x="188" y="286"/>
                    <a:pt x="193" y="279"/>
                  </a:cubicBezTo>
                  <a:cubicBezTo>
                    <a:pt x="200" y="268"/>
                    <a:pt x="220" y="279"/>
                    <a:pt x="224" y="273"/>
                  </a:cubicBezTo>
                  <a:cubicBezTo>
                    <a:pt x="228" y="268"/>
                    <a:pt x="224" y="220"/>
                    <a:pt x="224" y="207"/>
                  </a:cubicBezTo>
                  <a:cubicBezTo>
                    <a:pt x="224" y="194"/>
                    <a:pt x="250" y="183"/>
                    <a:pt x="250" y="183"/>
                  </a:cubicBezTo>
                  <a:cubicBezTo>
                    <a:pt x="250" y="183"/>
                    <a:pt x="264" y="137"/>
                    <a:pt x="229" y="91"/>
                  </a:cubicBezTo>
                  <a:cubicBezTo>
                    <a:pt x="195" y="46"/>
                    <a:pt x="116" y="0"/>
                    <a:pt x="53" y="56"/>
                  </a:cubicBezTo>
                  <a:cubicBezTo>
                    <a:pt x="53" y="56"/>
                    <a:pt x="22" y="66"/>
                    <a:pt x="24" y="119"/>
                  </a:cubicBezTo>
                  <a:lnTo>
                    <a:pt x="0" y="123"/>
                  </a:lnTo>
                  <a:close/>
                </a:path>
              </a:pathLst>
            </a:custGeom>
            <a:solidFill>
              <a:srgbClr val="EEA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31"/>
            <p:cNvSpPr>
              <a:spLocks noChangeArrowheads="1"/>
            </p:cNvSpPr>
            <p:nvPr/>
          </p:nvSpPr>
          <p:spPr bwMode="auto">
            <a:xfrm>
              <a:off x="1119188" y="3768725"/>
              <a:ext cx="646113" cy="1089025"/>
            </a:xfrm>
            <a:custGeom>
              <a:avLst/>
              <a:gdLst>
                <a:gd name="T0" fmla="*/ 0 w 172"/>
                <a:gd name="T1" fmla="*/ 2147483646 h 290"/>
                <a:gd name="T2" fmla="*/ 2147483646 w 172"/>
                <a:gd name="T3" fmla="*/ 2147483646 h 290"/>
                <a:gd name="T4" fmla="*/ 2147483646 w 172"/>
                <a:gd name="T5" fmla="*/ 2147483646 h 290"/>
                <a:gd name="T6" fmla="*/ 2147483646 w 172"/>
                <a:gd name="T7" fmla="*/ 2147483646 h 290"/>
                <a:gd name="T8" fmla="*/ 2147483646 w 172"/>
                <a:gd name="T9" fmla="*/ 2147483646 h 290"/>
                <a:gd name="T10" fmla="*/ 2147483646 w 172"/>
                <a:gd name="T11" fmla="*/ 2147483646 h 290"/>
                <a:gd name="T12" fmla="*/ 2147483646 w 172"/>
                <a:gd name="T13" fmla="*/ 2147483646 h 290"/>
                <a:gd name="T14" fmla="*/ 2147483646 w 172"/>
                <a:gd name="T15" fmla="*/ 2147483646 h 290"/>
                <a:gd name="T16" fmla="*/ 0 w 172"/>
                <a:gd name="T17" fmla="*/ 2147483646 h 2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2"/>
                <a:gd name="T28" fmla="*/ 0 h 290"/>
                <a:gd name="T29" fmla="*/ 172 w 172"/>
                <a:gd name="T30" fmla="*/ 290 h 2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2" h="290">
                  <a:moveTo>
                    <a:pt x="0" y="9"/>
                  </a:moveTo>
                  <a:cubicBezTo>
                    <a:pt x="0" y="9"/>
                    <a:pt x="3" y="82"/>
                    <a:pt x="17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7" y="117"/>
                    <a:pt x="33" y="231"/>
                    <a:pt x="123" y="290"/>
                  </a:cubicBezTo>
                  <a:cubicBezTo>
                    <a:pt x="123" y="290"/>
                    <a:pt x="143" y="283"/>
                    <a:pt x="143" y="268"/>
                  </a:cubicBezTo>
                  <a:cubicBezTo>
                    <a:pt x="143" y="253"/>
                    <a:pt x="113" y="191"/>
                    <a:pt x="117" y="178"/>
                  </a:cubicBezTo>
                  <a:cubicBezTo>
                    <a:pt x="121" y="165"/>
                    <a:pt x="172" y="120"/>
                    <a:pt x="165" y="99"/>
                  </a:cubicBezTo>
                  <a:cubicBezTo>
                    <a:pt x="158" y="78"/>
                    <a:pt x="71" y="9"/>
                    <a:pt x="71" y="9"/>
                  </a:cubicBezTo>
                  <a:cubicBezTo>
                    <a:pt x="71" y="9"/>
                    <a:pt x="42" y="0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32"/>
            <p:cNvSpPr>
              <a:spLocks noChangeArrowheads="1"/>
            </p:cNvSpPr>
            <p:nvPr/>
          </p:nvSpPr>
          <p:spPr bwMode="auto">
            <a:xfrm>
              <a:off x="3517900" y="473075"/>
              <a:ext cx="811213" cy="879475"/>
            </a:xfrm>
            <a:custGeom>
              <a:avLst/>
              <a:gdLst>
                <a:gd name="T0" fmla="*/ 2147483646 w 216"/>
                <a:gd name="T1" fmla="*/ 2147483646 h 234"/>
                <a:gd name="T2" fmla="*/ 2147483646 w 216"/>
                <a:gd name="T3" fmla="*/ 2147483646 h 234"/>
                <a:gd name="T4" fmla="*/ 2147483646 w 216"/>
                <a:gd name="T5" fmla="*/ 2147483646 h 234"/>
                <a:gd name="T6" fmla="*/ 2147483646 w 216"/>
                <a:gd name="T7" fmla="*/ 2147483646 h 234"/>
                <a:gd name="T8" fmla="*/ 2147483646 w 216"/>
                <a:gd name="T9" fmla="*/ 2147483646 h 234"/>
                <a:gd name="T10" fmla="*/ 2147483646 w 216"/>
                <a:gd name="T11" fmla="*/ 2147483646 h 234"/>
                <a:gd name="T12" fmla="*/ 2147483646 w 216"/>
                <a:gd name="T13" fmla="*/ 2147483646 h 234"/>
                <a:gd name="T14" fmla="*/ 2147483646 w 216"/>
                <a:gd name="T15" fmla="*/ 2147483646 h 234"/>
                <a:gd name="T16" fmla="*/ 0 w 216"/>
                <a:gd name="T17" fmla="*/ 2147483646 h 234"/>
                <a:gd name="T18" fmla="*/ 2147483646 w 216"/>
                <a:gd name="T19" fmla="*/ 2147483646 h 234"/>
                <a:gd name="T20" fmla="*/ 2147483646 w 216"/>
                <a:gd name="T21" fmla="*/ 2147483646 h 234"/>
                <a:gd name="T22" fmla="*/ 2147483646 w 216"/>
                <a:gd name="T23" fmla="*/ 2147483646 h 234"/>
                <a:gd name="T24" fmla="*/ 2147483646 w 216"/>
                <a:gd name="T25" fmla="*/ 2147483646 h 234"/>
                <a:gd name="T26" fmla="*/ 2147483646 w 216"/>
                <a:gd name="T27" fmla="*/ 2147483646 h 234"/>
                <a:gd name="T28" fmla="*/ 2147483646 w 216"/>
                <a:gd name="T29" fmla="*/ 2147483646 h 234"/>
                <a:gd name="T30" fmla="*/ 2147483646 w 216"/>
                <a:gd name="T31" fmla="*/ 2147483646 h 234"/>
                <a:gd name="T32" fmla="*/ 2147483646 w 216"/>
                <a:gd name="T33" fmla="*/ 2147483646 h 234"/>
                <a:gd name="T34" fmla="*/ 2147483646 w 216"/>
                <a:gd name="T35" fmla="*/ 2147483646 h 234"/>
                <a:gd name="T36" fmla="*/ 2147483646 w 216"/>
                <a:gd name="T37" fmla="*/ 2147483646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6"/>
                <a:gd name="T58" fmla="*/ 0 h 234"/>
                <a:gd name="T59" fmla="*/ 216 w 216"/>
                <a:gd name="T60" fmla="*/ 234 h 2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6" h="234">
                  <a:moveTo>
                    <a:pt x="188" y="104"/>
                  </a:moveTo>
                  <a:cubicBezTo>
                    <a:pt x="192" y="95"/>
                    <a:pt x="211" y="63"/>
                    <a:pt x="211" y="63"/>
                  </a:cubicBezTo>
                  <a:cubicBezTo>
                    <a:pt x="211" y="63"/>
                    <a:pt x="201" y="15"/>
                    <a:pt x="175" y="7"/>
                  </a:cubicBezTo>
                  <a:cubicBezTo>
                    <a:pt x="149" y="0"/>
                    <a:pt x="127" y="78"/>
                    <a:pt x="127" y="78"/>
                  </a:cubicBezTo>
                  <a:cubicBezTo>
                    <a:pt x="127" y="78"/>
                    <a:pt x="112" y="43"/>
                    <a:pt x="90" y="54"/>
                  </a:cubicBezTo>
                  <a:cubicBezTo>
                    <a:pt x="90" y="54"/>
                    <a:pt x="51" y="92"/>
                    <a:pt x="96" y="120"/>
                  </a:cubicBezTo>
                  <a:cubicBezTo>
                    <a:pt x="96" y="120"/>
                    <a:pt x="84" y="123"/>
                    <a:pt x="73" y="117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27" y="144"/>
                    <a:pt x="0" y="131"/>
                  </a:cubicBezTo>
                  <a:cubicBezTo>
                    <a:pt x="0" y="132"/>
                    <a:pt x="1" y="133"/>
                    <a:pt x="1" y="134"/>
                  </a:cubicBezTo>
                  <a:cubicBezTo>
                    <a:pt x="15" y="146"/>
                    <a:pt x="33" y="161"/>
                    <a:pt x="51" y="171"/>
                  </a:cubicBezTo>
                  <a:cubicBezTo>
                    <a:pt x="86" y="191"/>
                    <a:pt x="105" y="234"/>
                    <a:pt x="131" y="227"/>
                  </a:cubicBezTo>
                  <a:cubicBezTo>
                    <a:pt x="140" y="189"/>
                    <a:pt x="140" y="189"/>
                    <a:pt x="140" y="189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51" y="180"/>
                    <a:pt x="179" y="167"/>
                    <a:pt x="185" y="158"/>
                  </a:cubicBezTo>
                  <a:cubicBezTo>
                    <a:pt x="185" y="158"/>
                    <a:pt x="202" y="168"/>
                    <a:pt x="215" y="179"/>
                  </a:cubicBezTo>
                  <a:cubicBezTo>
                    <a:pt x="216" y="170"/>
                    <a:pt x="215" y="146"/>
                    <a:pt x="214" y="130"/>
                  </a:cubicBezTo>
                  <a:cubicBezTo>
                    <a:pt x="214" y="130"/>
                    <a:pt x="214" y="130"/>
                    <a:pt x="214" y="130"/>
                  </a:cubicBezTo>
                  <a:cubicBezTo>
                    <a:pt x="214" y="130"/>
                    <a:pt x="185" y="113"/>
                    <a:pt x="188" y="104"/>
                  </a:cubicBezTo>
                  <a:close/>
                </a:path>
              </a:pathLst>
            </a:custGeom>
            <a:solidFill>
              <a:srgbClr val="F8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33"/>
            <p:cNvSpPr>
              <a:spLocks noChangeArrowheads="1"/>
            </p:cNvSpPr>
            <p:nvPr/>
          </p:nvSpPr>
          <p:spPr bwMode="auto">
            <a:xfrm>
              <a:off x="1366838" y="3224212"/>
              <a:ext cx="1557338" cy="1006475"/>
            </a:xfrm>
            <a:custGeom>
              <a:avLst/>
              <a:gdLst>
                <a:gd name="T0" fmla="*/ 2147483646 w 414"/>
                <a:gd name="T1" fmla="*/ 2147483646 h 268"/>
                <a:gd name="T2" fmla="*/ 2147483646 w 414"/>
                <a:gd name="T3" fmla="*/ 2147483646 h 268"/>
                <a:gd name="T4" fmla="*/ 2147483646 w 414"/>
                <a:gd name="T5" fmla="*/ 2147483646 h 268"/>
                <a:gd name="T6" fmla="*/ 0 w 414"/>
                <a:gd name="T7" fmla="*/ 2147483646 h 268"/>
                <a:gd name="T8" fmla="*/ 2147483646 w 414"/>
                <a:gd name="T9" fmla="*/ 2147483646 h 268"/>
                <a:gd name="T10" fmla="*/ 2147483646 w 414"/>
                <a:gd name="T11" fmla="*/ 2147483646 h 268"/>
                <a:gd name="T12" fmla="*/ 2147483646 w 414"/>
                <a:gd name="T13" fmla="*/ 2147483646 h 268"/>
                <a:gd name="T14" fmla="*/ 2147483646 w 414"/>
                <a:gd name="T15" fmla="*/ 2147483646 h 268"/>
                <a:gd name="T16" fmla="*/ 2147483646 w 414"/>
                <a:gd name="T17" fmla="*/ 2147483646 h 268"/>
                <a:gd name="T18" fmla="*/ 2147483646 w 414"/>
                <a:gd name="T19" fmla="*/ 2147483646 h 268"/>
                <a:gd name="T20" fmla="*/ 2147483646 w 414"/>
                <a:gd name="T21" fmla="*/ 2147483646 h 268"/>
                <a:gd name="T22" fmla="*/ 2147483646 w 414"/>
                <a:gd name="T23" fmla="*/ 2147483646 h 268"/>
                <a:gd name="T24" fmla="*/ 2147483646 w 414"/>
                <a:gd name="T25" fmla="*/ 0 h 268"/>
                <a:gd name="T26" fmla="*/ 2147483646 w 414"/>
                <a:gd name="T27" fmla="*/ 2147483646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14"/>
                <a:gd name="T43" fmla="*/ 0 h 268"/>
                <a:gd name="T44" fmla="*/ 414 w 414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14" h="268">
                  <a:moveTo>
                    <a:pt x="119" y="101"/>
                  </a:moveTo>
                  <a:cubicBezTo>
                    <a:pt x="84" y="117"/>
                    <a:pt x="112" y="101"/>
                    <a:pt x="112" y="101"/>
                  </a:cubicBezTo>
                  <a:cubicBezTo>
                    <a:pt x="112" y="101"/>
                    <a:pt x="66" y="104"/>
                    <a:pt x="49" y="115"/>
                  </a:cubicBezTo>
                  <a:cubicBezTo>
                    <a:pt x="33" y="126"/>
                    <a:pt x="0" y="150"/>
                    <a:pt x="0" y="150"/>
                  </a:cubicBezTo>
                  <a:cubicBezTo>
                    <a:pt x="0" y="150"/>
                    <a:pt x="25" y="268"/>
                    <a:pt x="150" y="242"/>
                  </a:cubicBezTo>
                  <a:cubicBezTo>
                    <a:pt x="150" y="242"/>
                    <a:pt x="175" y="219"/>
                    <a:pt x="196" y="202"/>
                  </a:cubicBezTo>
                  <a:cubicBezTo>
                    <a:pt x="142" y="197"/>
                    <a:pt x="75" y="185"/>
                    <a:pt x="67" y="150"/>
                  </a:cubicBezTo>
                  <a:cubicBezTo>
                    <a:pt x="67" y="150"/>
                    <a:pt x="130" y="182"/>
                    <a:pt x="167" y="169"/>
                  </a:cubicBezTo>
                  <a:cubicBezTo>
                    <a:pt x="167" y="169"/>
                    <a:pt x="100" y="150"/>
                    <a:pt x="100" y="138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202" y="54"/>
                    <a:pt x="267" y="52"/>
                  </a:cubicBezTo>
                  <a:cubicBezTo>
                    <a:pt x="332" y="50"/>
                    <a:pt x="414" y="11"/>
                    <a:pt x="414" y="11"/>
                  </a:cubicBezTo>
                  <a:cubicBezTo>
                    <a:pt x="414" y="11"/>
                    <a:pt x="298" y="9"/>
                    <a:pt x="240" y="0"/>
                  </a:cubicBezTo>
                  <a:cubicBezTo>
                    <a:pt x="235" y="5"/>
                    <a:pt x="153" y="85"/>
                    <a:pt x="119" y="101"/>
                  </a:cubicBez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4"/>
            <p:cNvSpPr>
              <a:spLocks noChangeArrowheads="1"/>
            </p:cNvSpPr>
            <p:nvPr/>
          </p:nvSpPr>
          <p:spPr bwMode="auto">
            <a:xfrm>
              <a:off x="882650" y="1979612"/>
              <a:ext cx="1868488" cy="1201738"/>
            </a:xfrm>
            <a:custGeom>
              <a:avLst/>
              <a:gdLst>
                <a:gd name="T0" fmla="*/ 2147483646 w 497"/>
                <a:gd name="T1" fmla="*/ 2147483646 h 320"/>
                <a:gd name="T2" fmla="*/ 2147483646 w 497"/>
                <a:gd name="T3" fmla="*/ 2147483646 h 320"/>
                <a:gd name="T4" fmla="*/ 2147483646 w 497"/>
                <a:gd name="T5" fmla="*/ 2147483646 h 320"/>
                <a:gd name="T6" fmla="*/ 2147483646 w 497"/>
                <a:gd name="T7" fmla="*/ 2147483646 h 320"/>
                <a:gd name="T8" fmla="*/ 2147483646 w 497"/>
                <a:gd name="T9" fmla="*/ 2147483646 h 320"/>
                <a:gd name="T10" fmla="*/ 2147483646 w 497"/>
                <a:gd name="T11" fmla="*/ 2147483646 h 320"/>
                <a:gd name="T12" fmla="*/ 2147483646 w 497"/>
                <a:gd name="T13" fmla="*/ 2147483646 h 320"/>
                <a:gd name="T14" fmla="*/ 2147483646 w 497"/>
                <a:gd name="T15" fmla="*/ 2147483646 h 320"/>
                <a:gd name="T16" fmla="*/ 2147483646 w 497"/>
                <a:gd name="T17" fmla="*/ 2147483646 h 320"/>
                <a:gd name="T18" fmla="*/ 2147483646 w 497"/>
                <a:gd name="T19" fmla="*/ 2147483646 h 320"/>
                <a:gd name="T20" fmla="*/ 2147483646 w 497"/>
                <a:gd name="T21" fmla="*/ 2147483646 h 320"/>
                <a:gd name="T22" fmla="*/ 2147483646 w 497"/>
                <a:gd name="T23" fmla="*/ 2147483646 h 320"/>
                <a:gd name="T24" fmla="*/ 2147483646 w 497"/>
                <a:gd name="T25" fmla="*/ 2147483646 h 320"/>
                <a:gd name="T26" fmla="*/ 2147483646 w 497"/>
                <a:gd name="T27" fmla="*/ 2147483646 h 320"/>
                <a:gd name="T28" fmla="*/ 2147483646 w 497"/>
                <a:gd name="T29" fmla="*/ 2147483646 h 320"/>
                <a:gd name="T30" fmla="*/ 2147483646 w 497"/>
                <a:gd name="T31" fmla="*/ 0 h 320"/>
                <a:gd name="T32" fmla="*/ 2147483646 w 497"/>
                <a:gd name="T33" fmla="*/ 2147483646 h 3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7"/>
                <a:gd name="T52" fmla="*/ 0 h 320"/>
                <a:gd name="T53" fmla="*/ 497 w 497"/>
                <a:gd name="T54" fmla="*/ 320 h 3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7" h="320">
                  <a:moveTo>
                    <a:pt x="127" y="252"/>
                  </a:moveTo>
                  <a:cubicBezTo>
                    <a:pt x="127" y="252"/>
                    <a:pt x="256" y="318"/>
                    <a:pt x="328" y="307"/>
                  </a:cubicBezTo>
                  <a:cubicBezTo>
                    <a:pt x="328" y="307"/>
                    <a:pt x="347" y="312"/>
                    <a:pt x="359" y="320"/>
                  </a:cubicBezTo>
                  <a:cubicBezTo>
                    <a:pt x="394" y="313"/>
                    <a:pt x="471" y="297"/>
                    <a:pt x="497" y="296"/>
                  </a:cubicBezTo>
                  <a:cubicBezTo>
                    <a:pt x="497" y="296"/>
                    <a:pt x="398" y="205"/>
                    <a:pt x="346" y="198"/>
                  </a:cubicBezTo>
                  <a:cubicBezTo>
                    <a:pt x="294" y="190"/>
                    <a:pt x="189" y="250"/>
                    <a:pt x="189" y="250"/>
                  </a:cubicBezTo>
                  <a:cubicBezTo>
                    <a:pt x="189" y="250"/>
                    <a:pt x="270" y="174"/>
                    <a:pt x="342" y="166"/>
                  </a:cubicBezTo>
                  <a:cubicBezTo>
                    <a:pt x="415" y="159"/>
                    <a:pt x="328" y="166"/>
                    <a:pt x="328" y="166"/>
                  </a:cubicBezTo>
                  <a:cubicBezTo>
                    <a:pt x="328" y="166"/>
                    <a:pt x="216" y="146"/>
                    <a:pt x="153" y="172"/>
                  </a:cubicBezTo>
                  <a:cubicBezTo>
                    <a:pt x="153" y="172"/>
                    <a:pt x="218" y="140"/>
                    <a:pt x="244" y="120"/>
                  </a:cubicBezTo>
                  <a:cubicBezTo>
                    <a:pt x="270" y="99"/>
                    <a:pt x="272" y="70"/>
                    <a:pt x="272" y="70"/>
                  </a:cubicBezTo>
                  <a:cubicBezTo>
                    <a:pt x="272" y="70"/>
                    <a:pt x="102" y="77"/>
                    <a:pt x="77" y="81"/>
                  </a:cubicBezTo>
                  <a:cubicBezTo>
                    <a:pt x="77" y="81"/>
                    <a:pt x="166" y="55"/>
                    <a:pt x="175" y="42"/>
                  </a:cubicBezTo>
                  <a:cubicBezTo>
                    <a:pt x="185" y="29"/>
                    <a:pt x="63" y="60"/>
                    <a:pt x="63" y="60"/>
                  </a:cubicBezTo>
                  <a:cubicBezTo>
                    <a:pt x="63" y="60"/>
                    <a:pt x="146" y="25"/>
                    <a:pt x="122" y="16"/>
                  </a:cubicBezTo>
                  <a:cubicBezTo>
                    <a:pt x="105" y="10"/>
                    <a:pt x="66" y="0"/>
                    <a:pt x="35" y="0"/>
                  </a:cubicBezTo>
                  <a:cubicBezTo>
                    <a:pt x="18" y="58"/>
                    <a:pt x="0" y="180"/>
                    <a:pt x="127" y="252"/>
                  </a:cubicBez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35"/>
            <p:cNvSpPr>
              <a:spLocks noChangeArrowheads="1"/>
            </p:cNvSpPr>
            <p:nvPr/>
          </p:nvSpPr>
          <p:spPr bwMode="auto">
            <a:xfrm>
              <a:off x="1503363" y="173037"/>
              <a:ext cx="1116013" cy="984250"/>
            </a:xfrm>
            <a:custGeom>
              <a:avLst/>
              <a:gdLst>
                <a:gd name="T0" fmla="*/ 2147483646 w 297"/>
                <a:gd name="T1" fmla="*/ 2147483646 h 262"/>
                <a:gd name="T2" fmla="*/ 2147483646 w 297"/>
                <a:gd name="T3" fmla="*/ 2147483646 h 262"/>
                <a:gd name="T4" fmla="*/ 2147483646 w 297"/>
                <a:gd name="T5" fmla="*/ 2147483646 h 262"/>
                <a:gd name="T6" fmla="*/ 2147483646 w 297"/>
                <a:gd name="T7" fmla="*/ 2147483646 h 262"/>
                <a:gd name="T8" fmla="*/ 2147483646 w 297"/>
                <a:gd name="T9" fmla="*/ 2147483646 h 262"/>
                <a:gd name="T10" fmla="*/ 2147483646 w 297"/>
                <a:gd name="T11" fmla="*/ 0 h 262"/>
                <a:gd name="T12" fmla="*/ 2147483646 w 297"/>
                <a:gd name="T13" fmla="*/ 2147483646 h 262"/>
                <a:gd name="T14" fmla="*/ 0 w 297"/>
                <a:gd name="T15" fmla="*/ 2147483646 h 262"/>
                <a:gd name="T16" fmla="*/ 2147483646 w 297"/>
                <a:gd name="T17" fmla="*/ 2147483646 h 262"/>
                <a:gd name="T18" fmla="*/ 2147483646 w 297"/>
                <a:gd name="T19" fmla="*/ 2147483646 h 262"/>
                <a:gd name="T20" fmla="*/ 2147483646 w 297"/>
                <a:gd name="T21" fmla="*/ 2147483646 h 262"/>
                <a:gd name="T22" fmla="*/ 2147483646 w 297"/>
                <a:gd name="T23" fmla="*/ 2147483646 h 262"/>
                <a:gd name="T24" fmla="*/ 2147483646 w 297"/>
                <a:gd name="T25" fmla="*/ 2147483646 h 262"/>
                <a:gd name="T26" fmla="*/ 2147483646 w 297"/>
                <a:gd name="T27" fmla="*/ 2147483646 h 262"/>
                <a:gd name="T28" fmla="*/ 2147483646 w 297"/>
                <a:gd name="T29" fmla="*/ 2147483646 h 262"/>
                <a:gd name="T30" fmla="*/ 2147483646 w 297"/>
                <a:gd name="T31" fmla="*/ 2147483646 h 2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7"/>
                <a:gd name="T49" fmla="*/ 0 h 262"/>
                <a:gd name="T50" fmla="*/ 297 w 297"/>
                <a:gd name="T51" fmla="*/ 262 h 2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7" h="262">
                  <a:moveTo>
                    <a:pt x="124" y="152"/>
                  </a:moveTo>
                  <a:cubicBezTo>
                    <a:pt x="198" y="116"/>
                    <a:pt x="198" y="116"/>
                    <a:pt x="198" y="116"/>
                  </a:cubicBezTo>
                  <a:cubicBezTo>
                    <a:pt x="198" y="116"/>
                    <a:pt x="114" y="136"/>
                    <a:pt x="105" y="125"/>
                  </a:cubicBezTo>
                  <a:cubicBezTo>
                    <a:pt x="100" y="119"/>
                    <a:pt x="107" y="93"/>
                    <a:pt x="115" y="68"/>
                  </a:cubicBezTo>
                  <a:cubicBezTo>
                    <a:pt x="109" y="79"/>
                    <a:pt x="102" y="87"/>
                    <a:pt x="95" y="87"/>
                  </a:cubicBezTo>
                  <a:cubicBezTo>
                    <a:pt x="73" y="86"/>
                    <a:pt x="40" y="0"/>
                    <a:pt x="40" y="0"/>
                  </a:cubicBezTo>
                  <a:cubicBezTo>
                    <a:pt x="40" y="0"/>
                    <a:pt x="68" y="93"/>
                    <a:pt x="64" y="100"/>
                  </a:cubicBezTo>
                  <a:cubicBezTo>
                    <a:pt x="62" y="105"/>
                    <a:pt x="26" y="116"/>
                    <a:pt x="0" y="124"/>
                  </a:cubicBezTo>
                  <a:cubicBezTo>
                    <a:pt x="3" y="129"/>
                    <a:pt x="6" y="135"/>
                    <a:pt x="10" y="141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4" y="126"/>
                    <a:pt x="57" y="154"/>
                    <a:pt x="64" y="158"/>
                  </a:cubicBezTo>
                  <a:cubicBezTo>
                    <a:pt x="70" y="161"/>
                    <a:pt x="138" y="174"/>
                    <a:pt x="138" y="185"/>
                  </a:cubicBezTo>
                  <a:cubicBezTo>
                    <a:pt x="138" y="188"/>
                    <a:pt x="127" y="197"/>
                    <a:pt x="111" y="210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57" y="194"/>
                    <a:pt x="297" y="262"/>
                    <a:pt x="297" y="262"/>
                  </a:cubicBezTo>
                  <a:lnTo>
                    <a:pt x="124" y="152"/>
                  </a:lnTo>
                  <a:close/>
                </a:path>
              </a:pathLst>
            </a:custGeom>
            <a:solidFill>
              <a:srgbClr val="D2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36"/>
            <p:cNvSpPr>
              <a:spLocks noChangeArrowheads="1"/>
            </p:cNvSpPr>
            <p:nvPr/>
          </p:nvSpPr>
          <p:spPr bwMode="auto">
            <a:xfrm>
              <a:off x="1935163" y="244475"/>
              <a:ext cx="60325" cy="184150"/>
            </a:xfrm>
            <a:custGeom>
              <a:avLst/>
              <a:gdLst>
                <a:gd name="T0" fmla="*/ 0 w 16"/>
                <a:gd name="T1" fmla="*/ 2147483646 h 49"/>
                <a:gd name="T2" fmla="*/ 2147483646 w 16"/>
                <a:gd name="T3" fmla="*/ 0 h 49"/>
                <a:gd name="T4" fmla="*/ 0 w 16"/>
                <a:gd name="T5" fmla="*/ 2147483646 h 49"/>
                <a:gd name="T6" fmla="*/ 0 60000 65536"/>
                <a:gd name="T7" fmla="*/ 0 60000 65536"/>
                <a:gd name="T8" fmla="*/ 0 60000 65536"/>
                <a:gd name="T9" fmla="*/ 0 w 16"/>
                <a:gd name="T10" fmla="*/ 0 h 49"/>
                <a:gd name="T11" fmla="*/ 16 w 16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9">
                  <a:moveTo>
                    <a:pt x="0" y="49"/>
                  </a:moveTo>
                  <a:cubicBezTo>
                    <a:pt x="10" y="29"/>
                    <a:pt x="16" y="0"/>
                    <a:pt x="16" y="0"/>
                  </a:cubicBezTo>
                  <a:cubicBezTo>
                    <a:pt x="16" y="0"/>
                    <a:pt x="7" y="24"/>
                    <a:pt x="0" y="49"/>
                  </a:cubicBezTo>
                  <a:close/>
                </a:path>
              </a:pathLst>
            </a:custGeom>
            <a:solidFill>
              <a:srgbClr val="D2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37"/>
            <p:cNvSpPr>
              <a:spLocks noChangeArrowheads="1"/>
            </p:cNvSpPr>
            <p:nvPr/>
          </p:nvSpPr>
          <p:spPr bwMode="auto">
            <a:xfrm>
              <a:off x="2108200" y="280987"/>
              <a:ext cx="2066925" cy="2217738"/>
            </a:xfrm>
            <a:custGeom>
              <a:avLst/>
              <a:gdLst>
                <a:gd name="T0" fmla="*/ 2147483646 w 550"/>
                <a:gd name="T1" fmla="*/ 2147483646 h 590"/>
                <a:gd name="T2" fmla="*/ 2147483646 w 550"/>
                <a:gd name="T3" fmla="*/ 2147483646 h 590"/>
                <a:gd name="T4" fmla="*/ 2147483646 w 550"/>
                <a:gd name="T5" fmla="*/ 2147483646 h 590"/>
                <a:gd name="T6" fmla="*/ 2147483646 w 550"/>
                <a:gd name="T7" fmla="*/ 2147483646 h 590"/>
                <a:gd name="T8" fmla="*/ 2147483646 w 550"/>
                <a:gd name="T9" fmla="*/ 2147483646 h 590"/>
                <a:gd name="T10" fmla="*/ 2147483646 w 550"/>
                <a:gd name="T11" fmla="*/ 2147483646 h 590"/>
                <a:gd name="T12" fmla="*/ 2147483646 w 550"/>
                <a:gd name="T13" fmla="*/ 2147483646 h 590"/>
                <a:gd name="T14" fmla="*/ 2147483646 w 550"/>
                <a:gd name="T15" fmla="*/ 2147483646 h 590"/>
                <a:gd name="T16" fmla="*/ 2147483646 w 550"/>
                <a:gd name="T17" fmla="*/ 2147483646 h 590"/>
                <a:gd name="T18" fmla="*/ 2147483646 w 550"/>
                <a:gd name="T19" fmla="*/ 2147483646 h 590"/>
                <a:gd name="T20" fmla="*/ 2147483646 w 550"/>
                <a:gd name="T21" fmla="*/ 2147483646 h 590"/>
                <a:gd name="T22" fmla="*/ 2147483646 w 550"/>
                <a:gd name="T23" fmla="*/ 2147483646 h 590"/>
                <a:gd name="T24" fmla="*/ 2147483646 w 550"/>
                <a:gd name="T25" fmla="*/ 2147483646 h 590"/>
                <a:gd name="T26" fmla="*/ 2147483646 w 550"/>
                <a:gd name="T27" fmla="*/ 2147483646 h 590"/>
                <a:gd name="T28" fmla="*/ 2147483646 w 550"/>
                <a:gd name="T29" fmla="*/ 0 h 590"/>
                <a:gd name="T30" fmla="*/ 2147483646 w 550"/>
                <a:gd name="T31" fmla="*/ 2147483646 h 590"/>
                <a:gd name="T32" fmla="*/ 2147483646 w 550"/>
                <a:gd name="T33" fmla="*/ 2147483646 h 590"/>
                <a:gd name="T34" fmla="*/ 2147483646 w 550"/>
                <a:gd name="T35" fmla="*/ 2147483646 h 590"/>
                <a:gd name="T36" fmla="*/ 2147483646 w 550"/>
                <a:gd name="T37" fmla="*/ 2147483646 h 590"/>
                <a:gd name="T38" fmla="*/ 2147483646 w 550"/>
                <a:gd name="T39" fmla="*/ 2147483646 h 590"/>
                <a:gd name="T40" fmla="*/ 2147483646 w 550"/>
                <a:gd name="T41" fmla="*/ 2147483646 h 590"/>
                <a:gd name="T42" fmla="*/ 2147483646 w 550"/>
                <a:gd name="T43" fmla="*/ 2147483646 h 590"/>
                <a:gd name="T44" fmla="*/ 2147483646 w 550"/>
                <a:gd name="T45" fmla="*/ 2147483646 h 590"/>
                <a:gd name="T46" fmla="*/ 2147483646 w 550"/>
                <a:gd name="T47" fmla="*/ 2147483646 h 590"/>
                <a:gd name="T48" fmla="*/ 2147483646 w 550"/>
                <a:gd name="T49" fmla="*/ 2147483646 h 590"/>
                <a:gd name="T50" fmla="*/ 2147483646 w 550"/>
                <a:gd name="T51" fmla="*/ 2147483646 h 590"/>
                <a:gd name="T52" fmla="*/ 2147483646 w 550"/>
                <a:gd name="T53" fmla="*/ 2147483646 h 590"/>
                <a:gd name="T54" fmla="*/ 2147483646 w 550"/>
                <a:gd name="T55" fmla="*/ 2147483646 h 590"/>
                <a:gd name="T56" fmla="*/ 2147483646 w 550"/>
                <a:gd name="T57" fmla="*/ 2147483646 h 590"/>
                <a:gd name="T58" fmla="*/ 2147483646 w 550"/>
                <a:gd name="T59" fmla="*/ 2147483646 h 590"/>
                <a:gd name="T60" fmla="*/ 2147483646 w 550"/>
                <a:gd name="T61" fmla="*/ 2147483646 h 590"/>
                <a:gd name="T62" fmla="*/ 2147483646 w 550"/>
                <a:gd name="T63" fmla="*/ 2147483646 h 590"/>
                <a:gd name="T64" fmla="*/ 2147483646 w 550"/>
                <a:gd name="T65" fmla="*/ 2147483646 h 5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0"/>
                <a:gd name="T100" fmla="*/ 0 h 590"/>
                <a:gd name="T101" fmla="*/ 550 w 550"/>
                <a:gd name="T102" fmla="*/ 590 h 5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0" h="590">
                  <a:moveTo>
                    <a:pt x="467" y="383"/>
                  </a:moveTo>
                  <a:cubicBezTo>
                    <a:pt x="446" y="374"/>
                    <a:pt x="439" y="351"/>
                    <a:pt x="439" y="351"/>
                  </a:cubicBezTo>
                  <a:cubicBezTo>
                    <a:pt x="467" y="307"/>
                    <a:pt x="467" y="307"/>
                    <a:pt x="467" y="307"/>
                  </a:cubicBezTo>
                  <a:cubicBezTo>
                    <a:pt x="411" y="359"/>
                    <a:pt x="391" y="338"/>
                    <a:pt x="385" y="329"/>
                  </a:cubicBezTo>
                  <a:cubicBezTo>
                    <a:pt x="387" y="328"/>
                    <a:pt x="390" y="328"/>
                    <a:pt x="392" y="325"/>
                  </a:cubicBezTo>
                  <a:cubicBezTo>
                    <a:pt x="460" y="250"/>
                    <a:pt x="398" y="261"/>
                    <a:pt x="398" y="261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32" y="94"/>
                    <a:pt x="332" y="94"/>
                    <a:pt x="332" y="94"/>
                  </a:cubicBezTo>
                  <a:cubicBezTo>
                    <a:pt x="331" y="93"/>
                    <a:pt x="331" y="93"/>
                    <a:pt x="330" y="92"/>
                  </a:cubicBezTo>
                  <a:cubicBezTo>
                    <a:pt x="305" y="122"/>
                    <a:pt x="322" y="200"/>
                    <a:pt x="322" y="200"/>
                  </a:cubicBezTo>
                  <a:cubicBezTo>
                    <a:pt x="280" y="160"/>
                    <a:pt x="280" y="160"/>
                    <a:pt x="280" y="160"/>
                  </a:cubicBezTo>
                  <a:cubicBezTo>
                    <a:pt x="315" y="222"/>
                    <a:pt x="315" y="222"/>
                    <a:pt x="315" y="222"/>
                  </a:cubicBezTo>
                  <a:cubicBezTo>
                    <a:pt x="319" y="239"/>
                    <a:pt x="272" y="261"/>
                    <a:pt x="272" y="261"/>
                  </a:cubicBezTo>
                  <a:cubicBezTo>
                    <a:pt x="101" y="195"/>
                    <a:pt x="116" y="55"/>
                    <a:pt x="129" y="1"/>
                  </a:cubicBezTo>
                  <a:cubicBezTo>
                    <a:pt x="128" y="1"/>
                    <a:pt x="127" y="0"/>
                    <a:pt x="126" y="0"/>
                  </a:cubicBezTo>
                  <a:cubicBezTo>
                    <a:pt x="40" y="190"/>
                    <a:pt x="231" y="264"/>
                    <a:pt x="259" y="270"/>
                  </a:cubicBezTo>
                  <a:cubicBezTo>
                    <a:pt x="289" y="276"/>
                    <a:pt x="308" y="270"/>
                    <a:pt x="308" y="270"/>
                  </a:cubicBezTo>
                  <a:cubicBezTo>
                    <a:pt x="308" y="270"/>
                    <a:pt x="330" y="294"/>
                    <a:pt x="340" y="318"/>
                  </a:cubicBezTo>
                  <a:cubicBezTo>
                    <a:pt x="350" y="342"/>
                    <a:pt x="218" y="414"/>
                    <a:pt x="191" y="442"/>
                  </a:cubicBezTo>
                  <a:cubicBezTo>
                    <a:pt x="163" y="470"/>
                    <a:pt x="85" y="496"/>
                    <a:pt x="85" y="496"/>
                  </a:cubicBezTo>
                  <a:cubicBezTo>
                    <a:pt x="126" y="335"/>
                    <a:pt x="61" y="278"/>
                    <a:pt x="61" y="278"/>
                  </a:cubicBezTo>
                  <a:cubicBezTo>
                    <a:pt x="112" y="379"/>
                    <a:pt x="37" y="468"/>
                    <a:pt x="37" y="468"/>
                  </a:cubicBezTo>
                  <a:cubicBezTo>
                    <a:pt x="0" y="431"/>
                    <a:pt x="39" y="318"/>
                    <a:pt x="39" y="318"/>
                  </a:cubicBezTo>
                  <a:cubicBezTo>
                    <a:pt x="6" y="354"/>
                    <a:pt x="3" y="448"/>
                    <a:pt x="5" y="515"/>
                  </a:cubicBezTo>
                  <a:cubicBezTo>
                    <a:pt x="29" y="524"/>
                    <a:pt x="52" y="536"/>
                    <a:pt x="64" y="552"/>
                  </a:cubicBezTo>
                  <a:cubicBezTo>
                    <a:pt x="93" y="590"/>
                    <a:pt x="114" y="584"/>
                    <a:pt x="114" y="584"/>
                  </a:cubicBezTo>
                  <a:cubicBezTo>
                    <a:pt x="114" y="584"/>
                    <a:pt x="133" y="544"/>
                    <a:pt x="144" y="546"/>
                  </a:cubicBezTo>
                  <a:cubicBezTo>
                    <a:pt x="155" y="547"/>
                    <a:pt x="286" y="446"/>
                    <a:pt x="315" y="439"/>
                  </a:cubicBezTo>
                  <a:cubicBezTo>
                    <a:pt x="345" y="432"/>
                    <a:pt x="361" y="389"/>
                    <a:pt x="368" y="389"/>
                  </a:cubicBezTo>
                  <a:cubicBezTo>
                    <a:pt x="376" y="389"/>
                    <a:pt x="486" y="439"/>
                    <a:pt x="504" y="439"/>
                  </a:cubicBezTo>
                  <a:cubicBezTo>
                    <a:pt x="504" y="439"/>
                    <a:pt x="505" y="439"/>
                    <a:pt x="505" y="440"/>
                  </a:cubicBezTo>
                  <a:cubicBezTo>
                    <a:pt x="530" y="423"/>
                    <a:pt x="550" y="400"/>
                    <a:pt x="550" y="400"/>
                  </a:cubicBezTo>
                  <a:cubicBezTo>
                    <a:pt x="550" y="400"/>
                    <a:pt x="487" y="392"/>
                    <a:pt x="467" y="383"/>
                  </a:cubicBezTo>
                  <a:close/>
                </a:path>
              </a:pathLst>
            </a:custGeom>
            <a:solidFill>
              <a:srgbClr val="D2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38"/>
            <p:cNvSpPr>
              <a:spLocks noChangeArrowheads="1"/>
            </p:cNvSpPr>
            <p:nvPr/>
          </p:nvSpPr>
          <p:spPr bwMode="auto">
            <a:xfrm>
              <a:off x="3348038" y="560387"/>
              <a:ext cx="255588" cy="701675"/>
            </a:xfrm>
            <a:custGeom>
              <a:avLst/>
              <a:gdLst>
                <a:gd name="T0" fmla="*/ 2147483646 w 68"/>
                <a:gd name="T1" fmla="*/ 2147483646 h 187"/>
                <a:gd name="T2" fmla="*/ 2147483646 w 68"/>
                <a:gd name="T3" fmla="*/ 2147483646 h 187"/>
                <a:gd name="T4" fmla="*/ 2147483646 w 68"/>
                <a:gd name="T5" fmla="*/ 2147483646 h 187"/>
                <a:gd name="T6" fmla="*/ 2147483646 w 68"/>
                <a:gd name="T7" fmla="*/ 2147483646 h 187"/>
                <a:gd name="T8" fmla="*/ 0 w 68"/>
                <a:gd name="T9" fmla="*/ 2147483646 h 187"/>
                <a:gd name="T10" fmla="*/ 2147483646 w 68"/>
                <a:gd name="T11" fmla="*/ 2147483646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187"/>
                <a:gd name="T20" fmla="*/ 68 w 68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187">
                  <a:moveTo>
                    <a:pt x="18" y="161"/>
                  </a:moveTo>
                  <a:cubicBezTo>
                    <a:pt x="18" y="161"/>
                    <a:pt x="48" y="173"/>
                    <a:pt x="53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87"/>
                    <a:pt x="50" y="51"/>
                    <a:pt x="35" y="9"/>
                  </a:cubicBezTo>
                  <a:cubicBezTo>
                    <a:pt x="35" y="9"/>
                    <a:pt x="22" y="0"/>
                    <a:pt x="0" y="18"/>
                  </a:cubicBezTo>
                  <a:cubicBezTo>
                    <a:pt x="0" y="18"/>
                    <a:pt x="0" y="123"/>
                    <a:pt x="18" y="16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39"/>
            <p:cNvSpPr>
              <a:spLocks noChangeArrowheads="1"/>
            </p:cNvSpPr>
            <p:nvPr/>
          </p:nvSpPr>
          <p:spPr bwMode="auto">
            <a:xfrm>
              <a:off x="3257550" y="1600200"/>
              <a:ext cx="222250" cy="1285875"/>
            </a:xfrm>
            <a:custGeom>
              <a:avLst/>
              <a:gdLst>
                <a:gd name="T0" fmla="*/ 2147483646 w 59"/>
                <a:gd name="T1" fmla="*/ 2147483646 h 342"/>
                <a:gd name="T2" fmla="*/ 2147483646 w 59"/>
                <a:gd name="T3" fmla="*/ 2147483646 h 342"/>
                <a:gd name="T4" fmla="*/ 2147483646 w 59"/>
                <a:gd name="T5" fmla="*/ 0 h 342"/>
                <a:gd name="T6" fmla="*/ 2147483646 w 59"/>
                <a:gd name="T7" fmla="*/ 2147483646 h 342"/>
                <a:gd name="T8" fmla="*/ 2147483646 w 59"/>
                <a:gd name="T9" fmla="*/ 2147483646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342"/>
                <a:gd name="T17" fmla="*/ 59 w 59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342">
                  <a:moveTo>
                    <a:pt x="11" y="342"/>
                  </a:moveTo>
                  <a:cubicBezTo>
                    <a:pt x="42" y="319"/>
                    <a:pt x="42" y="319"/>
                    <a:pt x="42" y="31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0" y="314"/>
                    <a:pt x="11" y="342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40"/>
            <p:cNvSpPr>
              <a:spLocks noChangeArrowheads="1"/>
            </p:cNvSpPr>
            <p:nvPr/>
          </p:nvSpPr>
          <p:spPr bwMode="auto">
            <a:xfrm>
              <a:off x="3273425" y="1212850"/>
              <a:ext cx="333375" cy="2052638"/>
            </a:xfrm>
            <a:custGeom>
              <a:avLst/>
              <a:gdLst>
                <a:gd name="T0" fmla="*/ 2147483646 w 89"/>
                <a:gd name="T1" fmla="*/ 2147483646 h 546"/>
                <a:gd name="T2" fmla="*/ 2147483646 w 89"/>
                <a:gd name="T3" fmla="*/ 2147483646 h 546"/>
                <a:gd name="T4" fmla="*/ 2147483646 w 89"/>
                <a:gd name="T5" fmla="*/ 2147483646 h 546"/>
                <a:gd name="T6" fmla="*/ 2147483646 w 89"/>
                <a:gd name="T7" fmla="*/ 2147483646 h 546"/>
                <a:gd name="T8" fmla="*/ 2147483646 w 89"/>
                <a:gd name="T9" fmla="*/ 0 h 546"/>
                <a:gd name="T10" fmla="*/ 2147483646 w 89"/>
                <a:gd name="T11" fmla="*/ 2147483646 h 546"/>
                <a:gd name="T12" fmla="*/ 2147483646 w 89"/>
                <a:gd name="T13" fmla="*/ 2147483646 h 546"/>
                <a:gd name="T14" fmla="*/ 0 w 89"/>
                <a:gd name="T15" fmla="*/ 2147483646 h 546"/>
                <a:gd name="T16" fmla="*/ 2147483646 w 89"/>
                <a:gd name="T17" fmla="*/ 2147483646 h 5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9"/>
                <a:gd name="T28" fmla="*/ 0 h 546"/>
                <a:gd name="T29" fmla="*/ 89 w 89"/>
                <a:gd name="T30" fmla="*/ 546 h 5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9" h="546">
                  <a:moveTo>
                    <a:pt x="25" y="546"/>
                  </a:moveTo>
                  <a:cubicBezTo>
                    <a:pt x="49" y="492"/>
                    <a:pt x="49" y="492"/>
                    <a:pt x="49" y="492"/>
                  </a:cubicBezTo>
                  <a:cubicBezTo>
                    <a:pt x="49" y="492"/>
                    <a:pt x="84" y="112"/>
                    <a:pt x="82" y="70"/>
                  </a:cubicBezTo>
                  <a:cubicBezTo>
                    <a:pt x="82" y="70"/>
                    <a:pt x="89" y="25"/>
                    <a:pt x="82" y="13"/>
                  </a:cubicBezTo>
                  <a:cubicBezTo>
                    <a:pt x="76" y="2"/>
                    <a:pt x="55" y="0"/>
                    <a:pt x="55" y="0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61" y="55"/>
                    <a:pt x="55" y="79"/>
                  </a:cubicBezTo>
                  <a:cubicBezTo>
                    <a:pt x="49" y="103"/>
                    <a:pt x="5" y="459"/>
                    <a:pt x="0" y="503"/>
                  </a:cubicBezTo>
                  <a:lnTo>
                    <a:pt x="25" y="546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41"/>
            <p:cNvSpPr>
              <a:spLocks noChangeArrowheads="1"/>
            </p:cNvSpPr>
            <p:nvPr/>
          </p:nvSpPr>
          <p:spPr bwMode="auto">
            <a:xfrm>
              <a:off x="3457575" y="131762"/>
              <a:ext cx="1033463" cy="849313"/>
            </a:xfrm>
            <a:custGeom>
              <a:avLst/>
              <a:gdLst>
                <a:gd name="T0" fmla="*/ 2147483646 w 275"/>
                <a:gd name="T1" fmla="*/ 2147483646 h 226"/>
                <a:gd name="T2" fmla="*/ 2147483646 w 275"/>
                <a:gd name="T3" fmla="*/ 2147483646 h 226"/>
                <a:gd name="T4" fmla="*/ 2147483646 w 275"/>
                <a:gd name="T5" fmla="*/ 2147483646 h 226"/>
                <a:gd name="T6" fmla="*/ 2147483646 w 275"/>
                <a:gd name="T7" fmla="*/ 2147483646 h 226"/>
                <a:gd name="T8" fmla="*/ 2147483646 w 275"/>
                <a:gd name="T9" fmla="*/ 2147483646 h 226"/>
                <a:gd name="T10" fmla="*/ 2147483646 w 275"/>
                <a:gd name="T11" fmla="*/ 2147483646 h 226"/>
                <a:gd name="T12" fmla="*/ 2147483646 w 275"/>
                <a:gd name="T13" fmla="*/ 2147483646 h 226"/>
                <a:gd name="T14" fmla="*/ 2147483646 w 275"/>
                <a:gd name="T15" fmla="*/ 2147483646 h 226"/>
                <a:gd name="T16" fmla="*/ 2147483646 w 275"/>
                <a:gd name="T17" fmla="*/ 2147483646 h 226"/>
                <a:gd name="T18" fmla="*/ 0 w 275"/>
                <a:gd name="T19" fmla="*/ 2147483646 h 226"/>
                <a:gd name="T20" fmla="*/ 2147483646 w 275"/>
                <a:gd name="T21" fmla="*/ 2147483646 h 226"/>
                <a:gd name="T22" fmla="*/ 2147483646 w 275"/>
                <a:gd name="T23" fmla="*/ 2147483646 h 226"/>
                <a:gd name="T24" fmla="*/ 2147483646 w 275"/>
                <a:gd name="T25" fmla="*/ 2147483646 h 226"/>
                <a:gd name="T26" fmla="*/ 2147483646 w 275"/>
                <a:gd name="T27" fmla="*/ 2147483646 h 226"/>
                <a:gd name="T28" fmla="*/ 2147483646 w 275"/>
                <a:gd name="T29" fmla="*/ 2147483646 h 226"/>
                <a:gd name="T30" fmla="*/ 2147483646 w 275"/>
                <a:gd name="T31" fmla="*/ 2147483646 h 226"/>
                <a:gd name="T32" fmla="*/ 2147483646 w 275"/>
                <a:gd name="T33" fmla="*/ 2147483646 h 2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5"/>
                <a:gd name="T52" fmla="*/ 0 h 226"/>
                <a:gd name="T53" fmla="*/ 275 w 275"/>
                <a:gd name="T54" fmla="*/ 226 h 2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5" h="226">
                  <a:moveTo>
                    <a:pt x="139" y="200"/>
                  </a:moveTo>
                  <a:cubicBezTo>
                    <a:pt x="150" y="200"/>
                    <a:pt x="150" y="200"/>
                    <a:pt x="150" y="200"/>
                  </a:cubicBezTo>
                  <a:cubicBezTo>
                    <a:pt x="150" y="200"/>
                    <a:pt x="149" y="166"/>
                    <a:pt x="164" y="157"/>
                  </a:cubicBezTo>
                  <a:cubicBezTo>
                    <a:pt x="179" y="148"/>
                    <a:pt x="196" y="129"/>
                    <a:pt x="220" y="131"/>
                  </a:cubicBezTo>
                  <a:cubicBezTo>
                    <a:pt x="220" y="131"/>
                    <a:pt x="254" y="138"/>
                    <a:pt x="259" y="136"/>
                  </a:cubicBezTo>
                  <a:cubicBezTo>
                    <a:pt x="264" y="134"/>
                    <a:pt x="275" y="121"/>
                    <a:pt x="275" y="121"/>
                  </a:cubicBezTo>
                  <a:cubicBezTo>
                    <a:pt x="275" y="121"/>
                    <a:pt x="241" y="35"/>
                    <a:pt x="150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97" y="0"/>
                    <a:pt x="94" y="5"/>
                  </a:cubicBezTo>
                  <a:cubicBezTo>
                    <a:pt x="91" y="10"/>
                    <a:pt x="0" y="46"/>
                    <a:pt x="0" y="121"/>
                  </a:cubicBezTo>
                  <a:cubicBezTo>
                    <a:pt x="0" y="185"/>
                    <a:pt x="28" y="226"/>
                    <a:pt x="28" y="226"/>
                  </a:cubicBezTo>
                  <a:cubicBezTo>
                    <a:pt x="36" y="215"/>
                    <a:pt x="36" y="222"/>
                    <a:pt x="39" y="205"/>
                  </a:cubicBezTo>
                  <a:cubicBezTo>
                    <a:pt x="52" y="193"/>
                    <a:pt x="87" y="196"/>
                    <a:pt x="87" y="196"/>
                  </a:cubicBezTo>
                  <a:cubicBezTo>
                    <a:pt x="87" y="196"/>
                    <a:pt x="80" y="181"/>
                    <a:pt x="89" y="163"/>
                  </a:cubicBezTo>
                  <a:cubicBezTo>
                    <a:pt x="98" y="145"/>
                    <a:pt x="109" y="132"/>
                    <a:pt x="124" y="136"/>
                  </a:cubicBezTo>
                  <a:cubicBezTo>
                    <a:pt x="124" y="136"/>
                    <a:pt x="143" y="151"/>
                    <a:pt x="143" y="169"/>
                  </a:cubicBezTo>
                  <a:lnTo>
                    <a:pt x="139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67503" y="21125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286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1000" tmFilter="0,0; .5, 1; 1, 1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6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 autoUpdateAnimBg="0"/>
      <p:bldP spid="12291" grpId="0" bldLvl="0" animBg="1" autoUpdateAnimBg="0"/>
      <p:bldP spid="12292" grpId="0" bldLvl="0" animBg="1" autoUpdateAnimBg="0"/>
      <p:bldP spid="12293" grpId="0" bldLvl="0" animBg="1" autoUpdateAnimBg="0"/>
      <p:bldP spid="12294" grpId="0" bldLvl="0" animBg="1" autoUpdateAnimBg="0"/>
      <p:bldP spid="12295" grpId="0" bldLvl="0" autoUpdateAnimBg="0"/>
      <p:bldP spid="123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4"/>
          <p:cNvSpPr>
            <a:spLocks noChangeArrowheads="1"/>
          </p:cNvSpPr>
          <p:nvPr/>
        </p:nvSpPr>
        <p:spPr bwMode="auto">
          <a:xfrm>
            <a:off x="0" y="288925"/>
            <a:ext cx="127000" cy="615950"/>
          </a:xfrm>
          <a:prstGeom prst="rect">
            <a:avLst/>
          </a:prstGeom>
          <a:solidFill>
            <a:srgbClr val="0044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矩形 5"/>
          <p:cNvSpPr>
            <a:spLocks noChangeArrowheads="1"/>
          </p:cNvSpPr>
          <p:nvPr/>
        </p:nvSpPr>
        <p:spPr bwMode="auto">
          <a:xfrm>
            <a:off x="127000" y="288925"/>
            <a:ext cx="125413" cy="615950"/>
          </a:xfrm>
          <a:prstGeom prst="rect">
            <a:avLst/>
          </a:prstGeom>
          <a:solidFill>
            <a:srgbClr val="1467A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252413" y="288925"/>
            <a:ext cx="125412" cy="615950"/>
          </a:xfrm>
          <a:prstGeom prst="rect">
            <a:avLst/>
          </a:prstGeom>
          <a:solidFill>
            <a:srgbClr val="AFD6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矩形 7"/>
          <p:cNvSpPr>
            <a:spLocks noChangeArrowheads="1"/>
          </p:cNvSpPr>
          <p:nvPr/>
        </p:nvSpPr>
        <p:spPr bwMode="auto">
          <a:xfrm>
            <a:off x="377825" y="288925"/>
            <a:ext cx="127000" cy="6159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矩形 8"/>
          <p:cNvSpPr>
            <a:spLocks noChangeArrowheads="1"/>
          </p:cNvSpPr>
          <p:nvPr/>
        </p:nvSpPr>
        <p:spPr bwMode="auto">
          <a:xfrm>
            <a:off x="504825" y="288925"/>
            <a:ext cx="125413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10"/>
          <p:cNvSpPr>
            <a:spLocks noChangeArrowheads="1"/>
          </p:cNvSpPr>
          <p:nvPr/>
        </p:nvSpPr>
        <p:spPr bwMode="auto">
          <a:xfrm>
            <a:off x="630238" y="320675"/>
            <a:ext cx="8222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-2.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细胞世界显示测试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1596148" y="3749487"/>
            <a:ext cx="8919762" cy="792162"/>
            <a:chOff x="0" y="0"/>
            <a:chExt cx="10284620" cy="792137"/>
          </a:xfrm>
        </p:grpSpPr>
        <p:sp>
          <p:nvSpPr>
            <p:cNvPr id="10" name="矩形 22"/>
            <p:cNvSpPr>
              <a:spLocks noChangeArrowheads="1"/>
            </p:cNvSpPr>
            <p:nvPr/>
          </p:nvSpPr>
          <p:spPr bwMode="auto">
            <a:xfrm>
              <a:off x="5164" y="49"/>
              <a:ext cx="10279456" cy="792088"/>
            </a:xfrm>
            <a:prstGeom prst="rect">
              <a:avLst/>
            </a:prstGeom>
            <a:solidFill>
              <a:srgbClr val="AFD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3"/>
            <p:cNvSpPr>
              <a:spLocks noChangeArrowheads="1"/>
            </p:cNvSpPr>
            <p:nvPr/>
          </p:nvSpPr>
          <p:spPr bwMode="auto">
            <a:xfrm>
              <a:off x="0" y="0"/>
              <a:ext cx="869002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24"/>
            <p:cNvSpPr>
              <a:spLocks noChangeArrowheads="1"/>
            </p:cNvSpPr>
            <p:nvPr/>
          </p:nvSpPr>
          <p:spPr bwMode="auto">
            <a:xfrm>
              <a:off x="903186" y="181795"/>
              <a:ext cx="29544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抛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出错误  无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pic>
          <p:nvPicPr>
            <p:cNvPr id="13" name="图片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17" y="156738"/>
              <a:ext cx="524301" cy="52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1597166" y="1459319"/>
            <a:ext cx="8918432" cy="792162"/>
            <a:chOff x="0" y="0"/>
            <a:chExt cx="10283088" cy="792137"/>
          </a:xfrm>
        </p:grpSpPr>
        <p:sp>
          <p:nvSpPr>
            <p:cNvPr id="20" name="矩形 22"/>
            <p:cNvSpPr>
              <a:spLocks noChangeArrowheads="1"/>
            </p:cNvSpPr>
            <p:nvPr/>
          </p:nvSpPr>
          <p:spPr bwMode="auto">
            <a:xfrm>
              <a:off x="5164" y="49"/>
              <a:ext cx="10277924" cy="792088"/>
            </a:xfrm>
            <a:prstGeom prst="rect">
              <a:avLst/>
            </a:prstGeom>
            <a:solidFill>
              <a:srgbClr val="AFD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3"/>
            <p:cNvSpPr>
              <a:spLocks noChangeArrowheads="1"/>
            </p:cNvSpPr>
            <p:nvPr/>
          </p:nvSpPr>
          <p:spPr bwMode="auto">
            <a:xfrm>
              <a:off x="0" y="0"/>
              <a:ext cx="869002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4"/>
            <p:cNvSpPr>
              <a:spLocks noChangeArrowheads="1"/>
            </p:cNvSpPr>
            <p:nvPr/>
          </p:nvSpPr>
          <p:spPr bwMode="auto">
            <a:xfrm>
              <a:off x="903186" y="181795"/>
              <a:ext cx="8954776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基本情况   </a:t>
              </a:r>
              <a:r>
                <a:rPr lang="zh-CN" altLang="en-US" sz="2000" dirty="0" smtClean="0">
                  <a:latin typeface="Arial" panose="020B0604020202020204" pitchFamily="34" charset="0"/>
                </a:rPr>
                <a:t>随机</a:t>
              </a:r>
              <a:r>
                <a:rPr lang="zh-CN" altLang="en-US" sz="2000" dirty="0">
                  <a:latin typeface="Arial" panose="020B0604020202020204" pitchFamily="34" charset="0"/>
                </a:rPr>
                <a:t>生成世界初始状态数据测试通过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pic>
          <p:nvPicPr>
            <p:cNvPr id="23" name="图片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17" y="156738"/>
              <a:ext cx="524301" cy="52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1596148" y="2584139"/>
            <a:ext cx="8919762" cy="792162"/>
            <a:chOff x="0" y="0"/>
            <a:chExt cx="10284620" cy="792137"/>
          </a:xfrm>
        </p:grpSpPr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5164" y="49"/>
              <a:ext cx="10279456" cy="792088"/>
            </a:xfrm>
            <a:prstGeom prst="rect">
              <a:avLst/>
            </a:prstGeom>
            <a:solidFill>
              <a:srgbClr val="AFD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3"/>
            <p:cNvSpPr>
              <a:spLocks noChangeArrowheads="1"/>
            </p:cNvSpPr>
            <p:nvPr/>
          </p:nvSpPr>
          <p:spPr bwMode="auto">
            <a:xfrm>
              <a:off x="0" y="0"/>
              <a:ext cx="869002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4"/>
            <p:cNvSpPr>
              <a:spLocks noChangeArrowheads="1"/>
            </p:cNvSpPr>
            <p:nvPr/>
          </p:nvSpPr>
          <p:spPr bwMode="auto">
            <a:xfrm>
              <a:off x="903186" y="181795"/>
              <a:ext cx="8955949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特殊情况  </a:t>
              </a:r>
              <a:r>
                <a:rPr lang="zh-CN" altLang="en-US" sz="2000" dirty="0" smtClean="0">
                  <a:latin typeface="Arial" panose="020B0604020202020204" pitchFamily="34" charset="0"/>
                </a:rPr>
                <a:t>受限终端窗体大小，较大的世界显示不良好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pic>
          <p:nvPicPr>
            <p:cNvPr id="28" name="图片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17" y="156738"/>
              <a:ext cx="524301" cy="52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-64084" y="4874356"/>
            <a:ext cx="1263230" cy="1843019"/>
            <a:chOff x="0" y="0"/>
            <a:chExt cx="2206625" cy="3448051"/>
          </a:xfrm>
        </p:grpSpPr>
        <p:sp>
          <p:nvSpPr>
            <p:cNvPr id="30" name="Freeform 6"/>
            <p:cNvSpPr>
              <a:spLocks noChangeArrowheads="1"/>
            </p:cNvSpPr>
            <p:nvPr/>
          </p:nvSpPr>
          <p:spPr bwMode="auto">
            <a:xfrm>
              <a:off x="931862" y="655638"/>
              <a:ext cx="268288" cy="498475"/>
            </a:xfrm>
            <a:custGeom>
              <a:avLst/>
              <a:gdLst>
                <a:gd name="T0" fmla="*/ 2147483646 w 169"/>
                <a:gd name="T1" fmla="*/ 2147483646 h 314"/>
                <a:gd name="T2" fmla="*/ 2147483646 w 169"/>
                <a:gd name="T3" fmla="*/ 2147483646 h 314"/>
                <a:gd name="T4" fmla="*/ 2147483646 w 169"/>
                <a:gd name="T5" fmla="*/ 2147483646 h 314"/>
                <a:gd name="T6" fmla="*/ 2147483646 w 169"/>
                <a:gd name="T7" fmla="*/ 2147483646 h 314"/>
                <a:gd name="T8" fmla="*/ 2147483646 w 169"/>
                <a:gd name="T9" fmla="*/ 2147483646 h 314"/>
                <a:gd name="T10" fmla="*/ 2147483646 w 169"/>
                <a:gd name="T11" fmla="*/ 0 h 314"/>
                <a:gd name="T12" fmla="*/ 2147483646 w 169"/>
                <a:gd name="T13" fmla="*/ 2147483646 h 314"/>
                <a:gd name="T14" fmla="*/ 2147483646 w 169"/>
                <a:gd name="T15" fmla="*/ 2147483646 h 314"/>
                <a:gd name="T16" fmla="*/ 2147483646 w 169"/>
                <a:gd name="T17" fmla="*/ 2147483646 h 314"/>
                <a:gd name="T18" fmla="*/ 2147483646 w 169"/>
                <a:gd name="T19" fmla="*/ 2147483646 h 314"/>
                <a:gd name="T20" fmla="*/ 2147483646 w 169"/>
                <a:gd name="T21" fmla="*/ 2147483646 h 314"/>
                <a:gd name="T22" fmla="*/ 2147483646 w 169"/>
                <a:gd name="T23" fmla="*/ 2147483646 h 314"/>
                <a:gd name="T24" fmla="*/ 2147483646 w 169"/>
                <a:gd name="T25" fmla="*/ 2147483646 h 314"/>
                <a:gd name="T26" fmla="*/ 2147483646 w 169"/>
                <a:gd name="T27" fmla="*/ 2147483646 h 314"/>
                <a:gd name="T28" fmla="*/ 2147483646 w 169"/>
                <a:gd name="T29" fmla="*/ 2147483646 h 314"/>
                <a:gd name="T30" fmla="*/ 2147483646 w 169"/>
                <a:gd name="T31" fmla="*/ 2147483646 h 314"/>
                <a:gd name="T32" fmla="*/ 2147483646 w 169"/>
                <a:gd name="T33" fmla="*/ 2147483646 h 314"/>
                <a:gd name="T34" fmla="*/ 2147483646 w 169"/>
                <a:gd name="T35" fmla="*/ 2147483646 h 314"/>
                <a:gd name="T36" fmla="*/ 2147483646 w 169"/>
                <a:gd name="T37" fmla="*/ 2147483646 h 314"/>
                <a:gd name="T38" fmla="*/ 2147483646 w 169"/>
                <a:gd name="T39" fmla="*/ 2147483646 h 314"/>
                <a:gd name="T40" fmla="*/ 2147483646 w 169"/>
                <a:gd name="T41" fmla="*/ 2147483646 h 314"/>
                <a:gd name="T42" fmla="*/ 0 w 169"/>
                <a:gd name="T43" fmla="*/ 2147483646 h 314"/>
                <a:gd name="T44" fmla="*/ 2147483646 w 169"/>
                <a:gd name="T45" fmla="*/ 2147483646 h 314"/>
                <a:gd name="T46" fmla="*/ 2147483646 w 169"/>
                <a:gd name="T47" fmla="*/ 2147483646 h 314"/>
                <a:gd name="T48" fmla="*/ 2147483646 w 169"/>
                <a:gd name="T49" fmla="*/ 2147483646 h 314"/>
                <a:gd name="T50" fmla="*/ 2147483646 w 169"/>
                <a:gd name="T51" fmla="*/ 2147483646 h 314"/>
                <a:gd name="T52" fmla="*/ 2147483646 w 169"/>
                <a:gd name="T53" fmla="*/ 2147483646 h 314"/>
                <a:gd name="T54" fmla="*/ 2147483646 w 169"/>
                <a:gd name="T55" fmla="*/ 2147483646 h 314"/>
                <a:gd name="T56" fmla="*/ 2147483646 w 169"/>
                <a:gd name="T57" fmla="*/ 2147483646 h 314"/>
                <a:gd name="T58" fmla="*/ 2147483646 w 169"/>
                <a:gd name="T59" fmla="*/ 2147483646 h 314"/>
                <a:gd name="T60" fmla="*/ 2147483646 w 169"/>
                <a:gd name="T61" fmla="*/ 2147483646 h 314"/>
                <a:gd name="T62" fmla="*/ 2147483646 w 169"/>
                <a:gd name="T63" fmla="*/ 2147483646 h 314"/>
                <a:gd name="T64" fmla="*/ 2147483646 w 169"/>
                <a:gd name="T65" fmla="*/ 2147483646 h 3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9"/>
                <a:gd name="T100" fmla="*/ 0 h 314"/>
                <a:gd name="T101" fmla="*/ 169 w 169"/>
                <a:gd name="T102" fmla="*/ 314 h 3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9" h="314">
                  <a:moveTo>
                    <a:pt x="169" y="49"/>
                  </a:moveTo>
                  <a:lnTo>
                    <a:pt x="169" y="49"/>
                  </a:lnTo>
                  <a:lnTo>
                    <a:pt x="164" y="36"/>
                  </a:lnTo>
                  <a:lnTo>
                    <a:pt x="160" y="25"/>
                  </a:lnTo>
                  <a:lnTo>
                    <a:pt x="155" y="16"/>
                  </a:lnTo>
                  <a:lnTo>
                    <a:pt x="154" y="14"/>
                  </a:lnTo>
                  <a:lnTo>
                    <a:pt x="150" y="11"/>
                  </a:lnTo>
                  <a:lnTo>
                    <a:pt x="141" y="7"/>
                  </a:lnTo>
                  <a:lnTo>
                    <a:pt x="122" y="1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98" y="2"/>
                  </a:lnTo>
                  <a:lnTo>
                    <a:pt x="93" y="5"/>
                  </a:lnTo>
                  <a:lnTo>
                    <a:pt x="88" y="10"/>
                  </a:lnTo>
                  <a:lnTo>
                    <a:pt x="83" y="16"/>
                  </a:lnTo>
                  <a:lnTo>
                    <a:pt x="76" y="24"/>
                  </a:lnTo>
                  <a:lnTo>
                    <a:pt x="70" y="29"/>
                  </a:lnTo>
                  <a:lnTo>
                    <a:pt x="65" y="34"/>
                  </a:lnTo>
                  <a:lnTo>
                    <a:pt x="61" y="40"/>
                  </a:lnTo>
                  <a:lnTo>
                    <a:pt x="57" y="45"/>
                  </a:lnTo>
                  <a:lnTo>
                    <a:pt x="52" y="49"/>
                  </a:lnTo>
                  <a:lnTo>
                    <a:pt x="47" y="55"/>
                  </a:lnTo>
                  <a:lnTo>
                    <a:pt x="40" y="63"/>
                  </a:lnTo>
                  <a:lnTo>
                    <a:pt x="35" y="72"/>
                  </a:lnTo>
                  <a:lnTo>
                    <a:pt x="27" y="80"/>
                  </a:lnTo>
                  <a:lnTo>
                    <a:pt x="13" y="93"/>
                  </a:lnTo>
                  <a:lnTo>
                    <a:pt x="7" y="99"/>
                  </a:lnTo>
                  <a:lnTo>
                    <a:pt x="5" y="103"/>
                  </a:lnTo>
                  <a:lnTo>
                    <a:pt x="5" y="106"/>
                  </a:lnTo>
                  <a:lnTo>
                    <a:pt x="5" y="124"/>
                  </a:lnTo>
                  <a:lnTo>
                    <a:pt x="7" y="133"/>
                  </a:lnTo>
                  <a:lnTo>
                    <a:pt x="5" y="140"/>
                  </a:lnTo>
                  <a:lnTo>
                    <a:pt x="3" y="148"/>
                  </a:lnTo>
                  <a:lnTo>
                    <a:pt x="1" y="157"/>
                  </a:lnTo>
                  <a:lnTo>
                    <a:pt x="0" y="173"/>
                  </a:lnTo>
                  <a:lnTo>
                    <a:pt x="1" y="182"/>
                  </a:lnTo>
                  <a:lnTo>
                    <a:pt x="4" y="192"/>
                  </a:lnTo>
                  <a:lnTo>
                    <a:pt x="10" y="214"/>
                  </a:lnTo>
                  <a:lnTo>
                    <a:pt x="13" y="222"/>
                  </a:lnTo>
                  <a:lnTo>
                    <a:pt x="18" y="232"/>
                  </a:lnTo>
                  <a:lnTo>
                    <a:pt x="23" y="241"/>
                  </a:lnTo>
                  <a:lnTo>
                    <a:pt x="27" y="252"/>
                  </a:lnTo>
                  <a:lnTo>
                    <a:pt x="31" y="261"/>
                  </a:lnTo>
                  <a:lnTo>
                    <a:pt x="35" y="270"/>
                  </a:lnTo>
                  <a:lnTo>
                    <a:pt x="41" y="278"/>
                  </a:lnTo>
                  <a:lnTo>
                    <a:pt x="49" y="283"/>
                  </a:lnTo>
                  <a:lnTo>
                    <a:pt x="52" y="285"/>
                  </a:lnTo>
                  <a:lnTo>
                    <a:pt x="56" y="289"/>
                  </a:lnTo>
                  <a:lnTo>
                    <a:pt x="61" y="298"/>
                  </a:lnTo>
                  <a:lnTo>
                    <a:pt x="63" y="307"/>
                  </a:lnTo>
                  <a:lnTo>
                    <a:pt x="65" y="310"/>
                  </a:lnTo>
                  <a:lnTo>
                    <a:pt x="84" y="314"/>
                  </a:lnTo>
                  <a:lnTo>
                    <a:pt x="149" y="307"/>
                  </a:lnTo>
                  <a:lnTo>
                    <a:pt x="169" y="49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ChangeArrowheads="1"/>
            </p:cNvSpPr>
            <p:nvPr/>
          </p:nvSpPr>
          <p:spPr bwMode="auto">
            <a:xfrm>
              <a:off x="987425" y="719138"/>
              <a:ext cx="363538" cy="476250"/>
            </a:xfrm>
            <a:custGeom>
              <a:avLst/>
              <a:gdLst>
                <a:gd name="T0" fmla="*/ 2147483646 w 229"/>
                <a:gd name="T1" fmla="*/ 2147483646 h 300"/>
                <a:gd name="T2" fmla="*/ 2147483646 w 229"/>
                <a:gd name="T3" fmla="*/ 2147483646 h 300"/>
                <a:gd name="T4" fmla="*/ 2147483646 w 229"/>
                <a:gd name="T5" fmla="*/ 2147483646 h 300"/>
                <a:gd name="T6" fmla="*/ 2147483646 w 229"/>
                <a:gd name="T7" fmla="*/ 2147483646 h 300"/>
                <a:gd name="T8" fmla="*/ 2147483646 w 229"/>
                <a:gd name="T9" fmla="*/ 2147483646 h 300"/>
                <a:gd name="T10" fmla="*/ 2147483646 w 229"/>
                <a:gd name="T11" fmla="*/ 2147483646 h 300"/>
                <a:gd name="T12" fmla="*/ 2147483646 w 229"/>
                <a:gd name="T13" fmla="*/ 2147483646 h 300"/>
                <a:gd name="T14" fmla="*/ 2147483646 w 229"/>
                <a:gd name="T15" fmla="*/ 2147483646 h 300"/>
                <a:gd name="T16" fmla="*/ 2147483646 w 229"/>
                <a:gd name="T17" fmla="*/ 2147483646 h 300"/>
                <a:gd name="T18" fmla="*/ 2147483646 w 229"/>
                <a:gd name="T19" fmla="*/ 2147483646 h 300"/>
                <a:gd name="T20" fmla="*/ 2147483646 w 229"/>
                <a:gd name="T21" fmla="*/ 2147483646 h 300"/>
                <a:gd name="T22" fmla="*/ 2147483646 w 229"/>
                <a:gd name="T23" fmla="*/ 2147483646 h 300"/>
                <a:gd name="T24" fmla="*/ 2147483646 w 229"/>
                <a:gd name="T25" fmla="*/ 2147483646 h 300"/>
                <a:gd name="T26" fmla="*/ 2147483646 w 229"/>
                <a:gd name="T27" fmla="*/ 2147483646 h 300"/>
                <a:gd name="T28" fmla="*/ 2147483646 w 229"/>
                <a:gd name="T29" fmla="*/ 2147483646 h 300"/>
                <a:gd name="T30" fmla="*/ 2147483646 w 229"/>
                <a:gd name="T31" fmla="*/ 2147483646 h 300"/>
                <a:gd name="T32" fmla="*/ 2147483646 w 229"/>
                <a:gd name="T33" fmla="*/ 2147483646 h 300"/>
                <a:gd name="T34" fmla="*/ 2147483646 w 229"/>
                <a:gd name="T35" fmla="*/ 2147483646 h 300"/>
                <a:gd name="T36" fmla="*/ 2147483646 w 229"/>
                <a:gd name="T37" fmla="*/ 0 h 300"/>
                <a:gd name="T38" fmla="*/ 2147483646 w 229"/>
                <a:gd name="T39" fmla="*/ 2147483646 h 300"/>
                <a:gd name="T40" fmla="*/ 2147483646 w 229"/>
                <a:gd name="T41" fmla="*/ 2147483646 h 300"/>
                <a:gd name="T42" fmla="*/ 2147483646 w 229"/>
                <a:gd name="T43" fmla="*/ 2147483646 h 300"/>
                <a:gd name="T44" fmla="*/ 2147483646 w 229"/>
                <a:gd name="T45" fmla="*/ 2147483646 h 300"/>
                <a:gd name="T46" fmla="*/ 2147483646 w 229"/>
                <a:gd name="T47" fmla="*/ 2147483646 h 300"/>
                <a:gd name="T48" fmla="*/ 2147483646 w 229"/>
                <a:gd name="T49" fmla="*/ 2147483646 h 300"/>
                <a:gd name="T50" fmla="*/ 2147483646 w 229"/>
                <a:gd name="T51" fmla="*/ 2147483646 h 300"/>
                <a:gd name="T52" fmla="*/ 2147483646 w 229"/>
                <a:gd name="T53" fmla="*/ 2147483646 h 300"/>
                <a:gd name="T54" fmla="*/ 2147483646 w 229"/>
                <a:gd name="T55" fmla="*/ 2147483646 h 300"/>
                <a:gd name="T56" fmla="*/ 2147483646 w 229"/>
                <a:gd name="T57" fmla="*/ 2147483646 h 300"/>
                <a:gd name="T58" fmla="*/ 2147483646 w 229"/>
                <a:gd name="T59" fmla="*/ 2147483646 h 300"/>
                <a:gd name="T60" fmla="*/ 2147483646 w 229"/>
                <a:gd name="T61" fmla="*/ 2147483646 h 300"/>
                <a:gd name="T62" fmla="*/ 2147483646 w 229"/>
                <a:gd name="T63" fmla="*/ 2147483646 h 300"/>
                <a:gd name="T64" fmla="*/ 2147483646 w 229"/>
                <a:gd name="T65" fmla="*/ 2147483646 h 300"/>
                <a:gd name="T66" fmla="*/ 2147483646 w 229"/>
                <a:gd name="T67" fmla="*/ 2147483646 h 300"/>
                <a:gd name="T68" fmla="*/ 2147483646 w 229"/>
                <a:gd name="T69" fmla="*/ 2147483646 h 300"/>
                <a:gd name="T70" fmla="*/ 2147483646 w 229"/>
                <a:gd name="T71" fmla="*/ 2147483646 h 300"/>
                <a:gd name="T72" fmla="*/ 2147483646 w 229"/>
                <a:gd name="T73" fmla="*/ 2147483646 h 300"/>
                <a:gd name="T74" fmla="*/ 2147483646 w 229"/>
                <a:gd name="T75" fmla="*/ 2147483646 h 300"/>
                <a:gd name="T76" fmla="*/ 2147483646 w 229"/>
                <a:gd name="T77" fmla="*/ 2147483646 h 300"/>
                <a:gd name="T78" fmla="*/ 2147483646 w 229"/>
                <a:gd name="T79" fmla="*/ 2147483646 h 300"/>
                <a:gd name="T80" fmla="*/ 2147483646 w 229"/>
                <a:gd name="T81" fmla="*/ 2147483646 h 300"/>
                <a:gd name="T82" fmla="*/ 0 w 229"/>
                <a:gd name="T83" fmla="*/ 2147483646 h 300"/>
                <a:gd name="T84" fmla="*/ 2147483646 w 229"/>
                <a:gd name="T85" fmla="*/ 2147483646 h 300"/>
                <a:gd name="T86" fmla="*/ 2147483646 w 229"/>
                <a:gd name="T87" fmla="*/ 2147483646 h 300"/>
                <a:gd name="T88" fmla="*/ 2147483646 w 229"/>
                <a:gd name="T89" fmla="*/ 2147483646 h 300"/>
                <a:gd name="T90" fmla="*/ 2147483646 w 229"/>
                <a:gd name="T91" fmla="*/ 2147483646 h 300"/>
                <a:gd name="T92" fmla="*/ 2147483646 w 229"/>
                <a:gd name="T93" fmla="*/ 2147483646 h 300"/>
                <a:gd name="T94" fmla="*/ 2147483646 w 229"/>
                <a:gd name="T95" fmla="*/ 2147483646 h 300"/>
                <a:gd name="T96" fmla="*/ 2147483646 w 229"/>
                <a:gd name="T97" fmla="*/ 2147483646 h 300"/>
                <a:gd name="T98" fmla="*/ 2147483646 w 229"/>
                <a:gd name="T99" fmla="*/ 2147483646 h 300"/>
                <a:gd name="T100" fmla="*/ 2147483646 w 229"/>
                <a:gd name="T101" fmla="*/ 2147483646 h 300"/>
                <a:gd name="T102" fmla="*/ 2147483646 w 229"/>
                <a:gd name="T103" fmla="*/ 2147483646 h 300"/>
                <a:gd name="T104" fmla="*/ 2147483646 w 229"/>
                <a:gd name="T105" fmla="*/ 2147483646 h 300"/>
                <a:gd name="T106" fmla="*/ 2147483646 w 229"/>
                <a:gd name="T107" fmla="*/ 2147483646 h 300"/>
                <a:gd name="T108" fmla="*/ 2147483646 w 229"/>
                <a:gd name="T109" fmla="*/ 2147483646 h 3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29"/>
                <a:gd name="T166" fmla="*/ 0 h 300"/>
                <a:gd name="T167" fmla="*/ 229 w 229"/>
                <a:gd name="T168" fmla="*/ 300 h 3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29" h="300">
                  <a:moveTo>
                    <a:pt x="211" y="287"/>
                  </a:moveTo>
                  <a:lnTo>
                    <a:pt x="211" y="287"/>
                  </a:lnTo>
                  <a:lnTo>
                    <a:pt x="212" y="267"/>
                  </a:lnTo>
                  <a:lnTo>
                    <a:pt x="213" y="250"/>
                  </a:lnTo>
                  <a:lnTo>
                    <a:pt x="215" y="241"/>
                  </a:lnTo>
                  <a:lnTo>
                    <a:pt x="217" y="235"/>
                  </a:lnTo>
                  <a:lnTo>
                    <a:pt x="226" y="217"/>
                  </a:lnTo>
                  <a:lnTo>
                    <a:pt x="228" y="207"/>
                  </a:lnTo>
                  <a:lnTo>
                    <a:pt x="229" y="192"/>
                  </a:lnTo>
                  <a:lnTo>
                    <a:pt x="226" y="153"/>
                  </a:lnTo>
                  <a:lnTo>
                    <a:pt x="225" y="137"/>
                  </a:lnTo>
                  <a:lnTo>
                    <a:pt x="224" y="124"/>
                  </a:lnTo>
                  <a:lnTo>
                    <a:pt x="220" y="116"/>
                  </a:lnTo>
                  <a:lnTo>
                    <a:pt x="215" y="110"/>
                  </a:lnTo>
                  <a:lnTo>
                    <a:pt x="209" y="103"/>
                  </a:lnTo>
                  <a:lnTo>
                    <a:pt x="206" y="98"/>
                  </a:lnTo>
                  <a:lnTo>
                    <a:pt x="199" y="84"/>
                  </a:lnTo>
                  <a:lnTo>
                    <a:pt x="194" y="69"/>
                  </a:lnTo>
                  <a:lnTo>
                    <a:pt x="191" y="64"/>
                  </a:lnTo>
                  <a:lnTo>
                    <a:pt x="188" y="59"/>
                  </a:lnTo>
                  <a:lnTo>
                    <a:pt x="182" y="54"/>
                  </a:lnTo>
                  <a:lnTo>
                    <a:pt x="176" y="47"/>
                  </a:lnTo>
                  <a:lnTo>
                    <a:pt x="172" y="45"/>
                  </a:lnTo>
                  <a:lnTo>
                    <a:pt x="169" y="41"/>
                  </a:lnTo>
                  <a:lnTo>
                    <a:pt x="164" y="32"/>
                  </a:lnTo>
                  <a:lnTo>
                    <a:pt x="160" y="23"/>
                  </a:lnTo>
                  <a:lnTo>
                    <a:pt x="155" y="15"/>
                  </a:lnTo>
                  <a:lnTo>
                    <a:pt x="149" y="10"/>
                  </a:lnTo>
                  <a:lnTo>
                    <a:pt x="141" y="5"/>
                  </a:lnTo>
                  <a:lnTo>
                    <a:pt x="131" y="1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1" y="2"/>
                  </a:lnTo>
                  <a:lnTo>
                    <a:pt x="65" y="7"/>
                  </a:lnTo>
                  <a:lnTo>
                    <a:pt x="61" y="9"/>
                  </a:lnTo>
                  <a:lnTo>
                    <a:pt x="54" y="13"/>
                  </a:lnTo>
                  <a:lnTo>
                    <a:pt x="41" y="25"/>
                  </a:lnTo>
                  <a:lnTo>
                    <a:pt x="30" y="38"/>
                  </a:lnTo>
                  <a:lnTo>
                    <a:pt x="26" y="44"/>
                  </a:lnTo>
                  <a:lnTo>
                    <a:pt x="25" y="49"/>
                  </a:lnTo>
                  <a:lnTo>
                    <a:pt x="25" y="53"/>
                  </a:lnTo>
                  <a:lnTo>
                    <a:pt x="26" y="56"/>
                  </a:lnTo>
                  <a:lnTo>
                    <a:pt x="32" y="67"/>
                  </a:lnTo>
                  <a:lnTo>
                    <a:pt x="39" y="77"/>
                  </a:lnTo>
                  <a:lnTo>
                    <a:pt x="43" y="82"/>
                  </a:lnTo>
                  <a:lnTo>
                    <a:pt x="44" y="88"/>
                  </a:lnTo>
                  <a:lnTo>
                    <a:pt x="47" y="99"/>
                  </a:lnTo>
                  <a:lnTo>
                    <a:pt x="47" y="113"/>
                  </a:lnTo>
                  <a:lnTo>
                    <a:pt x="48" y="138"/>
                  </a:lnTo>
                  <a:lnTo>
                    <a:pt x="48" y="141"/>
                  </a:lnTo>
                  <a:lnTo>
                    <a:pt x="50" y="144"/>
                  </a:lnTo>
                  <a:lnTo>
                    <a:pt x="56" y="151"/>
                  </a:lnTo>
                  <a:lnTo>
                    <a:pt x="62" y="156"/>
                  </a:lnTo>
                  <a:lnTo>
                    <a:pt x="65" y="159"/>
                  </a:lnTo>
                  <a:lnTo>
                    <a:pt x="66" y="163"/>
                  </a:lnTo>
                  <a:lnTo>
                    <a:pt x="66" y="165"/>
                  </a:lnTo>
                  <a:lnTo>
                    <a:pt x="65" y="168"/>
                  </a:lnTo>
                  <a:lnTo>
                    <a:pt x="62" y="173"/>
                  </a:lnTo>
                  <a:lnTo>
                    <a:pt x="58" y="177"/>
                  </a:lnTo>
                  <a:lnTo>
                    <a:pt x="43" y="172"/>
                  </a:lnTo>
                  <a:lnTo>
                    <a:pt x="30" y="168"/>
                  </a:lnTo>
                  <a:lnTo>
                    <a:pt x="23" y="166"/>
                  </a:lnTo>
                  <a:lnTo>
                    <a:pt x="17" y="166"/>
                  </a:lnTo>
                  <a:lnTo>
                    <a:pt x="13" y="166"/>
                  </a:lnTo>
                  <a:lnTo>
                    <a:pt x="9" y="169"/>
                  </a:lnTo>
                  <a:lnTo>
                    <a:pt x="5" y="172"/>
                  </a:lnTo>
                  <a:lnTo>
                    <a:pt x="3" y="175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3" y="195"/>
                  </a:lnTo>
                  <a:lnTo>
                    <a:pt x="6" y="199"/>
                  </a:lnTo>
                  <a:lnTo>
                    <a:pt x="13" y="204"/>
                  </a:lnTo>
                  <a:lnTo>
                    <a:pt x="21" y="209"/>
                  </a:lnTo>
                  <a:lnTo>
                    <a:pt x="30" y="213"/>
                  </a:lnTo>
                  <a:lnTo>
                    <a:pt x="48" y="221"/>
                  </a:lnTo>
                  <a:lnTo>
                    <a:pt x="54" y="222"/>
                  </a:lnTo>
                  <a:lnTo>
                    <a:pt x="59" y="222"/>
                  </a:lnTo>
                  <a:lnTo>
                    <a:pt x="61" y="222"/>
                  </a:lnTo>
                  <a:lnTo>
                    <a:pt x="63" y="223"/>
                  </a:lnTo>
                  <a:lnTo>
                    <a:pt x="66" y="228"/>
                  </a:lnTo>
                  <a:lnTo>
                    <a:pt x="70" y="236"/>
                  </a:lnTo>
                  <a:lnTo>
                    <a:pt x="74" y="245"/>
                  </a:lnTo>
                  <a:lnTo>
                    <a:pt x="79" y="266"/>
                  </a:lnTo>
                  <a:lnTo>
                    <a:pt x="81" y="280"/>
                  </a:lnTo>
                  <a:lnTo>
                    <a:pt x="83" y="284"/>
                  </a:lnTo>
                  <a:lnTo>
                    <a:pt x="87" y="288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109" y="298"/>
                  </a:lnTo>
                  <a:lnTo>
                    <a:pt x="114" y="300"/>
                  </a:lnTo>
                  <a:lnTo>
                    <a:pt x="211" y="287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 noChangeArrowheads="1"/>
            </p:cNvSpPr>
            <p:nvPr/>
          </p:nvSpPr>
          <p:spPr bwMode="auto">
            <a:xfrm>
              <a:off x="0" y="792163"/>
              <a:ext cx="209550" cy="287338"/>
            </a:xfrm>
            <a:custGeom>
              <a:avLst/>
              <a:gdLst>
                <a:gd name="T0" fmla="*/ 2147483646 w 132"/>
                <a:gd name="T1" fmla="*/ 2147483646 h 181"/>
                <a:gd name="T2" fmla="*/ 2147483646 w 132"/>
                <a:gd name="T3" fmla="*/ 2147483646 h 181"/>
                <a:gd name="T4" fmla="*/ 2147483646 w 132"/>
                <a:gd name="T5" fmla="*/ 2147483646 h 181"/>
                <a:gd name="T6" fmla="*/ 2147483646 w 132"/>
                <a:gd name="T7" fmla="*/ 2147483646 h 181"/>
                <a:gd name="T8" fmla="*/ 2147483646 w 132"/>
                <a:gd name="T9" fmla="*/ 2147483646 h 181"/>
                <a:gd name="T10" fmla="*/ 2147483646 w 132"/>
                <a:gd name="T11" fmla="*/ 2147483646 h 181"/>
                <a:gd name="T12" fmla="*/ 2147483646 w 132"/>
                <a:gd name="T13" fmla="*/ 2147483646 h 181"/>
                <a:gd name="T14" fmla="*/ 2147483646 w 132"/>
                <a:gd name="T15" fmla="*/ 2147483646 h 181"/>
                <a:gd name="T16" fmla="*/ 0 w 132"/>
                <a:gd name="T17" fmla="*/ 2147483646 h 181"/>
                <a:gd name="T18" fmla="*/ 0 w 132"/>
                <a:gd name="T19" fmla="*/ 2147483646 h 181"/>
                <a:gd name="T20" fmla="*/ 0 w 132"/>
                <a:gd name="T21" fmla="*/ 2147483646 h 181"/>
                <a:gd name="T22" fmla="*/ 0 w 132"/>
                <a:gd name="T23" fmla="*/ 2147483646 h 181"/>
                <a:gd name="T24" fmla="*/ 2147483646 w 132"/>
                <a:gd name="T25" fmla="*/ 2147483646 h 181"/>
                <a:gd name="T26" fmla="*/ 2147483646 w 132"/>
                <a:gd name="T27" fmla="*/ 2147483646 h 181"/>
                <a:gd name="T28" fmla="*/ 2147483646 w 132"/>
                <a:gd name="T29" fmla="*/ 2147483646 h 181"/>
                <a:gd name="T30" fmla="*/ 2147483646 w 132"/>
                <a:gd name="T31" fmla="*/ 2147483646 h 181"/>
                <a:gd name="T32" fmla="*/ 2147483646 w 132"/>
                <a:gd name="T33" fmla="*/ 2147483646 h 181"/>
                <a:gd name="T34" fmla="*/ 2147483646 w 132"/>
                <a:gd name="T35" fmla="*/ 2147483646 h 181"/>
                <a:gd name="T36" fmla="*/ 2147483646 w 132"/>
                <a:gd name="T37" fmla="*/ 2147483646 h 181"/>
                <a:gd name="T38" fmla="*/ 2147483646 w 132"/>
                <a:gd name="T39" fmla="*/ 2147483646 h 181"/>
                <a:gd name="T40" fmla="*/ 2147483646 w 132"/>
                <a:gd name="T41" fmla="*/ 2147483646 h 181"/>
                <a:gd name="T42" fmla="*/ 2147483646 w 132"/>
                <a:gd name="T43" fmla="*/ 2147483646 h 181"/>
                <a:gd name="T44" fmla="*/ 2147483646 w 132"/>
                <a:gd name="T45" fmla="*/ 2147483646 h 181"/>
                <a:gd name="T46" fmla="*/ 2147483646 w 132"/>
                <a:gd name="T47" fmla="*/ 2147483646 h 181"/>
                <a:gd name="T48" fmla="*/ 2147483646 w 132"/>
                <a:gd name="T49" fmla="*/ 2147483646 h 181"/>
                <a:gd name="T50" fmla="*/ 2147483646 w 132"/>
                <a:gd name="T51" fmla="*/ 2147483646 h 181"/>
                <a:gd name="T52" fmla="*/ 2147483646 w 132"/>
                <a:gd name="T53" fmla="*/ 2147483646 h 181"/>
                <a:gd name="T54" fmla="*/ 2147483646 w 132"/>
                <a:gd name="T55" fmla="*/ 2147483646 h 181"/>
                <a:gd name="T56" fmla="*/ 2147483646 w 132"/>
                <a:gd name="T57" fmla="*/ 2147483646 h 181"/>
                <a:gd name="T58" fmla="*/ 2147483646 w 132"/>
                <a:gd name="T59" fmla="*/ 2147483646 h 181"/>
                <a:gd name="T60" fmla="*/ 2147483646 w 132"/>
                <a:gd name="T61" fmla="*/ 2147483646 h 181"/>
                <a:gd name="T62" fmla="*/ 2147483646 w 132"/>
                <a:gd name="T63" fmla="*/ 2147483646 h 181"/>
                <a:gd name="T64" fmla="*/ 2147483646 w 132"/>
                <a:gd name="T65" fmla="*/ 2147483646 h 181"/>
                <a:gd name="T66" fmla="*/ 2147483646 w 132"/>
                <a:gd name="T67" fmla="*/ 0 h 181"/>
                <a:gd name="T68" fmla="*/ 2147483646 w 132"/>
                <a:gd name="T69" fmla="*/ 0 h 181"/>
                <a:gd name="T70" fmla="*/ 2147483646 w 132"/>
                <a:gd name="T71" fmla="*/ 2147483646 h 181"/>
                <a:gd name="T72" fmla="*/ 2147483646 w 132"/>
                <a:gd name="T73" fmla="*/ 2147483646 h 181"/>
                <a:gd name="T74" fmla="*/ 2147483646 w 132"/>
                <a:gd name="T75" fmla="*/ 2147483646 h 181"/>
                <a:gd name="T76" fmla="*/ 2147483646 w 132"/>
                <a:gd name="T77" fmla="*/ 2147483646 h 181"/>
                <a:gd name="T78" fmla="*/ 2147483646 w 132"/>
                <a:gd name="T79" fmla="*/ 2147483646 h 181"/>
                <a:gd name="T80" fmla="*/ 2147483646 w 132"/>
                <a:gd name="T81" fmla="*/ 2147483646 h 181"/>
                <a:gd name="T82" fmla="*/ 2147483646 w 132"/>
                <a:gd name="T83" fmla="*/ 2147483646 h 181"/>
                <a:gd name="T84" fmla="*/ 2147483646 w 132"/>
                <a:gd name="T85" fmla="*/ 2147483646 h 181"/>
                <a:gd name="T86" fmla="*/ 2147483646 w 132"/>
                <a:gd name="T87" fmla="*/ 2147483646 h 181"/>
                <a:gd name="T88" fmla="*/ 2147483646 w 132"/>
                <a:gd name="T89" fmla="*/ 2147483646 h 181"/>
                <a:gd name="T90" fmla="*/ 2147483646 w 132"/>
                <a:gd name="T91" fmla="*/ 2147483646 h 181"/>
                <a:gd name="T92" fmla="*/ 2147483646 w 132"/>
                <a:gd name="T93" fmla="*/ 2147483646 h 181"/>
                <a:gd name="T94" fmla="*/ 2147483646 w 132"/>
                <a:gd name="T95" fmla="*/ 2147483646 h 181"/>
                <a:gd name="T96" fmla="*/ 2147483646 w 132"/>
                <a:gd name="T97" fmla="*/ 2147483646 h 181"/>
                <a:gd name="T98" fmla="*/ 2147483646 w 132"/>
                <a:gd name="T99" fmla="*/ 2147483646 h 181"/>
                <a:gd name="T100" fmla="*/ 2147483646 w 132"/>
                <a:gd name="T101" fmla="*/ 2147483646 h 181"/>
                <a:gd name="T102" fmla="*/ 2147483646 w 132"/>
                <a:gd name="T103" fmla="*/ 2147483646 h 181"/>
                <a:gd name="T104" fmla="*/ 2147483646 w 132"/>
                <a:gd name="T105" fmla="*/ 2147483646 h 181"/>
                <a:gd name="T106" fmla="*/ 2147483646 w 132"/>
                <a:gd name="T107" fmla="*/ 2147483646 h 181"/>
                <a:gd name="T108" fmla="*/ 2147483646 w 132"/>
                <a:gd name="T109" fmla="*/ 2147483646 h 181"/>
                <a:gd name="T110" fmla="*/ 2147483646 w 132"/>
                <a:gd name="T111" fmla="*/ 2147483646 h 181"/>
                <a:gd name="T112" fmla="*/ 2147483646 w 132"/>
                <a:gd name="T113" fmla="*/ 2147483646 h 181"/>
                <a:gd name="T114" fmla="*/ 2147483646 w 132"/>
                <a:gd name="T115" fmla="*/ 2147483646 h 181"/>
                <a:gd name="T116" fmla="*/ 2147483646 w 132"/>
                <a:gd name="T117" fmla="*/ 2147483646 h 181"/>
                <a:gd name="T118" fmla="*/ 2147483646 w 132"/>
                <a:gd name="T119" fmla="*/ 2147483646 h 181"/>
                <a:gd name="T120" fmla="*/ 2147483646 w 132"/>
                <a:gd name="T121" fmla="*/ 2147483646 h 18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"/>
                <a:gd name="T184" fmla="*/ 0 h 181"/>
                <a:gd name="T185" fmla="*/ 132 w 132"/>
                <a:gd name="T186" fmla="*/ 181 h 18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 noChangeArrowheads="1"/>
            </p:cNvSpPr>
            <p:nvPr/>
          </p:nvSpPr>
          <p:spPr bwMode="auto">
            <a:xfrm>
              <a:off x="0" y="792163"/>
              <a:ext cx="209550" cy="287338"/>
            </a:xfrm>
            <a:custGeom>
              <a:avLst/>
              <a:gdLst>
                <a:gd name="T0" fmla="*/ 2147483646 w 132"/>
                <a:gd name="T1" fmla="*/ 2147483646 h 181"/>
                <a:gd name="T2" fmla="*/ 2147483646 w 132"/>
                <a:gd name="T3" fmla="*/ 2147483646 h 181"/>
                <a:gd name="T4" fmla="*/ 2147483646 w 132"/>
                <a:gd name="T5" fmla="*/ 2147483646 h 181"/>
                <a:gd name="T6" fmla="*/ 2147483646 w 132"/>
                <a:gd name="T7" fmla="*/ 2147483646 h 181"/>
                <a:gd name="T8" fmla="*/ 2147483646 w 132"/>
                <a:gd name="T9" fmla="*/ 2147483646 h 181"/>
                <a:gd name="T10" fmla="*/ 2147483646 w 132"/>
                <a:gd name="T11" fmla="*/ 2147483646 h 181"/>
                <a:gd name="T12" fmla="*/ 2147483646 w 132"/>
                <a:gd name="T13" fmla="*/ 2147483646 h 181"/>
                <a:gd name="T14" fmla="*/ 2147483646 w 132"/>
                <a:gd name="T15" fmla="*/ 2147483646 h 181"/>
                <a:gd name="T16" fmla="*/ 0 w 132"/>
                <a:gd name="T17" fmla="*/ 2147483646 h 181"/>
                <a:gd name="T18" fmla="*/ 0 w 132"/>
                <a:gd name="T19" fmla="*/ 2147483646 h 181"/>
                <a:gd name="T20" fmla="*/ 0 w 132"/>
                <a:gd name="T21" fmla="*/ 2147483646 h 181"/>
                <a:gd name="T22" fmla="*/ 0 w 132"/>
                <a:gd name="T23" fmla="*/ 2147483646 h 181"/>
                <a:gd name="T24" fmla="*/ 2147483646 w 132"/>
                <a:gd name="T25" fmla="*/ 2147483646 h 181"/>
                <a:gd name="T26" fmla="*/ 2147483646 w 132"/>
                <a:gd name="T27" fmla="*/ 2147483646 h 181"/>
                <a:gd name="T28" fmla="*/ 2147483646 w 132"/>
                <a:gd name="T29" fmla="*/ 2147483646 h 181"/>
                <a:gd name="T30" fmla="*/ 2147483646 w 132"/>
                <a:gd name="T31" fmla="*/ 2147483646 h 181"/>
                <a:gd name="T32" fmla="*/ 2147483646 w 132"/>
                <a:gd name="T33" fmla="*/ 2147483646 h 181"/>
                <a:gd name="T34" fmla="*/ 2147483646 w 132"/>
                <a:gd name="T35" fmla="*/ 2147483646 h 181"/>
                <a:gd name="T36" fmla="*/ 2147483646 w 132"/>
                <a:gd name="T37" fmla="*/ 2147483646 h 181"/>
                <a:gd name="T38" fmla="*/ 2147483646 w 132"/>
                <a:gd name="T39" fmla="*/ 2147483646 h 181"/>
                <a:gd name="T40" fmla="*/ 2147483646 w 132"/>
                <a:gd name="T41" fmla="*/ 2147483646 h 181"/>
                <a:gd name="T42" fmla="*/ 2147483646 w 132"/>
                <a:gd name="T43" fmla="*/ 2147483646 h 181"/>
                <a:gd name="T44" fmla="*/ 2147483646 w 132"/>
                <a:gd name="T45" fmla="*/ 2147483646 h 181"/>
                <a:gd name="T46" fmla="*/ 2147483646 w 132"/>
                <a:gd name="T47" fmla="*/ 2147483646 h 181"/>
                <a:gd name="T48" fmla="*/ 2147483646 w 132"/>
                <a:gd name="T49" fmla="*/ 2147483646 h 181"/>
                <a:gd name="T50" fmla="*/ 2147483646 w 132"/>
                <a:gd name="T51" fmla="*/ 2147483646 h 181"/>
                <a:gd name="T52" fmla="*/ 2147483646 w 132"/>
                <a:gd name="T53" fmla="*/ 2147483646 h 181"/>
                <a:gd name="T54" fmla="*/ 2147483646 w 132"/>
                <a:gd name="T55" fmla="*/ 2147483646 h 181"/>
                <a:gd name="T56" fmla="*/ 2147483646 w 132"/>
                <a:gd name="T57" fmla="*/ 2147483646 h 181"/>
                <a:gd name="T58" fmla="*/ 2147483646 w 132"/>
                <a:gd name="T59" fmla="*/ 2147483646 h 181"/>
                <a:gd name="T60" fmla="*/ 2147483646 w 132"/>
                <a:gd name="T61" fmla="*/ 2147483646 h 181"/>
                <a:gd name="T62" fmla="*/ 2147483646 w 132"/>
                <a:gd name="T63" fmla="*/ 2147483646 h 181"/>
                <a:gd name="T64" fmla="*/ 2147483646 w 132"/>
                <a:gd name="T65" fmla="*/ 2147483646 h 181"/>
                <a:gd name="T66" fmla="*/ 2147483646 w 132"/>
                <a:gd name="T67" fmla="*/ 0 h 181"/>
                <a:gd name="T68" fmla="*/ 2147483646 w 132"/>
                <a:gd name="T69" fmla="*/ 0 h 181"/>
                <a:gd name="T70" fmla="*/ 2147483646 w 132"/>
                <a:gd name="T71" fmla="*/ 2147483646 h 181"/>
                <a:gd name="T72" fmla="*/ 2147483646 w 132"/>
                <a:gd name="T73" fmla="*/ 2147483646 h 181"/>
                <a:gd name="T74" fmla="*/ 2147483646 w 132"/>
                <a:gd name="T75" fmla="*/ 2147483646 h 181"/>
                <a:gd name="T76" fmla="*/ 2147483646 w 132"/>
                <a:gd name="T77" fmla="*/ 2147483646 h 181"/>
                <a:gd name="T78" fmla="*/ 2147483646 w 132"/>
                <a:gd name="T79" fmla="*/ 2147483646 h 181"/>
                <a:gd name="T80" fmla="*/ 2147483646 w 132"/>
                <a:gd name="T81" fmla="*/ 2147483646 h 181"/>
                <a:gd name="T82" fmla="*/ 2147483646 w 132"/>
                <a:gd name="T83" fmla="*/ 2147483646 h 181"/>
                <a:gd name="T84" fmla="*/ 2147483646 w 132"/>
                <a:gd name="T85" fmla="*/ 2147483646 h 181"/>
                <a:gd name="T86" fmla="*/ 2147483646 w 132"/>
                <a:gd name="T87" fmla="*/ 2147483646 h 181"/>
                <a:gd name="T88" fmla="*/ 2147483646 w 132"/>
                <a:gd name="T89" fmla="*/ 2147483646 h 181"/>
                <a:gd name="T90" fmla="*/ 2147483646 w 132"/>
                <a:gd name="T91" fmla="*/ 2147483646 h 181"/>
                <a:gd name="T92" fmla="*/ 2147483646 w 132"/>
                <a:gd name="T93" fmla="*/ 2147483646 h 181"/>
                <a:gd name="T94" fmla="*/ 2147483646 w 132"/>
                <a:gd name="T95" fmla="*/ 2147483646 h 181"/>
                <a:gd name="T96" fmla="*/ 2147483646 w 132"/>
                <a:gd name="T97" fmla="*/ 2147483646 h 181"/>
                <a:gd name="T98" fmla="*/ 2147483646 w 132"/>
                <a:gd name="T99" fmla="*/ 2147483646 h 181"/>
                <a:gd name="T100" fmla="*/ 2147483646 w 132"/>
                <a:gd name="T101" fmla="*/ 2147483646 h 181"/>
                <a:gd name="T102" fmla="*/ 2147483646 w 132"/>
                <a:gd name="T103" fmla="*/ 2147483646 h 181"/>
                <a:gd name="T104" fmla="*/ 2147483646 w 132"/>
                <a:gd name="T105" fmla="*/ 2147483646 h 181"/>
                <a:gd name="T106" fmla="*/ 2147483646 w 132"/>
                <a:gd name="T107" fmla="*/ 2147483646 h 181"/>
                <a:gd name="T108" fmla="*/ 2147483646 w 132"/>
                <a:gd name="T109" fmla="*/ 2147483646 h 181"/>
                <a:gd name="T110" fmla="*/ 2147483646 w 132"/>
                <a:gd name="T111" fmla="*/ 2147483646 h 181"/>
                <a:gd name="T112" fmla="*/ 2147483646 w 132"/>
                <a:gd name="T113" fmla="*/ 2147483646 h 181"/>
                <a:gd name="T114" fmla="*/ 2147483646 w 132"/>
                <a:gd name="T115" fmla="*/ 2147483646 h 181"/>
                <a:gd name="T116" fmla="*/ 2147483646 w 132"/>
                <a:gd name="T117" fmla="*/ 2147483646 h 181"/>
                <a:gd name="T118" fmla="*/ 2147483646 w 132"/>
                <a:gd name="T119" fmla="*/ 2147483646 h 18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2"/>
                <a:gd name="T181" fmla="*/ 0 h 181"/>
                <a:gd name="T182" fmla="*/ 132 w 132"/>
                <a:gd name="T183" fmla="*/ 181 h 18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 noChangeArrowheads="1"/>
            </p:cNvSpPr>
            <p:nvPr/>
          </p:nvSpPr>
          <p:spPr bwMode="auto">
            <a:xfrm>
              <a:off x="20637" y="982663"/>
              <a:ext cx="169863" cy="119063"/>
            </a:xfrm>
            <a:custGeom>
              <a:avLst/>
              <a:gdLst>
                <a:gd name="T0" fmla="*/ 0 w 107"/>
                <a:gd name="T1" fmla="*/ 2147483646 h 75"/>
                <a:gd name="T2" fmla="*/ 0 w 107"/>
                <a:gd name="T3" fmla="*/ 2147483646 h 75"/>
                <a:gd name="T4" fmla="*/ 2147483646 w 107"/>
                <a:gd name="T5" fmla="*/ 2147483646 h 75"/>
                <a:gd name="T6" fmla="*/ 2147483646 w 107"/>
                <a:gd name="T7" fmla="*/ 2147483646 h 75"/>
                <a:gd name="T8" fmla="*/ 2147483646 w 107"/>
                <a:gd name="T9" fmla="*/ 2147483646 h 75"/>
                <a:gd name="T10" fmla="*/ 2147483646 w 107"/>
                <a:gd name="T11" fmla="*/ 2147483646 h 75"/>
                <a:gd name="T12" fmla="*/ 2147483646 w 107"/>
                <a:gd name="T13" fmla="*/ 2147483646 h 75"/>
                <a:gd name="T14" fmla="*/ 2147483646 w 107"/>
                <a:gd name="T15" fmla="*/ 2147483646 h 75"/>
                <a:gd name="T16" fmla="*/ 2147483646 w 107"/>
                <a:gd name="T17" fmla="*/ 2147483646 h 75"/>
                <a:gd name="T18" fmla="*/ 2147483646 w 107"/>
                <a:gd name="T19" fmla="*/ 2147483646 h 75"/>
                <a:gd name="T20" fmla="*/ 2147483646 w 107"/>
                <a:gd name="T21" fmla="*/ 2147483646 h 75"/>
                <a:gd name="T22" fmla="*/ 2147483646 w 107"/>
                <a:gd name="T23" fmla="*/ 2147483646 h 75"/>
                <a:gd name="T24" fmla="*/ 2147483646 w 107"/>
                <a:gd name="T25" fmla="*/ 2147483646 h 75"/>
                <a:gd name="T26" fmla="*/ 2147483646 w 107"/>
                <a:gd name="T27" fmla="*/ 2147483646 h 75"/>
                <a:gd name="T28" fmla="*/ 2147483646 w 107"/>
                <a:gd name="T29" fmla="*/ 2147483646 h 75"/>
                <a:gd name="T30" fmla="*/ 2147483646 w 107"/>
                <a:gd name="T31" fmla="*/ 0 h 75"/>
                <a:gd name="T32" fmla="*/ 2147483646 w 107"/>
                <a:gd name="T33" fmla="*/ 2147483646 h 75"/>
                <a:gd name="T34" fmla="*/ 2147483646 w 107"/>
                <a:gd name="T35" fmla="*/ 2147483646 h 75"/>
                <a:gd name="T36" fmla="*/ 0 w 107"/>
                <a:gd name="T37" fmla="*/ 2147483646 h 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7"/>
                <a:gd name="T58" fmla="*/ 0 h 75"/>
                <a:gd name="T59" fmla="*/ 107 w 107"/>
                <a:gd name="T60" fmla="*/ 75 h 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7" h="75">
                  <a:moveTo>
                    <a:pt x="0" y="59"/>
                  </a:moveTo>
                  <a:lnTo>
                    <a:pt x="0" y="59"/>
                  </a:lnTo>
                  <a:lnTo>
                    <a:pt x="3" y="39"/>
                  </a:lnTo>
                  <a:lnTo>
                    <a:pt x="4" y="24"/>
                  </a:lnTo>
                  <a:lnTo>
                    <a:pt x="6" y="17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3" y="11"/>
                  </a:lnTo>
                  <a:lnTo>
                    <a:pt x="17" y="15"/>
                  </a:lnTo>
                  <a:lnTo>
                    <a:pt x="22" y="20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72" y="11"/>
                  </a:lnTo>
                  <a:lnTo>
                    <a:pt x="107" y="0"/>
                  </a:lnTo>
                  <a:lnTo>
                    <a:pt x="54" y="69"/>
                  </a:lnTo>
                  <a:lnTo>
                    <a:pt x="13" y="75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 noChangeArrowheads="1"/>
            </p:cNvSpPr>
            <p:nvPr/>
          </p:nvSpPr>
          <p:spPr bwMode="auto">
            <a:xfrm>
              <a:off x="1009650" y="1111250"/>
              <a:ext cx="774700" cy="1128713"/>
            </a:xfrm>
            <a:custGeom>
              <a:avLst/>
              <a:gdLst>
                <a:gd name="T0" fmla="*/ 2147483646 w 488"/>
                <a:gd name="T1" fmla="*/ 2147483646 h 711"/>
                <a:gd name="T2" fmla="*/ 2147483646 w 488"/>
                <a:gd name="T3" fmla="*/ 2147483646 h 711"/>
                <a:gd name="T4" fmla="*/ 2147483646 w 488"/>
                <a:gd name="T5" fmla="*/ 2147483646 h 711"/>
                <a:gd name="T6" fmla="*/ 2147483646 w 488"/>
                <a:gd name="T7" fmla="*/ 2147483646 h 711"/>
                <a:gd name="T8" fmla="*/ 2147483646 w 488"/>
                <a:gd name="T9" fmla="*/ 2147483646 h 711"/>
                <a:gd name="T10" fmla="*/ 2147483646 w 488"/>
                <a:gd name="T11" fmla="*/ 2147483646 h 711"/>
                <a:gd name="T12" fmla="*/ 2147483646 w 488"/>
                <a:gd name="T13" fmla="*/ 2147483646 h 711"/>
                <a:gd name="T14" fmla="*/ 2147483646 w 488"/>
                <a:gd name="T15" fmla="*/ 2147483646 h 711"/>
                <a:gd name="T16" fmla="*/ 2147483646 w 488"/>
                <a:gd name="T17" fmla="*/ 2147483646 h 711"/>
                <a:gd name="T18" fmla="*/ 2147483646 w 488"/>
                <a:gd name="T19" fmla="*/ 2147483646 h 711"/>
                <a:gd name="T20" fmla="*/ 2147483646 w 488"/>
                <a:gd name="T21" fmla="*/ 0 h 711"/>
                <a:gd name="T22" fmla="*/ 2147483646 w 488"/>
                <a:gd name="T23" fmla="*/ 2147483646 h 711"/>
                <a:gd name="T24" fmla="*/ 2147483646 w 488"/>
                <a:gd name="T25" fmla="*/ 2147483646 h 711"/>
                <a:gd name="T26" fmla="*/ 2147483646 w 488"/>
                <a:gd name="T27" fmla="*/ 2147483646 h 711"/>
                <a:gd name="T28" fmla="*/ 2147483646 w 488"/>
                <a:gd name="T29" fmla="*/ 2147483646 h 711"/>
                <a:gd name="T30" fmla="*/ 2147483646 w 488"/>
                <a:gd name="T31" fmla="*/ 2147483646 h 711"/>
                <a:gd name="T32" fmla="*/ 2147483646 w 488"/>
                <a:gd name="T33" fmla="*/ 2147483646 h 711"/>
                <a:gd name="T34" fmla="*/ 2147483646 w 488"/>
                <a:gd name="T35" fmla="*/ 2147483646 h 711"/>
                <a:gd name="T36" fmla="*/ 0 w 488"/>
                <a:gd name="T37" fmla="*/ 2147483646 h 711"/>
                <a:gd name="T38" fmla="*/ 2147483646 w 488"/>
                <a:gd name="T39" fmla="*/ 2147483646 h 7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8"/>
                <a:gd name="T61" fmla="*/ 0 h 711"/>
                <a:gd name="T62" fmla="*/ 488 w 488"/>
                <a:gd name="T63" fmla="*/ 711 h 7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8" h="711">
                  <a:moveTo>
                    <a:pt x="62" y="66"/>
                  </a:moveTo>
                  <a:lnTo>
                    <a:pt x="62" y="28"/>
                  </a:lnTo>
                  <a:lnTo>
                    <a:pt x="80" y="32"/>
                  </a:lnTo>
                  <a:lnTo>
                    <a:pt x="95" y="35"/>
                  </a:lnTo>
                  <a:lnTo>
                    <a:pt x="110" y="37"/>
                  </a:lnTo>
                  <a:lnTo>
                    <a:pt x="155" y="37"/>
                  </a:lnTo>
                  <a:lnTo>
                    <a:pt x="186" y="37"/>
                  </a:lnTo>
                  <a:lnTo>
                    <a:pt x="245" y="6"/>
                  </a:lnTo>
                  <a:lnTo>
                    <a:pt x="318" y="0"/>
                  </a:lnTo>
                  <a:lnTo>
                    <a:pt x="413" y="10"/>
                  </a:lnTo>
                  <a:lnTo>
                    <a:pt x="488" y="192"/>
                  </a:lnTo>
                  <a:lnTo>
                    <a:pt x="442" y="635"/>
                  </a:lnTo>
                  <a:lnTo>
                    <a:pt x="402" y="697"/>
                  </a:lnTo>
                  <a:lnTo>
                    <a:pt x="276" y="711"/>
                  </a:lnTo>
                  <a:lnTo>
                    <a:pt x="199" y="697"/>
                  </a:lnTo>
                  <a:lnTo>
                    <a:pt x="105" y="337"/>
                  </a:lnTo>
                  <a:lnTo>
                    <a:pt x="0" y="161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2"/>
            <p:cNvSpPr>
              <a:spLocks noChangeArrowheads="1"/>
            </p:cNvSpPr>
            <p:nvPr/>
          </p:nvSpPr>
          <p:spPr bwMode="auto">
            <a:xfrm>
              <a:off x="1731962" y="0"/>
              <a:ext cx="230188" cy="279400"/>
            </a:xfrm>
            <a:custGeom>
              <a:avLst/>
              <a:gdLst>
                <a:gd name="T0" fmla="*/ 2147483646 w 145"/>
                <a:gd name="T1" fmla="*/ 2147483646 h 176"/>
                <a:gd name="T2" fmla="*/ 2147483646 w 145"/>
                <a:gd name="T3" fmla="*/ 2147483646 h 176"/>
                <a:gd name="T4" fmla="*/ 2147483646 w 145"/>
                <a:gd name="T5" fmla="*/ 2147483646 h 176"/>
                <a:gd name="T6" fmla="*/ 2147483646 w 145"/>
                <a:gd name="T7" fmla="*/ 2147483646 h 176"/>
                <a:gd name="T8" fmla="*/ 2147483646 w 145"/>
                <a:gd name="T9" fmla="*/ 2147483646 h 176"/>
                <a:gd name="T10" fmla="*/ 2147483646 w 145"/>
                <a:gd name="T11" fmla="*/ 2147483646 h 176"/>
                <a:gd name="T12" fmla="*/ 2147483646 w 145"/>
                <a:gd name="T13" fmla="*/ 2147483646 h 176"/>
                <a:gd name="T14" fmla="*/ 2147483646 w 145"/>
                <a:gd name="T15" fmla="*/ 2147483646 h 176"/>
                <a:gd name="T16" fmla="*/ 0 w 145"/>
                <a:gd name="T17" fmla="*/ 2147483646 h 176"/>
                <a:gd name="T18" fmla="*/ 2147483646 w 145"/>
                <a:gd name="T19" fmla="*/ 2147483646 h 176"/>
                <a:gd name="T20" fmla="*/ 2147483646 w 145"/>
                <a:gd name="T21" fmla="*/ 2147483646 h 176"/>
                <a:gd name="T22" fmla="*/ 2147483646 w 145"/>
                <a:gd name="T23" fmla="*/ 2147483646 h 176"/>
                <a:gd name="T24" fmla="*/ 2147483646 w 145"/>
                <a:gd name="T25" fmla="*/ 2147483646 h 176"/>
                <a:gd name="T26" fmla="*/ 2147483646 w 145"/>
                <a:gd name="T27" fmla="*/ 2147483646 h 176"/>
                <a:gd name="T28" fmla="*/ 2147483646 w 145"/>
                <a:gd name="T29" fmla="*/ 2147483646 h 176"/>
                <a:gd name="T30" fmla="*/ 2147483646 w 145"/>
                <a:gd name="T31" fmla="*/ 0 h 176"/>
                <a:gd name="T32" fmla="*/ 2147483646 w 145"/>
                <a:gd name="T33" fmla="*/ 2147483646 h 176"/>
                <a:gd name="T34" fmla="*/ 2147483646 w 145"/>
                <a:gd name="T35" fmla="*/ 2147483646 h 176"/>
                <a:gd name="T36" fmla="*/ 2147483646 w 145"/>
                <a:gd name="T37" fmla="*/ 2147483646 h 176"/>
                <a:gd name="T38" fmla="*/ 2147483646 w 145"/>
                <a:gd name="T39" fmla="*/ 2147483646 h 176"/>
                <a:gd name="T40" fmla="*/ 2147483646 w 145"/>
                <a:gd name="T41" fmla="*/ 2147483646 h 176"/>
                <a:gd name="T42" fmla="*/ 2147483646 w 145"/>
                <a:gd name="T43" fmla="*/ 2147483646 h 176"/>
                <a:gd name="T44" fmla="*/ 2147483646 w 145"/>
                <a:gd name="T45" fmla="*/ 2147483646 h 176"/>
                <a:gd name="T46" fmla="*/ 2147483646 w 145"/>
                <a:gd name="T47" fmla="*/ 2147483646 h 176"/>
                <a:gd name="T48" fmla="*/ 2147483646 w 145"/>
                <a:gd name="T49" fmla="*/ 2147483646 h 176"/>
                <a:gd name="T50" fmla="*/ 2147483646 w 145"/>
                <a:gd name="T51" fmla="*/ 2147483646 h 176"/>
                <a:gd name="T52" fmla="*/ 2147483646 w 145"/>
                <a:gd name="T53" fmla="*/ 2147483646 h 176"/>
                <a:gd name="T54" fmla="*/ 2147483646 w 145"/>
                <a:gd name="T55" fmla="*/ 2147483646 h 176"/>
                <a:gd name="T56" fmla="*/ 2147483646 w 145"/>
                <a:gd name="T57" fmla="*/ 2147483646 h 176"/>
                <a:gd name="T58" fmla="*/ 2147483646 w 145"/>
                <a:gd name="T59" fmla="*/ 2147483646 h 176"/>
                <a:gd name="T60" fmla="*/ 2147483646 w 145"/>
                <a:gd name="T61" fmla="*/ 2147483646 h 176"/>
                <a:gd name="T62" fmla="*/ 2147483646 w 145"/>
                <a:gd name="T63" fmla="*/ 2147483646 h 176"/>
                <a:gd name="T64" fmla="*/ 2147483646 w 145"/>
                <a:gd name="T65" fmla="*/ 2147483646 h 1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5"/>
                <a:gd name="T100" fmla="*/ 0 h 176"/>
                <a:gd name="T101" fmla="*/ 145 w 145"/>
                <a:gd name="T102" fmla="*/ 176 h 1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5" h="176">
                  <a:moveTo>
                    <a:pt x="65" y="159"/>
                  </a:moveTo>
                  <a:lnTo>
                    <a:pt x="65" y="159"/>
                  </a:lnTo>
                  <a:lnTo>
                    <a:pt x="61" y="147"/>
                  </a:lnTo>
                  <a:lnTo>
                    <a:pt x="59" y="138"/>
                  </a:lnTo>
                  <a:lnTo>
                    <a:pt x="56" y="134"/>
                  </a:lnTo>
                  <a:lnTo>
                    <a:pt x="55" y="131"/>
                  </a:lnTo>
                  <a:lnTo>
                    <a:pt x="47" y="125"/>
                  </a:lnTo>
                  <a:lnTo>
                    <a:pt x="37" y="120"/>
                  </a:lnTo>
                  <a:lnTo>
                    <a:pt x="28" y="114"/>
                  </a:lnTo>
                  <a:lnTo>
                    <a:pt x="21" y="110"/>
                  </a:lnTo>
                  <a:lnTo>
                    <a:pt x="16" y="102"/>
                  </a:lnTo>
                  <a:lnTo>
                    <a:pt x="8" y="89"/>
                  </a:lnTo>
                  <a:lnTo>
                    <a:pt x="3" y="74"/>
                  </a:lnTo>
                  <a:lnTo>
                    <a:pt x="2" y="66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4" y="45"/>
                  </a:lnTo>
                  <a:lnTo>
                    <a:pt x="12" y="32"/>
                  </a:lnTo>
                  <a:lnTo>
                    <a:pt x="20" y="23"/>
                  </a:lnTo>
                  <a:lnTo>
                    <a:pt x="22" y="19"/>
                  </a:lnTo>
                  <a:lnTo>
                    <a:pt x="24" y="16"/>
                  </a:lnTo>
                  <a:lnTo>
                    <a:pt x="25" y="12"/>
                  </a:lnTo>
                  <a:lnTo>
                    <a:pt x="28" y="8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5" y="5"/>
                  </a:lnTo>
                  <a:lnTo>
                    <a:pt x="59" y="10"/>
                  </a:lnTo>
                  <a:lnTo>
                    <a:pt x="70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0" y="17"/>
                  </a:lnTo>
                  <a:lnTo>
                    <a:pt x="104" y="19"/>
                  </a:lnTo>
                  <a:lnTo>
                    <a:pt x="108" y="22"/>
                  </a:lnTo>
                  <a:lnTo>
                    <a:pt x="110" y="25"/>
                  </a:lnTo>
                  <a:lnTo>
                    <a:pt x="112" y="28"/>
                  </a:lnTo>
                  <a:lnTo>
                    <a:pt x="115" y="39"/>
                  </a:lnTo>
                  <a:lnTo>
                    <a:pt x="119" y="49"/>
                  </a:lnTo>
                  <a:lnTo>
                    <a:pt x="127" y="69"/>
                  </a:lnTo>
                  <a:lnTo>
                    <a:pt x="131" y="78"/>
                  </a:lnTo>
                  <a:lnTo>
                    <a:pt x="137" y="87"/>
                  </a:lnTo>
                  <a:lnTo>
                    <a:pt x="143" y="96"/>
                  </a:lnTo>
                  <a:lnTo>
                    <a:pt x="144" y="100"/>
                  </a:lnTo>
                  <a:lnTo>
                    <a:pt x="145" y="103"/>
                  </a:lnTo>
                  <a:lnTo>
                    <a:pt x="144" y="140"/>
                  </a:lnTo>
                  <a:lnTo>
                    <a:pt x="143" y="163"/>
                  </a:lnTo>
                  <a:lnTo>
                    <a:pt x="141" y="171"/>
                  </a:lnTo>
                  <a:lnTo>
                    <a:pt x="140" y="175"/>
                  </a:lnTo>
                  <a:lnTo>
                    <a:pt x="139" y="176"/>
                  </a:lnTo>
                  <a:lnTo>
                    <a:pt x="136" y="176"/>
                  </a:lnTo>
                  <a:lnTo>
                    <a:pt x="127" y="175"/>
                  </a:lnTo>
                  <a:lnTo>
                    <a:pt x="101" y="169"/>
                  </a:lnTo>
                  <a:lnTo>
                    <a:pt x="65" y="159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3"/>
            <p:cNvSpPr>
              <a:spLocks noChangeArrowheads="1"/>
            </p:cNvSpPr>
            <p:nvPr/>
          </p:nvSpPr>
          <p:spPr bwMode="auto">
            <a:xfrm>
              <a:off x="1819275" y="239713"/>
              <a:ext cx="182563" cy="95250"/>
            </a:xfrm>
            <a:custGeom>
              <a:avLst/>
              <a:gdLst>
                <a:gd name="T0" fmla="*/ 0 w 115"/>
                <a:gd name="T1" fmla="*/ 2147483646 h 60"/>
                <a:gd name="T2" fmla="*/ 0 w 115"/>
                <a:gd name="T3" fmla="*/ 2147483646 h 60"/>
                <a:gd name="T4" fmla="*/ 2147483646 w 115"/>
                <a:gd name="T5" fmla="*/ 2147483646 h 60"/>
                <a:gd name="T6" fmla="*/ 2147483646 w 115"/>
                <a:gd name="T7" fmla="*/ 2147483646 h 60"/>
                <a:gd name="T8" fmla="*/ 2147483646 w 115"/>
                <a:gd name="T9" fmla="*/ 2147483646 h 60"/>
                <a:gd name="T10" fmla="*/ 2147483646 w 115"/>
                <a:gd name="T11" fmla="*/ 0 h 60"/>
                <a:gd name="T12" fmla="*/ 2147483646 w 115"/>
                <a:gd name="T13" fmla="*/ 0 h 60"/>
                <a:gd name="T14" fmla="*/ 2147483646 w 115"/>
                <a:gd name="T15" fmla="*/ 2147483646 h 60"/>
                <a:gd name="T16" fmla="*/ 2147483646 w 115"/>
                <a:gd name="T17" fmla="*/ 2147483646 h 60"/>
                <a:gd name="T18" fmla="*/ 2147483646 w 115"/>
                <a:gd name="T19" fmla="*/ 2147483646 h 60"/>
                <a:gd name="T20" fmla="*/ 2147483646 w 115"/>
                <a:gd name="T21" fmla="*/ 2147483646 h 60"/>
                <a:gd name="T22" fmla="*/ 2147483646 w 115"/>
                <a:gd name="T23" fmla="*/ 2147483646 h 60"/>
                <a:gd name="T24" fmla="*/ 2147483646 w 115"/>
                <a:gd name="T25" fmla="*/ 2147483646 h 60"/>
                <a:gd name="T26" fmla="*/ 2147483646 w 115"/>
                <a:gd name="T27" fmla="*/ 2147483646 h 60"/>
                <a:gd name="T28" fmla="*/ 2147483646 w 115"/>
                <a:gd name="T29" fmla="*/ 2147483646 h 60"/>
                <a:gd name="T30" fmla="*/ 2147483646 w 115"/>
                <a:gd name="T31" fmla="*/ 2147483646 h 60"/>
                <a:gd name="T32" fmla="*/ 2147483646 w 115"/>
                <a:gd name="T33" fmla="*/ 2147483646 h 60"/>
                <a:gd name="T34" fmla="*/ 2147483646 w 115"/>
                <a:gd name="T35" fmla="*/ 2147483646 h 60"/>
                <a:gd name="T36" fmla="*/ 2147483646 w 115"/>
                <a:gd name="T37" fmla="*/ 2147483646 h 60"/>
                <a:gd name="T38" fmla="*/ 2147483646 w 115"/>
                <a:gd name="T39" fmla="*/ 2147483646 h 60"/>
                <a:gd name="T40" fmla="*/ 2147483646 w 115"/>
                <a:gd name="T41" fmla="*/ 2147483646 h 60"/>
                <a:gd name="T42" fmla="*/ 2147483646 w 115"/>
                <a:gd name="T43" fmla="*/ 2147483646 h 60"/>
                <a:gd name="T44" fmla="*/ 2147483646 w 115"/>
                <a:gd name="T45" fmla="*/ 2147483646 h 60"/>
                <a:gd name="T46" fmla="*/ 2147483646 w 115"/>
                <a:gd name="T47" fmla="*/ 2147483646 h 60"/>
                <a:gd name="T48" fmla="*/ 2147483646 w 115"/>
                <a:gd name="T49" fmla="*/ 2147483646 h 60"/>
                <a:gd name="T50" fmla="*/ 2147483646 w 115"/>
                <a:gd name="T51" fmla="*/ 2147483646 h 60"/>
                <a:gd name="T52" fmla="*/ 2147483646 w 115"/>
                <a:gd name="T53" fmla="*/ 2147483646 h 60"/>
                <a:gd name="T54" fmla="*/ 0 w 115"/>
                <a:gd name="T55" fmla="*/ 2147483646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5"/>
                <a:gd name="T85" fmla="*/ 0 h 60"/>
                <a:gd name="T86" fmla="*/ 115 w 115"/>
                <a:gd name="T87" fmla="*/ 60 h 6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4"/>
            <p:cNvSpPr>
              <a:spLocks noChangeArrowheads="1"/>
            </p:cNvSpPr>
            <p:nvPr/>
          </p:nvSpPr>
          <p:spPr bwMode="auto">
            <a:xfrm>
              <a:off x="1819275" y="239713"/>
              <a:ext cx="182563" cy="95250"/>
            </a:xfrm>
            <a:custGeom>
              <a:avLst/>
              <a:gdLst>
                <a:gd name="T0" fmla="*/ 0 w 115"/>
                <a:gd name="T1" fmla="*/ 2147483646 h 60"/>
                <a:gd name="T2" fmla="*/ 0 w 115"/>
                <a:gd name="T3" fmla="*/ 2147483646 h 60"/>
                <a:gd name="T4" fmla="*/ 2147483646 w 115"/>
                <a:gd name="T5" fmla="*/ 2147483646 h 60"/>
                <a:gd name="T6" fmla="*/ 2147483646 w 115"/>
                <a:gd name="T7" fmla="*/ 2147483646 h 60"/>
                <a:gd name="T8" fmla="*/ 2147483646 w 115"/>
                <a:gd name="T9" fmla="*/ 2147483646 h 60"/>
                <a:gd name="T10" fmla="*/ 2147483646 w 115"/>
                <a:gd name="T11" fmla="*/ 0 h 60"/>
                <a:gd name="T12" fmla="*/ 2147483646 w 115"/>
                <a:gd name="T13" fmla="*/ 0 h 60"/>
                <a:gd name="T14" fmla="*/ 2147483646 w 115"/>
                <a:gd name="T15" fmla="*/ 2147483646 h 60"/>
                <a:gd name="T16" fmla="*/ 2147483646 w 115"/>
                <a:gd name="T17" fmla="*/ 2147483646 h 60"/>
                <a:gd name="T18" fmla="*/ 2147483646 w 115"/>
                <a:gd name="T19" fmla="*/ 2147483646 h 60"/>
                <a:gd name="T20" fmla="*/ 2147483646 w 115"/>
                <a:gd name="T21" fmla="*/ 2147483646 h 60"/>
                <a:gd name="T22" fmla="*/ 2147483646 w 115"/>
                <a:gd name="T23" fmla="*/ 2147483646 h 60"/>
                <a:gd name="T24" fmla="*/ 2147483646 w 115"/>
                <a:gd name="T25" fmla="*/ 2147483646 h 60"/>
                <a:gd name="T26" fmla="*/ 2147483646 w 115"/>
                <a:gd name="T27" fmla="*/ 2147483646 h 60"/>
                <a:gd name="T28" fmla="*/ 2147483646 w 115"/>
                <a:gd name="T29" fmla="*/ 2147483646 h 60"/>
                <a:gd name="T30" fmla="*/ 2147483646 w 115"/>
                <a:gd name="T31" fmla="*/ 2147483646 h 60"/>
                <a:gd name="T32" fmla="*/ 2147483646 w 115"/>
                <a:gd name="T33" fmla="*/ 2147483646 h 60"/>
                <a:gd name="T34" fmla="*/ 2147483646 w 115"/>
                <a:gd name="T35" fmla="*/ 2147483646 h 60"/>
                <a:gd name="T36" fmla="*/ 2147483646 w 115"/>
                <a:gd name="T37" fmla="*/ 2147483646 h 60"/>
                <a:gd name="T38" fmla="*/ 2147483646 w 115"/>
                <a:gd name="T39" fmla="*/ 2147483646 h 60"/>
                <a:gd name="T40" fmla="*/ 2147483646 w 115"/>
                <a:gd name="T41" fmla="*/ 2147483646 h 60"/>
                <a:gd name="T42" fmla="*/ 2147483646 w 115"/>
                <a:gd name="T43" fmla="*/ 2147483646 h 60"/>
                <a:gd name="T44" fmla="*/ 2147483646 w 115"/>
                <a:gd name="T45" fmla="*/ 2147483646 h 60"/>
                <a:gd name="T46" fmla="*/ 2147483646 w 115"/>
                <a:gd name="T47" fmla="*/ 2147483646 h 60"/>
                <a:gd name="T48" fmla="*/ 2147483646 w 115"/>
                <a:gd name="T49" fmla="*/ 2147483646 h 60"/>
                <a:gd name="T50" fmla="*/ 2147483646 w 115"/>
                <a:gd name="T51" fmla="*/ 2147483646 h 60"/>
                <a:gd name="T52" fmla="*/ 2147483646 w 115"/>
                <a:gd name="T53" fmla="*/ 2147483646 h 60"/>
                <a:gd name="T54" fmla="*/ 0 w 115"/>
                <a:gd name="T55" fmla="*/ 2147483646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5"/>
                <a:gd name="T85" fmla="*/ 0 h 60"/>
                <a:gd name="T86" fmla="*/ 115 w 115"/>
                <a:gd name="T87" fmla="*/ 60 h 6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5"/>
            <p:cNvSpPr>
              <a:spLocks noChangeArrowheads="1"/>
            </p:cNvSpPr>
            <p:nvPr/>
          </p:nvSpPr>
          <p:spPr bwMode="auto">
            <a:xfrm>
              <a:off x="1254125" y="1169988"/>
              <a:ext cx="466725" cy="676275"/>
            </a:xfrm>
            <a:custGeom>
              <a:avLst/>
              <a:gdLst>
                <a:gd name="T0" fmla="*/ 0 w 294"/>
                <a:gd name="T1" fmla="*/ 2147483646 h 426"/>
                <a:gd name="T2" fmla="*/ 2147483646 w 294"/>
                <a:gd name="T3" fmla="*/ 2147483646 h 426"/>
                <a:gd name="T4" fmla="*/ 2147483646 w 294"/>
                <a:gd name="T5" fmla="*/ 2147483646 h 426"/>
                <a:gd name="T6" fmla="*/ 2147483646 w 294"/>
                <a:gd name="T7" fmla="*/ 2147483646 h 426"/>
                <a:gd name="T8" fmla="*/ 2147483646 w 294"/>
                <a:gd name="T9" fmla="*/ 0 h 426"/>
                <a:gd name="T10" fmla="*/ 2147483646 w 294"/>
                <a:gd name="T11" fmla="*/ 2147483646 h 426"/>
                <a:gd name="T12" fmla="*/ 2147483646 w 294"/>
                <a:gd name="T13" fmla="*/ 2147483646 h 426"/>
                <a:gd name="T14" fmla="*/ 2147483646 w 294"/>
                <a:gd name="T15" fmla="*/ 2147483646 h 426"/>
                <a:gd name="T16" fmla="*/ 2147483646 w 294"/>
                <a:gd name="T17" fmla="*/ 2147483646 h 426"/>
                <a:gd name="T18" fmla="*/ 2147483646 w 294"/>
                <a:gd name="T19" fmla="*/ 2147483646 h 426"/>
                <a:gd name="T20" fmla="*/ 2147483646 w 294"/>
                <a:gd name="T21" fmla="*/ 2147483646 h 426"/>
                <a:gd name="T22" fmla="*/ 2147483646 w 294"/>
                <a:gd name="T23" fmla="*/ 2147483646 h 426"/>
                <a:gd name="T24" fmla="*/ 2147483646 w 294"/>
                <a:gd name="T25" fmla="*/ 2147483646 h 426"/>
                <a:gd name="T26" fmla="*/ 2147483646 w 294"/>
                <a:gd name="T27" fmla="*/ 2147483646 h 426"/>
                <a:gd name="T28" fmla="*/ 2147483646 w 294"/>
                <a:gd name="T29" fmla="*/ 2147483646 h 426"/>
                <a:gd name="T30" fmla="*/ 2147483646 w 294"/>
                <a:gd name="T31" fmla="*/ 2147483646 h 426"/>
                <a:gd name="T32" fmla="*/ 2147483646 w 294"/>
                <a:gd name="T33" fmla="*/ 2147483646 h 426"/>
                <a:gd name="T34" fmla="*/ 2147483646 w 294"/>
                <a:gd name="T35" fmla="*/ 2147483646 h 426"/>
                <a:gd name="T36" fmla="*/ 2147483646 w 294"/>
                <a:gd name="T37" fmla="*/ 2147483646 h 426"/>
                <a:gd name="T38" fmla="*/ 2147483646 w 294"/>
                <a:gd name="T39" fmla="*/ 2147483646 h 426"/>
                <a:gd name="T40" fmla="*/ 2147483646 w 294"/>
                <a:gd name="T41" fmla="*/ 2147483646 h 426"/>
                <a:gd name="T42" fmla="*/ 2147483646 w 294"/>
                <a:gd name="T43" fmla="*/ 2147483646 h 426"/>
                <a:gd name="T44" fmla="*/ 2147483646 w 294"/>
                <a:gd name="T45" fmla="*/ 2147483646 h 426"/>
                <a:gd name="T46" fmla="*/ 2147483646 w 294"/>
                <a:gd name="T47" fmla="*/ 2147483646 h 426"/>
                <a:gd name="T48" fmla="*/ 2147483646 w 294"/>
                <a:gd name="T49" fmla="*/ 2147483646 h 426"/>
                <a:gd name="T50" fmla="*/ 2147483646 w 294"/>
                <a:gd name="T51" fmla="*/ 2147483646 h 426"/>
                <a:gd name="T52" fmla="*/ 2147483646 w 294"/>
                <a:gd name="T53" fmla="*/ 2147483646 h 426"/>
                <a:gd name="T54" fmla="*/ 2147483646 w 294"/>
                <a:gd name="T55" fmla="*/ 2147483646 h 426"/>
                <a:gd name="T56" fmla="*/ 2147483646 w 294"/>
                <a:gd name="T57" fmla="*/ 2147483646 h 426"/>
                <a:gd name="T58" fmla="*/ 2147483646 w 294"/>
                <a:gd name="T59" fmla="*/ 2147483646 h 426"/>
                <a:gd name="T60" fmla="*/ 2147483646 w 294"/>
                <a:gd name="T61" fmla="*/ 2147483646 h 426"/>
                <a:gd name="T62" fmla="*/ 2147483646 w 294"/>
                <a:gd name="T63" fmla="*/ 2147483646 h 426"/>
                <a:gd name="T64" fmla="*/ 2147483646 w 294"/>
                <a:gd name="T65" fmla="*/ 2147483646 h 426"/>
                <a:gd name="T66" fmla="*/ 2147483646 w 294"/>
                <a:gd name="T67" fmla="*/ 2147483646 h 426"/>
                <a:gd name="T68" fmla="*/ 2147483646 w 294"/>
                <a:gd name="T69" fmla="*/ 2147483646 h 426"/>
                <a:gd name="T70" fmla="*/ 2147483646 w 294"/>
                <a:gd name="T71" fmla="*/ 2147483646 h 426"/>
                <a:gd name="T72" fmla="*/ 2147483646 w 294"/>
                <a:gd name="T73" fmla="*/ 2147483646 h 426"/>
                <a:gd name="T74" fmla="*/ 2147483646 w 294"/>
                <a:gd name="T75" fmla="*/ 2147483646 h 426"/>
                <a:gd name="T76" fmla="*/ 0 w 294"/>
                <a:gd name="T77" fmla="*/ 2147483646 h 4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94"/>
                <a:gd name="T118" fmla="*/ 0 h 426"/>
                <a:gd name="T119" fmla="*/ 294 w 294"/>
                <a:gd name="T120" fmla="*/ 426 h 42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94" h="426">
                  <a:moveTo>
                    <a:pt x="0" y="48"/>
                  </a:moveTo>
                  <a:lnTo>
                    <a:pt x="0" y="48"/>
                  </a:lnTo>
                  <a:lnTo>
                    <a:pt x="4" y="35"/>
                  </a:lnTo>
                  <a:lnTo>
                    <a:pt x="8" y="25"/>
                  </a:lnTo>
                  <a:lnTo>
                    <a:pt x="12" y="18"/>
                  </a:lnTo>
                  <a:lnTo>
                    <a:pt x="18" y="13"/>
                  </a:lnTo>
                  <a:lnTo>
                    <a:pt x="29" y="7"/>
                  </a:lnTo>
                  <a:lnTo>
                    <a:pt x="41" y="0"/>
                  </a:lnTo>
                  <a:lnTo>
                    <a:pt x="54" y="18"/>
                  </a:lnTo>
                  <a:lnTo>
                    <a:pt x="65" y="34"/>
                  </a:lnTo>
                  <a:lnTo>
                    <a:pt x="74" y="48"/>
                  </a:lnTo>
                  <a:lnTo>
                    <a:pt x="76" y="54"/>
                  </a:lnTo>
                  <a:lnTo>
                    <a:pt x="82" y="58"/>
                  </a:lnTo>
                  <a:lnTo>
                    <a:pt x="87" y="61"/>
                  </a:lnTo>
                  <a:lnTo>
                    <a:pt x="92" y="63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41" y="69"/>
                  </a:lnTo>
                  <a:lnTo>
                    <a:pt x="169" y="73"/>
                  </a:lnTo>
                  <a:lnTo>
                    <a:pt x="180" y="76"/>
                  </a:lnTo>
                  <a:lnTo>
                    <a:pt x="186" y="79"/>
                  </a:lnTo>
                  <a:lnTo>
                    <a:pt x="199" y="93"/>
                  </a:lnTo>
                  <a:lnTo>
                    <a:pt x="220" y="119"/>
                  </a:lnTo>
                  <a:lnTo>
                    <a:pt x="229" y="132"/>
                  </a:lnTo>
                  <a:lnTo>
                    <a:pt x="238" y="145"/>
                  </a:lnTo>
                  <a:lnTo>
                    <a:pt x="244" y="157"/>
                  </a:lnTo>
                  <a:lnTo>
                    <a:pt x="247" y="166"/>
                  </a:lnTo>
                  <a:lnTo>
                    <a:pt x="254" y="195"/>
                  </a:lnTo>
                  <a:lnTo>
                    <a:pt x="265" y="244"/>
                  </a:lnTo>
                  <a:lnTo>
                    <a:pt x="276" y="294"/>
                  </a:lnTo>
                  <a:lnTo>
                    <a:pt x="282" y="323"/>
                  </a:lnTo>
                  <a:lnTo>
                    <a:pt x="285" y="340"/>
                  </a:lnTo>
                  <a:lnTo>
                    <a:pt x="290" y="356"/>
                  </a:lnTo>
                  <a:lnTo>
                    <a:pt x="294" y="373"/>
                  </a:lnTo>
                  <a:lnTo>
                    <a:pt x="274" y="397"/>
                  </a:lnTo>
                  <a:lnTo>
                    <a:pt x="260" y="415"/>
                  </a:lnTo>
                  <a:lnTo>
                    <a:pt x="255" y="422"/>
                  </a:lnTo>
                  <a:lnTo>
                    <a:pt x="254" y="426"/>
                  </a:lnTo>
                  <a:lnTo>
                    <a:pt x="252" y="426"/>
                  </a:lnTo>
                  <a:lnTo>
                    <a:pt x="251" y="424"/>
                  </a:lnTo>
                  <a:lnTo>
                    <a:pt x="243" y="422"/>
                  </a:lnTo>
                  <a:lnTo>
                    <a:pt x="219" y="409"/>
                  </a:lnTo>
                  <a:lnTo>
                    <a:pt x="194" y="394"/>
                  </a:lnTo>
                  <a:lnTo>
                    <a:pt x="181" y="385"/>
                  </a:lnTo>
                  <a:lnTo>
                    <a:pt x="167" y="300"/>
                  </a:lnTo>
                  <a:lnTo>
                    <a:pt x="150" y="202"/>
                  </a:lnTo>
                  <a:lnTo>
                    <a:pt x="142" y="179"/>
                  </a:lnTo>
                  <a:lnTo>
                    <a:pt x="129" y="146"/>
                  </a:lnTo>
                  <a:lnTo>
                    <a:pt x="122" y="129"/>
                  </a:lnTo>
                  <a:lnTo>
                    <a:pt x="115" y="115"/>
                  </a:lnTo>
                  <a:lnTo>
                    <a:pt x="109" y="105"/>
                  </a:lnTo>
                  <a:lnTo>
                    <a:pt x="106" y="101"/>
                  </a:lnTo>
                  <a:lnTo>
                    <a:pt x="104" y="98"/>
                  </a:lnTo>
                  <a:lnTo>
                    <a:pt x="92" y="94"/>
                  </a:lnTo>
                  <a:lnTo>
                    <a:pt x="76" y="89"/>
                  </a:lnTo>
                  <a:lnTo>
                    <a:pt x="61" y="83"/>
                  </a:lnTo>
                  <a:lnTo>
                    <a:pt x="56" y="79"/>
                  </a:lnTo>
                  <a:lnTo>
                    <a:pt x="52" y="75"/>
                  </a:lnTo>
                  <a:lnTo>
                    <a:pt x="44" y="66"/>
                  </a:lnTo>
                  <a:lnTo>
                    <a:pt x="39" y="61"/>
                  </a:lnTo>
                  <a:lnTo>
                    <a:pt x="34" y="57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9" y="4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6"/>
            <p:cNvSpPr>
              <a:spLocks noChangeArrowheads="1"/>
            </p:cNvSpPr>
            <p:nvPr/>
          </p:nvSpPr>
          <p:spPr bwMode="auto">
            <a:xfrm>
              <a:off x="1358900" y="277813"/>
              <a:ext cx="847725" cy="1876425"/>
            </a:xfrm>
            <a:custGeom>
              <a:avLst/>
              <a:gdLst>
                <a:gd name="T0" fmla="*/ 2147483646 w 534"/>
                <a:gd name="T1" fmla="*/ 2147483646 h 1182"/>
                <a:gd name="T2" fmla="*/ 2147483646 w 534"/>
                <a:gd name="T3" fmla="*/ 2147483646 h 1182"/>
                <a:gd name="T4" fmla="*/ 2147483646 w 534"/>
                <a:gd name="T5" fmla="*/ 2147483646 h 1182"/>
                <a:gd name="T6" fmla="*/ 2147483646 w 534"/>
                <a:gd name="T7" fmla="*/ 2147483646 h 1182"/>
                <a:gd name="T8" fmla="*/ 2147483646 w 534"/>
                <a:gd name="T9" fmla="*/ 2147483646 h 1182"/>
                <a:gd name="T10" fmla="*/ 2147483646 w 534"/>
                <a:gd name="T11" fmla="*/ 2147483646 h 1182"/>
                <a:gd name="T12" fmla="*/ 2147483646 w 534"/>
                <a:gd name="T13" fmla="*/ 2147483646 h 1182"/>
                <a:gd name="T14" fmla="*/ 2147483646 w 534"/>
                <a:gd name="T15" fmla="*/ 2147483646 h 1182"/>
                <a:gd name="T16" fmla="*/ 2147483646 w 534"/>
                <a:gd name="T17" fmla="*/ 2147483646 h 1182"/>
                <a:gd name="T18" fmla="*/ 2147483646 w 534"/>
                <a:gd name="T19" fmla="*/ 2147483646 h 1182"/>
                <a:gd name="T20" fmla="*/ 2147483646 w 534"/>
                <a:gd name="T21" fmla="*/ 2147483646 h 1182"/>
                <a:gd name="T22" fmla="*/ 2147483646 w 534"/>
                <a:gd name="T23" fmla="*/ 0 h 1182"/>
                <a:gd name="T24" fmla="*/ 2147483646 w 534"/>
                <a:gd name="T25" fmla="*/ 2147483646 h 1182"/>
                <a:gd name="T26" fmla="*/ 2147483646 w 534"/>
                <a:gd name="T27" fmla="*/ 2147483646 h 1182"/>
                <a:gd name="T28" fmla="*/ 2147483646 w 534"/>
                <a:gd name="T29" fmla="*/ 2147483646 h 1182"/>
                <a:gd name="T30" fmla="*/ 2147483646 w 534"/>
                <a:gd name="T31" fmla="*/ 2147483646 h 1182"/>
                <a:gd name="T32" fmla="*/ 2147483646 w 534"/>
                <a:gd name="T33" fmla="*/ 2147483646 h 1182"/>
                <a:gd name="T34" fmla="*/ 2147483646 w 534"/>
                <a:gd name="T35" fmla="*/ 2147483646 h 1182"/>
                <a:gd name="T36" fmla="*/ 2147483646 w 534"/>
                <a:gd name="T37" fmla="*/ 2147483646 h 1182"/>
                <a:gd name="T38" fmla="*/ 2147483646 w 534"/>
                <a:gd name="T39" fmla="*/ 2147483646 h 1182"/>
                <a:gd name="T40" fmla="*/ 2147483646 w 534"/>
                <a:gd name="T41" fmla="*/ 2147483646 h 1182"/>
                <a:gd name="T42" fmla="*/ 2147483646 w 534"/>
                <a:gd name="T43" fmla="*/ 2147483646 h 1182"/>
                <a:gd name="T44" fmla="*/ 2147483646 w 534"/>
                <a:gd name="T45" fmla="*/ 2147483646 h 1182"/>
                <a:gd name="T46" fmla="*/ 2147483646 w 534"/>
                <a:gd name="T47" fmla="*/ 2147483646 h 1182"/>
                <a:gd name="T48" fmla="*/ 2147483646 w 534"/>
                <a:gd name="T49" fmla="*/ 2147483646 h 1182"/>
                <a:gd name="T50" fmla="*/ 2147483646 w 534"/>
                <a:gd name="T51" fmla="*/ 2147483646 h 1182"/>
                <a:gd name="T52" fmla="*/ 2147483646 w 534"/>
                <a:gd name="T53" fmla="*/ 2147483646 h 1182"/>
                <a:gd name="T54" fmla="*/ 2147483646 w 534"/>
                <a:gd name="T55" fmla="*/ 2147483646 h 1182"/>
                <a:gd name="T56" fmla="*/ 2147483646 w 534"/>
                <a:gd name="T57" fmla="*/ 2147483646 h 1182"/>
                <a:gd name="T58" fmla="*/ 2147483646 w 534"/>
                <a:gd name="T59" fmla="*/ 2147483646 h 1182"/>
                <a:gd name="T60" fmla="*/ 2147483646 w 534"/>
                <a:gd name="T61" fmla="*/ 2147483646 h 1182"/>
                <a:gd name="T62" fmla="*/ 2147483646 w 534"/>
                <a:gd name="T63" fmla="*/ 2147483646 h 1182"/>
                <a:gd name="T64" fmla="*/ 2147483646 w 534"/>
                <a:gd name="T65" fmla="*/ 2147483646 h 1182"/>
                <a:gd name="T66" fmla="*/ 2147483646 w 534"/>
                <a:gd name="T67" fmla="*/ 2147483646 h 1182"/>
                <a:gd name="T68" fmla="*/ 2147483646 w 534"/>
                <a:gd name="T69" fmla="*/ 2147483646 h 1182"/>
                <a:gd name="T70" fmla="*/ 2147483646 w 534"/>
                <a:gd name="T71" fmla="*/ 2147483646 h 1182"/>
                <a:gd name="T72" fmla="*/ 2147483646 w 534"/>
                <a:gd name="T73" fmla="*/ 2147483646 h 1182"/>
                <a:gd name="T74" fmla="*/ 2147483646 w 534"/>
                <a:gd name="T75" fmla="*/ 2147483646 h 1182"/>
                <a:gd name="T76" fmla="*/ 2147483646 w 534"/>
                <a:gd name="T77" fmla="*/ 2147483646 h 1182"/>
                <a:gd name="T78" fmla="*/ 2147483646 w 534"/>
                <a:gd name="T79" fmla="*/ 2147483646 h 1182"/>
                <a:gd name="T80" fmla="*/ 2147483646 w 534"/>
                <a:gd name="T81" fmla="*/ 2147483646 h 1182"/>
                <a:gd name="T82" fmla="*/ 2147483646 w 534"/>
                <a:gd name="T83" fmla="*/ 2147483646 h 1182"/>
                <a:gd name="T84" fmla="*/ 2147483646 w 534"/>
                <a:gd name="T85" fmla="*/ 2147483646 h 1182"/>
                <a:gd name="T86" fmla="*/ 2147483646 w 534"/>
                <a:gd name="T87" fmla="*/ 2147483646 h 1182"/>
                <a:gd name="T88" fmla="*/ 2147483646 w 534"/>
                <a:gd name="T89" fmla="*/ 2147483646 h 1182"/>
                <a:gd name="T90" fmla="*/ 2147483646 w 534"/>
                <a:gd name="T91" fmla="*/ 2147483646 h 1182"/>
                <a:gd name="T92" fmla="*/ 2147483646 w 534"/>
                <a:gd name="T93" fmla="*/ 2147483646 h 1182"/>
                <a:gd name="T94" fmla="*/ 2147483646 w 534"/>
                <a:gd name="T95" fmla="*/ 2147483646 h 1182"/>
                <a:gd name="T96" fmla="*/ 2147483646 w 534"/>
                <a:gd name="T97" fmla="*/ 2147483646 h 1182"/>
                <a:gd name="T98" fmla="*/ 2147483646 w 534"/>
                <a:gd name="T99" fmla="*/ 2147483646 h 1182"/>
                <a:gd name="T100" fmla="*/ 2147483646 w 534"/>
                <a:gd name="T101" fmla="*/ 2147483646 h 1182"/>
                <a:gd name="T102" fmla="*/ 2147483646 w 534"/>
                <a:gd name="T103" fmla="*/ 2147483646 h 1182"/>
                <a:gd name="T104" fmla="*/ 2147483646 w 534"/>
                <a:gd name="T105" fmla="*/ 2147483646 h 1182"/>
                <a:gd name="T106" fmla="*/ 2147483646 w 534"/>
                <a:gd name="T107" fmla="*/ 2147483646 h 1182"/>
                <a:gd name="T108" fmla="*/ 2147483646 w 534"/>
                <a:gd name="T109" fmla="*/ 2147483646 h 1182"/>
                <a:gd name="T110" fmla="*/ 2147483646 w 534"/>
                <a:gd name="T111" fmla="*/ 2147483646 h 1182"/>
                <a:gd name="T112" fmla="*/ 0 w 534"/>
                <a:gd name="T113" fmla="*/ 2147483646 h 11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4"/>
                <a:gd name="T172" fmla="*/ 0 h 1182"/>
                <a:gd name="T173" fmla="*/ 534 w 534"/>
                <a:gd name="T174" fmla="*/ 1182 h 11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4" h="1182">
                  <a:moveTo>
                    <a:pt x="0" y="539"/>
                  </a:moveTo>
                  <a:lnTo>
                    <a:pt x="0" y="539"/>
                  </a:lnTo>
                  <a:lnTo>
                    <a:pt x="4" y="539"/>
                  </a:lnTo>
                  <a:lnTo>
                    <a:pt x="12" y="539"/>
                  </a:lnTo>
                  <a:lnTo>
                    <a:pt x="19" y="536"/>
                  </a:lnTo>
                  <a:lnTo>
                    <a:pt x="23" y="534"/>
                  </a:lnTo>
                  <a:lnTo>
                    <a:pt x="25" y="531"/>
                  </a:lnTo>
                  <a:lnTo>
                    <a:pt x="28" y="518"/>
                  </a:lnTo>
                  <a:lnTo>
                    <a:pt x="40" y="496"/>
                  </a:lnTo>
                  <a:lnTo>
                    <a:pt x="47" y="486"/>
                  </a:lnTo>
                  <a:lnTo>
                    <a:pt x="53" y="475"/>
                  </a:lnTo>
                  <a:lnTo>
                    <a:pt x="61" y="466"/>
                  </a:lnTo>
                  <a:lnTo>
                    <a:pt x="67" y="461"/>
                  </a:lnTo>
                  <a:lnTo>
                    <a:pt x="75" y="459"/>
                  </a:lnTo>
                  <a:lnTo>
                    <a:pt x="83" y="456"/>
                  </a:lnTo>
                  <a:lnTo>
                    <a:pt x="97" y="455"/>
                  </a:lnTo>
                  <a:lnTo>
                    <a:pt x="110" y="453"/>
                  </a:lnTo>
                  <a:lnTo>
                    <a:pt x="120" y="452"/>
                  </a:lnTo>
                  <a:lnTo>
                    <a:pt x="125" y="448"/>
                  </a:lnTo>
                  <a:lnTo>
                    <a:pt x="131" y="443"/>
                  </a:lnTo>
                  <a:lnTo>
                    <a:pt x="142" y="429"/>
                  </a:lnTo>
                  <a:lnTo>
                    <a:pt x="155" y="408"/>
                  </a:lnTo>
                  <a:lnTo>
                    <a:pt x="167" y="388"/>
                  </a:lnTo>
                  <a:lnTo>
                    <a:pt x="178" y="364"/>
                  </a:lnTo>
                  <a:lnTo>
                    <a:pt x="193" y="333"/>
                  </a:lnTo>
                  <a:lnTo>
                    <a:pt x="208" y="297"/>
                  </a:lnTo>
                  <a:lnTo>
                    <a:pt x="224" y="258"/>
                  </a:lnTo>
                  <a:lnTo>
                    <a:pt x="237" y="218"/>
                  </a:lnTo>
                  <a:lnTo>
                    <a:pt x="243" y="197"/>
                  </a:lnTo>
                  <a:lnTo>
                    <a:pt x="248" y="177"/>
                  </a:lnTo>
                  <a:lnTo>
                    <a:pt x="287" y="0"/>
                  </a:lnTo>
                  <a:lnTo>
                    <a:pt x="300" y="2"/>
                  </a:lnTo>
                  <a:lnTo>
                    <a:pt x="334" y="9"/>
                  </a:lnTo>
                  <a:lnTo>
                    <a:pt x="353" y="13"/>
                  </a:lnTo>
                  <a:lnTo>
                    <a:pt x="372" y="19"/>
                  </a:lnTo>
                  <a:lnTo>
                    <a:pt x="392" y="27"/>
                  </a:lnTo>
                  <a:lnTo>
                    <a:pt x="407" y="34"/>
                  </a:lnTo>
                  <a:lnTo>
                    <a:pt x="396" y="82"/>
                  </a:lnTo>
                  <a:lnTo>
                    <a:pt x="387" y="121"/>
                  </a:lnTo>
                  <a:lnTo>
                    <a:pt x="380" y="151"/>
                  </a:lnTo>
                  <a:lnTo>
                    <a:pt x="375" y="184"/>
                  </a:lnTo>
                  <a:lnTo>
                    <a:pt x="365" y="234"/>
                  </a:lnTo>
                  <a:lnTo>
                    <a:pt x="350" y="309"/>
                  </a:lnTo>
                  <a:lnTo>
                    <a:pt x="348" y="315"/>
                  </a:lnTo>
                  <a:lnTo>
                    <a:pt x="344" y="327"/>
                  </a:lnTo>
                  <a:lnTo>
                    <a:pt x="334" y="353"/>
                  </a:lnTo>
                  <a:lnTo>
                    <a:pt x="314" y="397"/>
                  </a:lnTo>
                  <a:lnTo>
                    <a:pt x="308" y="415"/>
                  </a:lnTo>
                  <a:lnTo>
                    <a:pt x="297" y="444"/>
                  </a:lnTo>
                  <a:lnTo>
                    <a:pt x="286" y="482"/>
                  </a:lnTo>
                  <a:lnTo>
                    <a:pt x="295" y="490"/>
                  </a:lnTo>
                  <a:lnTo>
                    <a:pt x="314" y="508"/>
                  </a:lnTo>
                  <a:lnTo>
                    <a:pt x="325" y="518"/>
                  </a:lnTo>
                  <a:lnTo>
                    <a:pt x="334" y="530"/>
                  </a:lnTo>
                  <a:lnTo>
                    <a:pt x="340" y="540"/>
                  </a:lnTo>
                  <a:lnTo>
                    <a:pt x="343" y="545"/>
                  </a:lnTo>
                  <a:lnTo>
                    <a:pt x="343" y="550"/>
                  </a:lnTo>
                  <a:lnTo>
                    <a:pt x="345" y="598"/>
                  </a:lnTo>
                  <a:lnTo>
                    <a:pt x="348" y="623"/>
                  </a:lnTo>
                  <a:lnTo>
                    <a:pt x="349" y="640"/>
                  </a:lnTo>
                  <a:lnTo>
                    <a:pt x="352" y="646"/>
                  </a:lnTo>
                  <a:lnTo>
                    <a:pt x="356" y="655"/>
                  </a:lnTo>
                  <a:lnTo>
                    <a:pt x="366" y="676"/>
                  </a:lnTo>
                  <a:lnTo>
                    <a:pt x="376" y="694"/>
                  </a:lnTo>
                  <a:lnTo>
                    <a:pt x="382" y="700"/>
                  </a:lnTo>
                  <a:lnTo>
                    <a:pt x="384" y="703"/>
                  </a:lnTo>
                  <a:lnTo>
                    <a:pt x="396" y="713"/>
                  </a:lnTo>
                  <a:lnTo>
                    <a:pt x="415" y="733"/>
                  </a:lnTo>
                  <a:lnTo>
                    <a:pt x="424" y="744"/>
                  </a:lnTo>
                  <a:lnTo>
                    <a:pt x="435" y="756"/>
                  </a:lnTo>
                  <a:lnTo>
                    <a:pt x="442" y="768"/>
                  </a:lnTo>
                  <a:lnTo>
                    <a:pt x="447" y="779"/>
                  </a:lnTo>
                  <a:lnTo>
                    <a:pt x="466" y="818"/>
                  </a:lnTo>
                  <a:lnTo>
                    <a:pt x="494" y="878"/>
                  </a:lnTo>
                  <a:lnTo>
                    <a:pt x="521" y="936"/>
                  </a:lnTo>
                  <a:lnTo>
                    <a:pt x="530" y="958"/>
                  </a:lnTo>
                  <a:lnTo>
                    <a:pt x="534" y="969"/>
                  </a:lnTo>
                  <a:lnTo>
                    <a:pt x="534" y="973"/>
                  </a:lnTo>
                  <a:lnTo>
                    <a:pt x="533" y="977"/>
                  </a:lnTo>
                  <a:lnTo>
                    <a:pt x="529" y="986"/>
                  </a:lnTo>
                  <a:lnTo>
                    <a:pt x="522" y="995"/>
                  </a:lnTo>
                  <a:lnTo>
                    <a:pt x="512" y="1006"/>
                  </a:lnTo>
                  <a:lnTo>
                    <a:pt x="500" y="1015"/>
                  </a:lnTo>
                  <a:lnTo>
                    <a:pt x="488" y="1024"/>
                  </a:lnTo>
                  <a:lnTo>
                    <a:pt x="472" y="1030"/>
                  </a:lnTo>
                  <a:lnTo>
                    <a:pt x="456" y="1034"/>
                  </a:lnTo>
                  <a:lnTo>
                    <a:pt x="438" y="1037"/>
                  </a:lnTo>
                  <a:lnTo>
                    <a:pt x="418" y="1039"/>
                  </a:lnTo>
                  <a:lnTo>
                    <a:pt x="375" y="1042"/>
                  </a:lnTo>
                  <a:lnTo>
                    <a:pt x="354" y="1044"/>
                  </a:lnTo>
                  <a:lnTo>
                    <a:pt x="338" y="1047"/>
                  </a:lnTo>
                  <a:lnTo>
                    <a:pt x="325" y="1051"/>
                  </a:lnTo>
                  <a:lnTo>
                    <a:pt x="319" y="1052"/>
                  </a:lnTo>
                  <a:lnTo>
                    <a:pt x="316" y="1055"/>
                  </a:lnTo>
                  <a:lnTo>
                    <a:pt x="301" y="1070"/>
                  </a:lnTo>
                  <a:lnTo>
                    <a:pt x="292" y="1081"/>
                  </a:lnTo>
                  <a:lnTo>
                    <a:pt x="283" y="1094"/>
                  </a:lnTo>
                  <a:lnTo>
                    <a:pt x="274" y="1107"/>
                  </a:lnTo>
                  <a:lnTo>
                    <a:pt x="268" y="1119"/>
                  </a:lnTo>
                  <a:lnTo>
                    <a:pt x="264" y="1135"/>
                  </a:lnTo>
                  <a:lnTo>
                    <a:pt x="263" y="1141"/>
                  </a:lnTo>
                  <a:lnTo>
                    <a:pt x="263" y="1149"/>
                  </a:lnTo>
                  <a:lnTo>
                    <a:pt x="261" y="1157"/>
                  </a:lnTo>
                  <a:lnTo>
                    <a:pt x="260" y="1162"/>
                  </a:lnTo>
                  <a:lnTo>
                    <a:pt x="257" y="1167"/>
                  </a:lnTo>
                  <a:lnTo>
                    <a:pt x="253" y="1171"/>
                  </a:lnTo>
                  <a:lnTo>
                    <a:pt x="250" y="1175"/>
                  </a:lnTo>
                  <a:lnTo>
                    <a:pt x="244" y="1178"/>
                  </a:lnTo>
                  <a:lnTo>
                    <a:pt x="234" y="1180"/>
                  </a:lnTo>
                  <a:lnTo>
                    <a:pt x="222" y="1182"/>
                  </a:lnTo>
                  <a:lnTo>
                    <a:pt x="213" y="1182"/>
                  </a:lnTo>
                  <a:lnTo>
                    <a:pt x="204" y="1180"/>
                  </a:lnTo>
                  <a:lnTo>
                    <a:pt x="210" y="1130"/>
                  </a:lnTo>
                  <a:lnTo>
                    <a:pt x="213" y="1074"/>
                  </a:lnTo>
                  <a:lnTo>
                    <a:pt x="216" y="1006"/>
                  </a:lnTo>
                  <a:lnTo>
                    <a:pt x="219" y="929"/>
                  </a:lnTo>
                  <a:lnTo>
                    <a:pt x="219" y="889"/>
                  </a:lnTo>
                  <a:lnTo>
                    <a:pt x="217" y="850"/>
                  </a:lnTo>
                  <a:lnTo>
                    <a:pt x="215" y="810"/>
                  </a:lnTo>
                  <a:lnTo>
                    <a:pt x="212" y="773"/>
                  </a:lnTo>
                  <a:lnTo>
                    <a:pt x="207" y="737"/>
                  </a:lnTo>
                  <a:lnTo>
                    <a:pt x="200" y="703"/>
                  </a:lnTo>
                  <a:lnTo>
                    <a:pt x="194" y="673"/>
                  </a:lnTo>
                  <a:lnTo>
                    <a:pt x="186" y="646"/>
                  </a:lnTo>
                  <a:lnTo>
                    <a:pt x="180" y="623"/>
                  </a:lnTo>
                  <a:lnTo>
                    <a:pt x="173" y="603"/>
                  </a:lnTo>
                  <a:lnTo>
                    <a:pt x="166" y="585"/>
                  </a:lnTo>
                  <a:lnTo>
                    <a:pt x="159" y="571"/>
                  </a:lnTo>
                  <a:lnTo>
                    <a:pt x="153" y="560"/>
                  </a:lnTo>
                  <a:lnTo>
                    <a:pt x="146" y="550"/>
                  </a:lnTo>
                  <a:lnTo>
                    <a:pt x="140" y="544"/>
                  </a:lnTo>
                  <a:lnTo>
                    <a:pt x="132" y="539"/>
                  </a:lnTo>
                  <a:lnTo>
                    <a:pt x="125" y="536"/>
                  </a:lnTo>
                  <a:lnTo>
                    <a:pt x="119" y="535"/>
                  </a:lnTo>
                  <a:lnTo>
                    <a:pt x="113" y="535"/>
                  </a:lnTo>
                  <a:lnTo>
                    <a:pt x="106" y="536"/>
                  </a:lnTo>
                  <a:lnTo>
                    <a:pt x="100" y="539"/>
                  </a:lnTo>
                  <a:lnTo>
                    <a:pt x="92" y="543"/>
                  </a:lnTo>
                  <a:lnTo>
                    <a:pt x="67" y="558"/>
                  </a:lnTo>
                  <a:lnTo>
                    <a:pt x="47" y="571"/>
                  </a:lnTo>
                  <a:lnTo>
                    <a:pt x="32" y="580"/>
                  </a:lnTo>
                  <a:lnTo>
                    <a:pt x="27" y="581"/>
                  </a:lnTo>
                  <a:lnTo>
                    <a:pt x="23" y="581"/>
                  </a:lnTo>
                  <a:lnTo>
                    <a:pt x="21" y="578"/>
                  </a:lnTo>
                  <a:lnTo>
                    <a:pt x="17" y="572"/>
                  </a:lnTo>
                  <a:lnTo>
                    <a:pt x="9" y="558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7"/>
            <p:cNvSpPr>
              <a:spLocks noEditPoints="1" noChangeArrowheads="1"/>
            </p:cNvSpPr>
            <p:nvPr/>
          </p:nvSpPr>
          <p:spPr bwMode="auto">
            <a:xfrm>
              <a:off x="0" y="954088"/>
              <a:ext cx="2017713" cy="2493963"/>
            </a:xfrm>
            <a:custGeom>
              <a:avLst/>
              <a:gdLst>
                <a:gd name="T0" fmla="*/ 2147483646 w 1271"/>
                <a:gd name="T1" fmla="*/ 2147483646 h 1571"/>
                <a:gd name="T2" fmla="*/ 2147483646 w 1271"/>
                <a:gd name="T3" fmla="*/ 2147483646 h 1571"/>
                <a:gd name="T4" fmla="*/ 2147483646 w 1271"/>
                <a:gd name="T5" fmla="*/ 2147483646 h 1571"/>
                <a:gd name="T6" fmla="*/ 2147483646 w 1271"/>
                <a:gd name="T7" fmla="*/ 2147483646 h 1571"/>
                <a:gd name="T8" fmla="*/ 2147483646 w 1271"/>
                <a:gd name="T9" fmla="*/ 2147483646 h 1571"/>
                <a:gd name="T10" fmla="*/ 2147483646 w 1271"/>
                <a:gd name="T11" fmla="*/ 2147483646 h 1571"/>
                <a:gd name="T12" fmla="*/ 2147483646 w 1271"/>
                <a:gd name="T13" fmla="*/ 2147483646 h 1571"/>
                <a:gd name="T14" fmla="*/ 2147483646 w 1271"/>
                <a:gd name="T15" fmla="*/ 2147483646 h 1571"/>
                <a:gd name="T16" fmla="*/ 2147483646 w 1271"/>
                <a:gd name="T17" fmla="*/ 2147483646 h 1571"/>
                <a:gd name="T18" fmla="*/ 2147483646 w 1271"/>
                <a:gd name="T19" fmla="*/ 2147483646 h 1571"/>
                <a:gd name="T20" fmla="*/ 2147483646 w 1271"/>
                <a:gd name="T21" fmla="*/ 2147483646 h 1571"/>
                <a:gd name="T22" fmla="*/ 2147483646 w 1271"/>
                <a:gd name="T23" fmla="*/ 2147483646 h 1571"/>
                <a:gd name="T24" fmla="*/ 2147483646 w 1271"/>
                <a:gd name="T25" fmla="*/ 2147483646 h 1571"/>
                <a:gd name="T26" fmla="*/ 2147483646 w 1271"/>
                <a:gd name="T27" fmla="*/ 2147483646 h 1571"/>
                <a:gd name="T28" fmla="*/ 2147483646 w 1271"/>
                <a:gd name="T29" fmla="*/ 2147483646 h 1571"/>
                <a:gd name="T30" fmla="*/ 2147483646 w 1271"/>
                <a:gd name="T31" fmla="*/ 2147483646 h 1571"/>
                <a:gd name="T32" fmla="*/ 2147483646 w 1271"/>
                <a:gd name="T33" fmla="*/ 2147483646 h 1571"/>
                <a:gd name="T34" fmla="*/ 2147483646 w 1271"/>
                <a:gd name="T35" fmla="*/ 2147483646 h 1571"/>
                <a:gd name="T36" fmla="*/ 2147483646 w 1271"/>
                <a:gd name="T37" fmla="*/ 2147483646 h 1571"/>
                <a:gd name="T38" fmla="*/ 2147483646 w 1271"/>
                <a:gd name="T39" fmla="*/ 2147483646 h 1571"/>
                <a:gd name="T40" fmla="*/ 2147483646 w 1271"/>
                <a:gd name="T41" fmla="*/ 0 h 1571"/>
                <a:gd name="T42" fmla="*/ 2147483646 w 1271"/>
                <a:gd name="T43" fmla="*/ 2147483646 h 1571"/>
                <a:gd name="T44" fmla="*/ 2147483646 w 1271"/>
                <a:gd name="T45" fmla="*/ 2147483646 h 1571"/>
                <a:gd name="T46" fmla="*/ 2147483646 w 1271"/>
                <a:gd name="T47" fmla="*/ 2147483646 h 1571"/>
                <a:gd name="T48" fmla="*/ 2147483646 w 1271"/>
                <a:gd name="T49" fmla="*/ 2147483646 h 1571"/>
                <a:gd name="T50" fmla="*/ 2147483646 w 1271"/>
                <a:gd name="T51" fmla="*/ 2147483646 h 1571"/>
                <a:gd name="T52" fmla="*/ 2147483646 w 1271"/>
                <a:gd name="T53" fmla="*/ 2147483646 h 1571"/>
                <a:gd name="T54" fmla="*/ 2147483646 w 1271"/>
                <a:gd name="T55" fmla="*/ 2147483646 h 1571"/>
                <a:gd name="T56" fmla="*/ 2147483646 w 1271"/>
                <a:gd name="T57" fmla="*/ 2147483646 h 1571"/>
                <a:gd name="T58" fmla="*/ 2147483646 w 1271"/>
                <a:gd name="T59" fmla="*/ 2147483646 h 1571"/>
                <a:gd name="T60" fmla="*/ 2147483646 w 1271"/>
                <a:gd name="T61" fmla="*/ 2147483646 h 1571"/>
                <a:gd name="T62" fmla="*/ 2147483646 w 1271"/>
                <a:gd name="T63" fmla="*/ 2147483646 h 1571"/>
                <a:gd name="T64" fmla="*/ 2147483646 w 1271"/>
                <a:gd name="T65" fmla="*/ 2147483646 h 1571"/>
                <a:gd name="T66" fmla="*/ 2147483646 w 1271"/>
                <a:gd name="T67" fmla="*/ 2147483646 h 1571"/>
                <a:gd name="T68" fmla="*/ 2147483646 w 1271"/>
                <a:gd name="T69" fmla="*/ 2147483646 h 1571"/>
                <a:gd name="T70" fmla="*/ 2147483646 w 1271"/>
                <a:gd name="T71" fmla="*/ 2147483646 h 1571"/>
                <a:gd name="T72" fmla="*/ 2147483646 w 1271"/>
                <a:gd name="T73" fmla="*/ 2147483646 h 1571"/>
                <a:gd name="T74" fmla="*/ 2147483646 w 1271"/>
                <a:gd name="T75" fmla="*/ 2147483646 h 1571"/>
                <a:gd name="T76" fmla="*/ 2147483646 w 1271"/>
                <a:gd name="T77" fmla="*/ 2147483646 h 1571"/>
                <a:gd name="T78" fmla="*/ 2147483646 w 1271"/>
                <a:gd name="T79" fmla="*/ 2147483646 h 1571"/>
                <a:gd name="T80" fmla="*/ 2147483646 w 1271"/>
                <a:gd name="T81" fmla="*/ 2147483646 h 1571"/>
                <a:gd name="T82" fmla="*/ 2147483646 w 1271"/>
                <a:gd name="T83" fmla="*/ 2147483646 h 1571"/>
                <a:gd name="T84" fmla="*/ 2147483646 w 1271"/>
                <a:gd name="T85" fmla="*/ 2147483646 h 1571"/>
                <a:gd name="T86" fmla="*/ 2147483646 w 1271"/>
                <a:gd name="T87" fmla="*/ 2147483646 h 1571"/>
                <a:gd name="T88" fmla="*/ 2147483646 w 1271"/>
                <a:gd name="T89" fmla="*/ 2147483646 h 1571"/>
                <a:gd name="T90" fmla="*/ 2147483646 w 1271"/>
                <a:gd name="T91" fmla="*/ 2147483646 h 1571"/>
                <a:gd name="T92" fmla="*/ 2147483646 w 1271"/>
                <a:gd name="T93" fmla="*/ 2147483646 h 1571"/>
                <a:gd name="T94" fmla="*/ 2147483646 w 1271"/>
                <a:gd name="T95" fmla="*/ 2147483646 h 1571"/>
                <a:gd name="T96" fmla="*/ 2147483646 w 1271"/>
                <a:gd name="T97" fmla="*/ 2147483646 h 1571"/>
                <a:gd name="T98" fmla="*/ 2147483646 w 1271"/>
                <a:gd name="T99" fmla="*/ 2147483646 h 1571"/>
                <a:gd name="T100" fmla="*/ 2147483646 w 1271"/>
                <a:gd name="T101" fmla="*/ 2147483646 h 1571"/>
                <a:gd name="T102" fmla="*/ 2147483646 w 1271"/>
                <a:gd name="T103" fmla="*/ 2147483646 h 1571"/>
                <a:gd name="T104" fmla="*/ 2147483646 w 1271"/>
                <a:gd name="T105" fmla="*/ 2147483646 h 1571"/>
                <a:gd name="T106" fmla="*/ 2147483646 w 1271"/>
                <a:gd name="T107" fmla="*/ 2147483646 h 1571"/>
                <a:gd name="T108" fmla="*/ 2147483646 w 1271"/>
                <a:gd name="T109" fmla="*/ 2147483646 h 1571"/>
                <a:gd name="T110" fmla="*/ 2147483646 w 1271"/>
                <a:gd name="T111" fmla="*/ 2147483646 h 1571"/>
                <a:gd name="T112" fmla="*/ 2147483646 w 1271"/>
                <a:gd name="T113" fmla="*/ 2147483646 h 1571"/>
                <a:gd name="T114" fmla="*/ 2147483646 w 1271"/>
                <a:gd name="T115" fmla="*/ 2147483646 h 1571"/>
                <a:gd name="T116" fmla="*/ 2147483646 w 1271"/>
                <a:gd name="T117" fmla="*/ 2147483646 h 1571"/>
                <a:gd name="T118" fmla="*/ 2147483646 w 1271"/>
                <a:gd name="T119" fmla="*/ 2147483646 h 1571"/>
                <a:gd name="T120" fmla="*/ 2147483646 w 1271"/>
                <a:gd name="T121" fmla="*/ 2147483646 h 1571"/>
                <a:gd name="T122" fmla="*/ 2147483646 w 1271"/>
                <a:gd name="T123" fmla="*/ 2147483646 h 157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71"/>
                <a:gd name="T187" fmla="*/ 0 h 1571"/>
                <a:gd name="T188" fmla="*/ 1271 w 1271"/>
                <a:gd name="T189" fmla="*/ 1571 h 157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71" h="1571">
                  <a:moveTo>
                    <a:pt x="1269" y="1319"/>
                  </a:moveTo>
                  <a:lnTo>
                    <a:pt x="1269" y="1319"/>
                  </a:lnTo>
                  <a:lnTo>
                    <a:pt x="1261" y="1291"/>
                  </a:lnTo>
                  <a:lnTo>
                    <a:pt x="1257" y="1273"/>
                  </a:lnTo>
                  <a:lnTo>
                    <a:pt x="1254" y="1257"/>
                  </a:lnTo>
                  <a:lnTo>
                    <a:pt x="1244" y="1203"/>
                  </a:lnTo>
                  <a:lnTo>
                    <a:pt x="1238" y="1168"/>
                  </a:lnTo>
                  <a:lnTo>
                    <a:pt x="1231" y="1140"/>
                  </a:lnTo>
                  <a:lnTo>
                    <a:pt x="1226" y="1127"/>
                  </a:lnTo>
                  <a:lnTo>
                    <a:pt x="1218" y="1111"/>
                  </a:lnTo>
                  <a:lnTo>
                    <a:pt x="1209" y="1094"/>
                  </a:lnTo>
                  <a:lnTo>
                    <a:pt x="1199" y="1077"/>
                  </a:lnTo>
                  <a:lnTo>
                    <a:pt x="1179" y="1049"/>
                  </a:lnTo>
                  <a:lnTo>
                    <a:pt x="1166" y="1031"/>
                  </a:lnTo>
                  <a:lnTo>
                    <a:pt x="1155" y="1015"/>
                  </a:lnTo>
                  <a:lnTo>
                    <a:pt x="1141" y="992"/>
                  </a:lnTo>
                  <a:lnTo>
                    <a:pt x="1126" y="968"/>
                  </a:lnTo>
                  <a:lnTo>
                    <a:pt x="1121" y="959"/>
                  </a:lnTo>
                  <a:lnTo>
                    <a:pt x="1119" y="952"/>
                  </a:lnTo>
                  <a:lnTo>
                    <a:pt x="1117" y="943"/>
                  </a:lnTo>
                  <a:lnTo>
                    <a:pt x="1116" y="933"/>
                  </a:lnTo>
                  <a:lnTo>
                    <a:pt x="1116" y="922"/>
                  </a:lnTo>
                  <a:lnTo>
                    <a:pt x="1116" y="911"/>
                  </a:lnTo>
                  <a:lnTo>
                    <a:pt x="1119" y="899"/>
                  </a:lnTo>
                  <a:lnTo>
                    <a:pt x="1119" y="886"/>
                  </a:lnTo>
                  <a:lnTo>
                    <a:pt x="1119" y="873"/>
                  </a:lnTo>
                  <a:lnTo>
                    <a:pt x="1116" y="863"/>
                  </a:lnTo>
                  <a:lnTo>
                    <a:pt x="1115" y="858"/>
                  </a:lnTo>
                  <a:lnTo>
                    <a:pt x="1111" y="855"/>
                  </a:lnTo>
                  <a:lnTo>
                    <a:pt x="1100" y="849"/>
                  </a:lnTo>
                  <a:lnTo>
                    <a:pt x="1090" y="843"/>
                  </a:lnTo>
                  <a:lnTo>
                    <a:pt x="1082" y="842"/>
                  </a:lnTo>
                  <a:lnTo>
                    <a:pt x="1078" y="841"/>
                  </a:lnTo>
                  <a:lnTo>
                    <a:pt x="1077" y="840"/>
                  </a:lnTo>
                  <a:lnTo>
                    <a:pt x="1075" y="834"/>
                  </a:lnTo>
                  <a:lnTo>
                    <a:pt x="1073" y="828"/>
                  </a:lnTo>
                  <a:lnTo>
                    <a:pt x="1075" y="821"/>
                  </a:lnTo>
                  <a:lnTo>
                    <a:pt x="1076" y="816"/>
                  </a:lnTo>
                  <a:lnTo>
                    <a:pt x="1076" y="810"/>
                  </a:lnTo>
                  <a:lnTo>
                    <a:pt x="1073" y="805"/>
                  </a:lnTo>
                  <a:lnTo>
                    <a:pt x="1072" y="802"/>
                  </a:lnTo>
                  <a:lnTo>
                    <a:pt x="1069" y="801"/>
                  </a:lnTo>
                  <a:lnTo>
                    <a:pt x="1062" y="799"/>
                  </a:lnTo>
                  <a:lnTo>
                    <a:pt x="1059" y="798"/>
                  </a:lnTo>
                  <a:lnTo>
                    <a:pt x="1058" y="794"/>
                  </a:lnTo>
                  <a:lnTo>
                    <a:pt x="1056" y="789"/>
                  </a:lnTo>
                  <a:lnTo>
                    <a:pt x="1053" y="781"/>
                  </a:lnTo>
                  <a:lnTo>
                    <a:pt x="1049" y="774"/>
                  </a:lnTo>
                  <a:lnTo>
                    <a:pt x="1045" y="776"/>
                  </a:lnTo>
                  <a:lnTo>
                    <a:pt x="1037" y="784"/>
                  </a:lnTo>
                  <a:lnTo>
                    <a:pt x="1029" y="789"/>
                  </a:lnTo>
                  <a:lnTo>
                    <a:pt x="1022" y="793"/>
                  </a:lnTo>
                  <a:lnTo>
                    <a:pt x="1010" y="797"/>
                  </a:lnTo>
                  <a:lnTo>
                    <a:pt x="997" y="799"/>
                  </a:lnTo>
                  <a:lnTo>
                    <a:pt x="981" y="801"/>
                  </a:lnTo>
                  <a:lnTo>
                    <a:pt x="965" y="801"/>
                  </a:lnTo>
                  <a:lnTo>
                    <a:pt x="945" y="799"/>
                  </a:lnTo>
                  <a:lnTo>
                    <a:pt x="927" y="798"/>
                  </a:lnTo>
                  <a:lnTo>
                    <a:pt x="896" y="794"/>
                  </a:lnTo>
                  <a:lnTo>
                    <a:pt x="883" y="792"/>
                  </a:lnTo>
                  <a:lnTo>
                    <a:pt x="884" y="758"/>
                  </a:lnTo>
                  <a:lnTo>
                    <a:pt x="884" y="718"/>
                  </a:lnTo>
                  <a:lnTo>
                    <a:pt x="883" y="651"/>
                  </a:lnTo>
                  <a:lnTo>
                    <a:pt x="881" y="621"/>
                  </a:lnTo>
                  <a:lnTo>
                    <a:pt x="875" y="584"/>
                  </a:lnTo>
                  <a:lnTo>
                    <a:pt x="865" y="518"/>
                  </a:lnTo>
                  <a:lnTo>
                    <a:pt x="861" y="505"/>
                  </a:lnTo>
                  <a:lnTo>
                    <a:pt x="852" y="487"/>
                  </a:lnTo>
                  <a:lnTo>
                    <a:pt x="830" y="441"/>
                  </a:lnTo>
                  <a:lnTo>
                    <a:pt x="788" y="365"/>
                  </a:lnTo>
                  <a:lnTo>
                    <a:pt x="745" y="291"/>
                  </a:lnTo>
                  <a:lnTo>
                    <a:pt x="723" y="250"/>
                  </a:lnTo>
                  <a:lnTo>
                    <a:pt x="715" y="234"/>
                  </a:lnTo>
                  <a:lnTo>
                    <a:pt x="711" y="225"/>
                  </a:lnTo>
                  <a:lnTo>
                    <a:pt x="709" y="210"/>
                  </a:lnTo>
                  <a:lnTo>
                    <a:pt x="709" y="189"/>
                  </a:lnTo>
                  <a:lnTo>
                    <a:pt x="709" y="166"/>
                  </a:lnTo>
                  <a:lnTo>
                    <a:pt x="711" y="146"/>
                  </a:lnTo>
                  <a:lnTo>
                    <a:pt x="711" y="139"/>
                  </a:lnTo>
                  <a:lnTo>
                    <a:pt x="711" y="131"/>
                  </a:lnTo>
                  <a:lnTo>
                    <a:pt x="709" y="118"/>
                  </a:lnTo>
                  <a:lnTo>
                    <a:pt x="706" y="109"/>
                  </a:lnTo>
                  <a:lnTo>
                    <a:pt x="705" y="105"/>
                  </a:lnTo>
                  <a:lnTo>
                    <a:pt x="689" y="106"/>
                  </a:lnTo>
                  <a:lnTo>
                    <a:pt x="658" y="108"/>
                  </a:lnTo>
                  <a:lnTo>
                    <a:pt x="627" y="109"/>
                  </a:lnTo>
                  <a:lnTo>
                    <a:pt x="613" y="112"/>
                  </a:lnTo>
                  <a:lnTo>
                    <a:pt x="609" y="113"/>
                  </a:lnTo>
                  <a:lnTo>
                    <a:pt x="605" y="115"/>
                  </a:lnTo>
                  <a:lnTo>
                    <a:pt x="604" y="119"/>
                  </a:lnTo>
                  <a:lnTo>
                    <a:pt x="604" y="124"/>
                  </a:lnTo>
                  <a:lnTo>
                    <a:pt x="608" y="137"/>
                  </a:lnTo>
                  <a:lnTo>
                    <a:pt x="613" y="154"/>
                  </a:lnTo>
                  <a:lnTo>
                    <a:pt x="590" y="161"/>
                  </a:lnTo>
                  <a:lnTo>
                    <a:pt x="573" y="165"/>
                  </a:lnTo>
                  <a:lnTo>
                    <a:pt x="561" y="167"/>
                  </a:lnTo>
                  <a:lnTo>
                    <a:pt x="534" y="170"/>
                  </a:lnTo>
                  <a:lnTo>
                    <a:pt x="519" y="174"/>
                  </a:lnTo>
                  <a:lnTo>
                    <a:pt x="513" y="176"/>
                  </a:lnTo>
                  <a:lnTo>
                    <a:pt x="510" y="179"/>
                  </a:lnTo>
                  <a:lnTo>
                    <a:pt x="503" y="188"/>
                  </a:lnTo>
                  <a:lnTo>
                    <a:pt x="495" y="203"/>
                  </a:lnTo>
                  <a:lnTo>
                    <a:pt x="488" y="223"/>
                  </a:lnTo>
                  <a:lnTo>
                    <a:pt x="441" y="221"/>
                  </a:lnTo>
                  <a:lnTo>
                    <a:pt x="402" y="221"/>
                  </a:lnTo>
                  <a:lnTo>
                    <a:pt x="370" y="221"/>
                  </a:lnTo>
                  <a:lnTo>
                    <a:pt x="347" y="223"/>
                  </a:lnTo>
                  <a:lnTo>
                    <a:pt x="327" y="220"/>
                  </a:lnTo>
                  <a:lnTo>
                    <a:pt x="319" y="219"/>
                  </a:lnTo>
                  <a:lnTo>
                    <a:pt x="313" y="216"/>
                  </a:lnTo>
                  <a:lnTo>
                    <a:pt x="307" y="212"/>
                  </a:lnTo>
                  <a:lnTo>
                    <a:pt x="301" y="209"/>
                  </a:lnTo>
                  <a:lnTo>
                    <a:pt x="243" y="157"/>
                  </a:lnTo>
                  <a:lnTo>
                    <a:pt x="206" y="122"/>
                  </a:lnTo>
                  <a:lnTo>
                    <a:pt x="191" y="106"/>
                  </a:lnTo>
                  <a:lnTo>
                    <a:pt x="181" y="93"/>
                  </a:lnTo>
                  <a:lnTo>
                    <a:pt x="163" y="68"/>
                  </a:lnTo>
                  <a:lnTo>
                    <a:pt x="145" y="37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84" y="42"/>
                  </a:lnTo>
                  <a:lnTo>
                    <a:pt x="56" y="70"/>
                  </a:lnTo>
                  <a:lnTo>
                    <a:pt x="44" y="79"/>
                  </a:lnTo>
                  <a:lnTo>
                    <a:pt x="38" y="84"/>
                  </a:lnTo>
                  <a:lnTo>
                    <a:pt x="34" y="83"/>
                  </a:lnTo>
                  <a:lnTo>
                    <a:pt x="30" y="80"/>
                  </a:lnTo>
                  <a:lnTo>
                    <a:pt x="27" y="77"/>
                  </a:lnTo>
                  <a:lnTo>
                    <a:pt x="25" y="71"/>
                  </a:lnTo>
                  <a:lnTo>
                    <a:pt x="22" y="61"/>
                  </a:lnTo>
                  <a:lnTo>
                    <a:pt x="22" y="56"/>
                  </a:lnTo>
                  <a:lnTo>
                    <a:pt x="12" y="70"/>
                  </a:lnTo>
                  <a:lnTo>
                    <a:pt x="4" y="83"/>
                  </a:lnTo>
                  <a:lnTo>
                    <a:pt x="1" y="90"/>
                  </a:lnTo>
                  <a:lnTo>
                    <a:pt x="0" y="96"/>
                  </a:lnTo>
                  <a:lnTo>
                    <a:pt x="1" y="99"/>
                  </a:lnTo>
                  <a:lnTo>
                    <a:pt x="3" y="104"/>
                  </a:lnTo>
                  <a:lnTo>
                    <a:pt x="10" y="115"/>
                  </a:lnTo>
                  <a:lnTo>
                    <a:pt x="21" y="131"/>
                  </a:lnTo>
                  <a:lnTo>
                    <a:pt x="35" y="148"/>
                  </a:lnTo>
                  <a:lnTo>
                    <a:pt x="66" y="183"/>
                  </a:lnTo>
                  <a:lnTo>
                    <a:pt x="80" y="198"/>
                  </a:lnTo>
                  <a:lnTo>
                    <a:pt x="93" y="210"/>
                  </a:lnTo>
                  <a:lnTo>
                    <a:pt x="107" y="224"/>
                  </a:lnTo>
                  <a:lnTo>
                    <a:pt x="127" y="243"/>
                  </a:lnTo>
                  <a:lnTo>
                    <a:pt x="173" y="293"/>
                  </a:lnTo>
                  <a:lnTo>
                    <a:pt x="216" y="335"/>
                  </a:lnTo>
                  <a:lnTo>
                    <a:pt x="230" y="349"/>
                  </a:lnTo>
                  <a:lnTo>
                    <a:pt x="235" y="353"/>
                  </a:lnTo>
                  <a:lnTo>
                    <a:pt x="238" y="355"/>
                  </a:lnTo>
                  <a:lnTo>
                    <a:pt x="252" y="357"/>
                  </a:lnTo>
                  <a:lnTo>
                    <a:pt x="275" y="362"/>
                  </a:lnTo>
                  <a:lnTo>
                    <a:pt x="343" y="382"/>
                  </a:lnTo>
                  <a:lnTo>
                    <a:pt x="365" y="387"/>
                  </a:lnTo>
                  <a:lnTo>
                    <a:pt x="393" y="392"/>
                  </a:lnTo>
                  <a:lnTo>
                    <a:pt x="456" y="401"/>
                  </a:lnTo>
                  <a:lnTo>
                    <a:pt x="512" y="406"/>
                  </a:lnTo>
                  <a:lnTo>
                    <a:pt x="543" y="410"/>
                  </a:lnTo>
                  <a:lnTo>
                    <a:pt x="550" y="412"/>
                  </a:lnTo>
                  <a:lnTo>
                    <a:pt x="556" y="417"/>
                  </a:lnTo>
                  <a:lnTo>
                    <a:pt x="564" y="424"/>
                  </a:lnTo>
                  <a:lnTo>
                    <a:pt x="570" y="432"/>
                  </a:lnTo>
                  <a:lnTo>
                    <a:pt x="583" y="450"/>
                  </a:lnTo>
                  <a:lnTo>
                    <a:pt x="591" y="463"/>
                  </a:lnTo>
                  <a:lnTo>
                    <a:pt x="595" y="467"/>
                  </a:lnTo>
                  <a:lnTo>
                    <a:pt x="600" y="472"/>
                  </a:lnTo>
                  <a:lnTo>
                    <a:pt x="612" y="487"/>
                  </a:lnTo>
                  <a:lnTo>
                    <a:pt x="618" y="494"/>
                  </a:lnTo>
                  <a:lnTo>
                    <a:pt x="623" y="502"/>
                  </a:lnTo>
                  <a:lnTo>
                    <a:pt x="628" y="511"/>
                  </a:lnTo>
                  <a:lnTo>
                    <a:pt x="631" y="521"/>
                  </a:lnTo>
                  <a:lnTo>
                    <a:pt x="632" y="534"/>
                  </a:lnTo>
                  <a:lnTo>
                    <a:pt x="634" y="551"/>
                  </a:lnTo>
                  <a:lnTo>
                    <a:pt x="634" y="591"/>
                  </a:lnTo>
                  <a:lnTo>
                    <a:pt x="631" y="675"/>
                  </a:lnTo>
                  <a:lnTo>
                    <a:pt x="630" y="696"/>
                  </a:lnTo>
                  <a:lnTo>
                    <a:pt x="627" y="724"/>
                  </a:lnTo>
                  <a:lnTo>
                    <a:pt x="621" y="785"/>
                  </a:lnTo>
                  <a:lnTo>
                    <a:pt x="616" y="840"/>
                  </a:lnTo>
                  <a:lnTo>
                    <a:pt x="614" y="858"/>
                  </a:lnTo>
                  <a:lnTo>
                    <a:pt x="616" y="864"/>
                  </a:lnTo>
                  <a:lnTo>
                    <a:pt x="617" y="867"/>
                  </a:lnTo>
                  <a:lnTo>
                    <a:pt x="621" y="869"/>
                  </a:lnTo>
                  <a:lnTo>
                    <a:pt x="627" y="871"/>
                  </a:lnTo>
                  <a:lnTo>
                    <a:pt x="645" y="873"/>
                  </a:lnTo>
                  <a:lnTo>
                    <a:pt x="670" y="876"/>
                  </a:lnTo>
                  <a:lnTo>
                    <a:pt x="665" y="906"/>
                  </a:lnTo>
                  <a:lnTo>
                    <a:pt x="662" y="927"/>
                  </a:lnTo>
                  <a:lnTo>
                    <a:pt x="660" y="940"/>
                  </a:lnTo>
                  <a:lnTo>
                    <a:pt x="656" y="953"/>
                  </a:lnTo>
                  <a:lnTo>
                    <a:pt x="654" y="962"/>
                  </a:lnTo>
                  <a:lnTo>
                    <a:pt x="654" y="970"/>
                  </a:lnTo>
                  <a:lnTo>
                    <a:pt x="654" y="977"/>
                  </a:lnTo>
                  <a:lnTo>
                    <a:pt x="653" y="988"/>
                  </a:lnTo>
                  <a:lnTo>
                    <a:pt x="645" y="1019"/>
                  </a:lnTo>
                  <a:lnTo>
                    <a:pt x="627" y="1084"/>
                  </a:lnTo>
                  <a:lnTo>
                    <a:pt x="606" y="1178"/>
                  </a:lnTo>
                  <a:lnTo>
                    <a:pt x="596" y="1230"/>
                  </a:lnTo>
                  <a:lnTo>
                    <a:pt x="592" y="1249"/>
                  </a:lnTo>
                  <a:lnTo>
                    <a:pt x="592" y="1259"/>
                  </a:lnTo>
                  <a:lnTo>
                    <a:pt x="591" y="1264"/>
                  </a:lnTo>
                  <a:lnTo>
                    <a:pt x="591" y="1269"/>
                  </a:lnTo>
                  <a:lnTo>
                    <a:pt x="587" y="1277"/>
                  </a:lnTo>
                  <a:lnTo>
                    <a:pt x="583" y="1281"/>
                  </a:lnTo>
                  <a:lnTo>
                    <a:pt x="581" y="1282"/>
                  </a:lnTo>
                  <a:lnTo>
                    <a:pt x="578" y="1283"/>
                  </a:lnTo>
                  <a:lnTo>
                    <a:pt x="575" y="1283"/>
                  </a:lnTo>
                  <a:lnTo>
                    <a:pt x="572" y="1282"/>
                  </a:lnTo>
                  <a:lnTo>
                    <a:pt x="568" y="1279"/>
                  </a:lnTo>
                  <a:lnTo>
                    <a:pt x="556" y="1269"/>
                  </a:lnTo>
                  <a:lnTo>
                    <a:pt x="546" y="1259"/>
                  </a:lnTo>
                  <a:lnTo>
                    <a:pt x="537" y="1251"/>
                  </a:lnTo>
                  <a:lnTo>
                    <a:pt x="502" y="1225"/>
                  </a:lnTo>
                  <a:lnTo>
                    <a:pt x="480" y="1209"/>
                  </a:lnTo>
                  <a:lnTo>
                    <a:pt x="471" y="1204"/>
                  </a:lnTo>
                  <a:lnTo>
                    <a:pt x="466" y="1202"/>
                  </a:lnTo>
                  <a:lnTo>
                    <a:pt x="460" y="1202"/>
                  </a:lnTo>
                  <a:lnTo>
                    <a:pt x="451" y="1203"/>
                  </a:lnTo>
                  <a:lnTo>
                    <a:pt x="428" y="1208"/>
                  </a:lnTo>
                  <a:lnTo>
                    <a:pt x="402" y="1215"/>
                  </a:lnTo>
                  <a:lnTo>
                    <a:pt x="392" y="1218"/>
                  </a:lnTo>
                  <a:lnTo>
                    <a:pt x="384" y="1222"/>
                  </a:lnTo>
                  <a:lnTo>
                    <a:pt x="379" y="1226"/>
                  </a:lnTo>
                  <a:lnTo>
                    <a:pt x="374" y="1234"/>
                  </a:lnTo>
                  <a:lnTo>
                    <a:pt x="369" y="1243"/>
                  </a:lnTo>
                  <a:lnTo>
                    <a:pt x="363" y="1253"/>
                  </a:lnTo>
                  <a:lnTo>
                    <a:pt x="354" y="1273"/>
                  </a:lnTo>
                  <a:lnTo>
                    <a:pt x="349" y="1290"/>
                  </a:lnTo>
                  <a:lnTo>
                    <a:pt x="347" y="1299"/>
                  </a:lnTo>
                  <a:lnTo>
                    <a:pt x="341" y="1309"/>
                  </a:lnTo>
                  <a:lnTo>
                    <a:pt x="327" y="1337"/>
                  </a:lnTo>
                  <a:lnTo>
                    <a:pt x="300" y="1385"/>
                  </a:lnTo>
                  <a:lnTo>
                    <a:pt x="296" y="1393"/>
                  </a:lnTo>
                  <a:lnTo>
                    <a:pt x="292" y="1403"/>
                  </a:lnTo>
                  <a:lnTo>
                    <a:pt x="286" y="1429"/>
                  </a:lnTo>
                  <a:lnTo>
                    <a:pt x="281" y="1455"/>
                  </a:lnTo>
                  <a:lnTo>
                    <a:pt x="279" y="1467"/>
                  </a:lnTo>
                  <a:lnTo>
                    <a:pt x="279" y="1474"/>
                  </a:lnTo>
                  <a:lnTo>
                    <a:pt x="282" y="1495"/>
                  </a:lnTo>
                  <a:lnTo>
                    <a:pt x="287" y="1521"/>
                  </a:lnTo>
                  <a:lnTo>
                    <a:pt x="294" y="1547"/>
                  </a:lnTo>
                  <a:lnTo>
                    <a:pt x="297" y="1557"/>
                  </a:lnTo>
                  <a:lnTo>
                    <a:pt x="301" y="1562"/>
                  </a:lnTo>
                  <a:lnTo>
                    <a:pt x="305" y="1566"/>
                  </a:lnTo>
                  <a:lnTo>
                    <a:pt x="312" y="1569"/>
                  </a:lnTo>
                  <a:lnTo>
                    <a:pt x="319" y="1570"/>
                  </a:lnTo>
                  <a:lnTo>
                    <a:pt x="327" y="1571"/>
                  </a:lnTo>
                  <a:lnTo>
                    <a:pt x="340" y="1570"/>
                  </a:lnTo>
                  <a:lnTo>
                    <a:pt x="345" y="1569"/>
                  </a:lnTo>
                  <a:lnTo>
                    <a:pt x="349" y="1568"/>
                  </a:lnTo>
                  <a:lnTo>
                    <a:pt x="356" y="1560"/>
                  </a:lnTo>
                  <a:lnTo>
                    <a:pt x="365" y="1547"/>
                  </a:lnTo>
                  <a:lnTo>
                    <a:pt x="372" y="1531"/>
                  </a:lnTo>
                  <a:lnTo>
                    <a:pt x="376" y="1518"/>
                  </a:lnTo>
                  <a:lnTo>
                    <a:pt x="383" y="1500"/>
                  </a:lnTo>
                  <a:lnTo>
                    <a:pt x="394" y="1471"/>
                  </a:lnTo>
                  <a:lnTo>
                    <a:pt x="413" y="1428"/>
                  </a:lnTo>
                  <a:lnTo>
                    <a:pt x="416" y="1423"/>
                  </a:lnTo>
                  <a:lnTo>
                    <a:pt x="420" y="1418"/>
                  </a:lnTo>
                  <a:lnTo>
                    <a:pt x="425" y="1415"/>
                  </a:lnTo>
                  <a:lnTo>
                    <a:pt x="429" y="1415"/>
                  </a:lnTo>
                  <a:lnTo>
                    <a:pt x="432" y="1415"/>
                  </a:lnTo>
                  <a:lnTo>
                    <a:pt x="469" y="1428"/>
                  </a:lnTo>
                  <a:lnTo>
                    <a:pt x="522" y="1446"/>
                  </a:lnTo>
                  <a:lnTo>
                    <a:pt x="578" y="1468"/>
                  </a:lnTo>
                  <a:lnTo>
                    <a:pt x="608" y="1478"/>
                  </a:lnTo>
                  <a:lnTo>
                    <a:pt x="621" y="1482"/>
                  </a:lnTo>
                  <a:lnTo>
                    <a:pt x="631" y="1484"/>
                  </a:lnTo>
                  <a:lnTo>
                    <a:pt x="640" y="1484"/>
                  </a:lnTo>
                  <a:lnTo>
                    <a:pt x="650" y="1482"/>
                  </a:lnTo>
                  <a:lnTo>
                    <a:pt x="660" y="1480"/>
                  </a:lnTo>
                  <a:lnTo>
                    <a:pt x="670" y="1476"/>
                  </a:lnTo>
                  <a:lnTo>
                    <a:pt x="691" y="1468"/>
                  </a:lnTo>
                  <a:lnTo>
                    <a:pt x="711" y="1459"/>
                  </a:lnTo>
                  <a:lnTo>
                    <a:pt x="716" y="1455"/>
                  </a:lnTo>
                  <a:lnTo>
                    <a:pt x="722" y="1453"/>
                  </a:lnTo>
                  <a:lnTo>
                    <a:pt x="731" y="1442"/>
                  </a:lnTo>
                  <a:lnTo>
                    <a:pt x="740" y="1432"/>
                  </a:lnTo>
                  <a:lnTo>
                    <a:pt x="749" y="1420"/>
                  </a:lnTo>
                  <a:lnTo>
                    <a:pt x="762" y="1399"/>
                  </a:lnTo>
                  <a:lnTo>
                    <a:pt x="766" y="1390"/>
                  </a:lnTo>
                  <a:lnTo>
                    <a:pt x="776" y="1397"/>
                  </a:lnTo>
                  <a:lnTo>
                    <a:pt x="785" y="1405"/>
                  </a:lnTo>
                  <a:lnTo>
                    <a:pt x="788" y="1407"/>
                  </a:lnTo>
                  <a:lnTo>
                    <a:pt x="790" y="1411"/>
                  </a:lnTo>
                  <a:lnTo>
                    <a:pt x="802" y="1438"/>
                  </a:lnTo>
                  <a:lnTo>
                    <a:pt x="810" y="1459"/>
                  </a:lnTo>
                  <a:lnTo>
                    <a:pt x="812" y="1469"/>
                  </a:lnTo>
                  <a:lnTo>
                    <a:pt x="815" y="1480"/>
                  </a:lnTo>
                  <a:lnTo>
                    <a:pt x="817" y="1490"/>
                  </a:lnTo>
                  <a:lnTo>
                    <a:pt x="822" y="1502"/>
                  </a:lnTo>
                  <a:lnTo>
                    <a:pt x="829" y="1513"/>
                  </a:lnTo>
                  <a:lnTo>
                    <a:pt x="837" y="1524"/>
                  </a:lnTo>
                  <a:lnTo>
                    <a:pt x="846" y="1533"/>
                  </a:lnTo>
                  <a:lnTo>
                    <a:pt x="853" y="1540"/>
                  </a:lnTo>
                  <a:lnTo>
                    <a:pt x="860" y="1546"/>
                  </a:lnTo>
                  <a:lnTo>
                    <a:pt x="866" y="1547"/>
                  </a:lnTo>
                  <a:lnTo>
                    <a:pt x="877" y="1546"/>
                  </a:lnTo>
                  <a:lnTo>
                    <a:pt x="888" y="1542"/>
                  </a:lnTo>
                  <a:lnTo>
                    <a:pt x="894" y="1539"/>
                  </a:lnTo>
                  <a:lnTo>
                    <a:pt x="897" y="1537"/>
                  </a:lnTo>
                  <a:lnTo>
                    <a:pt x="900" y="1533"/>
                  </a:lnTo>
                  <a:lnTo>
                    <a:pt x="901" y="1529"/>
                  </a:lnTo>
                  <a:lnTo>
                    <a:pt x="900" y="1516"/>
                  </a:lnTo>
                  <a:lnTo>
                    <a:pt x="896" y="1495"/>
                  </a:lnTo>
                  <a:lnTo>
                    <a:pt x="892" y="1473"/>
                  </a:lnTo>
                  <a:lnTo>
                    <a:pt x="890" y="1454"/>
                  </a:lnTo>
                  <a:lnTo>
                    <a:pt x="888" y="1436"/>
                  </a:lnTo>
                  <a:lnTo>
                    <a:pt x="887" y="1416"/>
                  </a:lnTo>
                  <a:lnTo>
                    <a:pt x="886" y="1407"/>
                  </a:lnTo>
                  <a:lnTo>
                    <a:pt x="887" y="1399"/>
                  </a:lnTo>
                  <a:lnTo>
                    <a:pt x="888" y="1393"/>
                  </a:lnTo>
                  <a:lnTo>
                    <a:pt x="890" y="1392"/>
                  </a:lnTo>
                  <a:lnTo>
                    <a:pt x="892" y="1390"/>
                  </a:lnTo>
                  <a:lnTo>
                    <a:pt x="900" y="1389"/>
                  </a:lnTo>
                  <a:lnTo>
                    <a:pt x="916" y="1390"/>
                  </a:lnTo>
                  <a:lnTo>
                    <a:pt x="962" y="1396"/>
                  </a:lnTo>
                  <a:lnTo>
                    <a:pt x="1011" y="1402"/>
                  </a:lnTo>
                  <a:lnTo>
                    <a:pt x="1049" y="1409"/>
                  </a:lnTo>
                  <a:lnTo>
                    <a:pt x="1066" y="1411"/>
                  </a:lnTo>
                  <a:lnTo>
                    <a:pt x="1086" y="1412"/>
                  </a:lnTo>
                  <a:lnTo>
                    <a:pt x="1138" y="1415"/>
                  </a:lnTo>
                  <a:lnTo>
                    <a:pt x="1186" y="1415"/>
                  </a:lnTo>
                  <a:lnTo>
                    <a:pt x="1216" y="1415"/>
                  </a:lnTo>
                  <a:lnTo>
                    <a:pt x="1223" y="1412"/>
                  </a:lnTo>
                  <a:lnTo>
                    <a:pt x="1231" y="1409"/>
                  </a:lnTo>
                  <a:lnTo>
                    <a:pt x="1240" y="1402"/>
                  </a:lnTo>
                  <a:lnTo>
                    <a:pt x="1248" y="1396"/>
                  </a:lnTo>
                  <a:lnTo>
                    <a:pt x="1254" y="1388"/>
                  </a:lnTo>
                  <a:lnTo>
                    <a:pt x="1261" y="1381"/>
                  </a:lnTo>
                  <a:lnTo>
                    <a:pt x="1266" y="1374"/>
                  </a:lnTo>
                  <a:lnTo>
                    <a:pt x="1269" y="1368"/>
                  </a:lnTo>
                  <a:lnTo>
                    <a:pt x="1270" y="1357"/>
                  </a:lnTo>
                  <a:lnTo>
                    <a:pt x="1271" y="1343"/>
                  </a:lnTo>
                  <a:lnTo>
                    <a:pt x="1270" y="1330"/>
                  </a:lnTo>
                  <a:lnTo>
                    <a:pt x="1269" y="1319"/>
                  </a:lnTo>
                  <a:close/>
                  <a:moveTo>
                    <a:pt x="953" y="1247"/>
                  </a:moveTo>
                  <a:lnTo>
                    <a:pt x="953" y="1247"/>
                  </a:lnTo>
                  <a:lnTo>
                    <a:pt x="934" y="1247"/>
                  </a:lnTo>
                  <a:lnTo>
                    <a:pt x="906" y="1243"/>
                  </a:lnTo>
                  <a:lnTo>
                    <a:pt x="879" y="1240"/>
                  </a:lnTo>
                  <a:lnTo>
                    <a:pt x="869" y="1240"/>
                  </a:lnTo>
                  <a:lnTo>
                    <a:pt x="860" y="1240"/>
                  </a:lnTo>
                  <a:lnTo>
                    <a:pt x="896" y="1163"/>
                  </a:lnTo>
                  <a:lnTo>
                    <a:pt x="900" y="1154"/>
                  </a:lnTo>
                  <a:lnTo>
                    <a:pt x="903" y="1151"/>
                  </a:lnTo>
                  <a:lnTo>
                    <a:pt x="906" y="1149"/>
                  </a:lnTo>
                  <a:lnTo>
                    <a:pt x="910" y="1147"/>
                  </a:lnTo>
                  <a:lnTo>
                    <a:pt x="914" y="1149"/>
                  </a:lnTo>
                  <a:lnTo>
                    <a:pt x="918" y="1151"/>
                  </a:lnTo>
                  <a:lnTo>
                    <a:pt x="922" y="1158"/>
                  </a:lnTo>
                  <a:lnTo>
                    <a:pt x="935" y="1176"/>
                  </a:lnTo>
                  <a:lnTo>
                    <a:pt x="954" y="1200"/>
                  </a:lnTo>
                  <a:lnTo>
                    <a:pt x="981" y="1234"/>
                  </a:lnTo>
                  <a:lnTo>
                    <a:pt x="983" y="1237"/>
                  </a:lnTo>
                  <a:lnTo>
                    <a:pt x="983" y="1239"/>
                  </a:lnTo>
                  <a:lnTo>
                    <a:pt x="980" y="1242"/>
                  </a:lnTo>
                  <a:lnTo>
                    <a:pt x="976" y="1243"/>
                  </a:lnTo>
                  <a:lnTo>
                    <a:pt x="966" y="1246"/>
                  </a:lnTo>
                  <a:lnTo>
                    <a:pt x="953" y="1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506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 autoUpdateAnimBg="0"/>
      <p:bldP spid="12291" grpId="0" bldLvl="0" animBg="1" autoUpdateAnimBg="0"/>
      <p:bldP spid="12292" grpId="0" bldLvl="0" animBg="1" autoUpdateAnimBg="0"/>
      <p:bldP spid="12293" grpId="0" bldLvl="0" animBg="1" autoUpdateAnimBg="0"/>
      <p:bldP spid="12294" grpId="0" bldLvl="0" animBg="1" autoUpdateAnimBg="0"/>
      <p:bldP spid="12295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4"/>
          <p:cNvSpPr>
            <a:spLocks noChangeArrowheads="1"/>
          </p:cNvSpPr>
          <p:nvPr/>
        </p:nvSpPr>
        <p:spPr bwMode="auto">
          <a:xfrm>
            <a:off x="0" y="288925"/>
            <a:ext cx="127000" cy="615950"/>
          </a:xfrm>
          <a:prstGeom prst="rect">
            <a:avLst/>
          </a:prstGeom>
          <a:solidFill>
            <a:srgbClr val="0044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矩形 5"/>
          <p:cNvSpPr>
            <a:spLocks noChangeArrowheads="1"/>
          </p:cNvSpPr>
          <p:nvPr/>
        </p:nvSpPr>
        <p:spPr bwMode="auto">
          <a:xfrm>
            <a:off x="127000" y="288925"/>
            <a:ext cx="125413" cy="615950"/>
          </a:xfrm>
          <a:prstGeom prst="rect">
            <a:avLst/>
          </a:prstGeom>
          <a:solidFill>
            <a:srgbClr val="1467A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矩形 6"/>
          <p:cNvSpPr>
            <a:spLocks noChangeArrowheads="1"/>
          </p:cNvSpPr>
          <p:nvPr/>
        </p:nvSpPr>
        <p:spPr bwMode="auto">
          <a:xfrm>
            <a:off x="252413" y="288925"/>
            <a:ext cx="125412" cy="615950"/>
          </a:xfrm>
          <a:prstGeom prst="rect">
            <a:avLst/>
          </a:prstGeom>
          <a:solidFill>
            <a:srgbClr val="AFD6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矩形 7"/>
          <p:cNvSpPr>
            <a:spLocks noChangeArrowheads="1"/>
          </p:cNvSpPr>
          <p:nvPr/>
        </p:nvSpPr>
        <p:spPr bwMode="auto">
          <a:xfrm>
            <a:off x="377825" y="288925"/>
            <a:ext cx="127000" cy="6159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矩形 8"/>
          <p:cNvSpPr>
            <a:spLocks noChangeArrowheads="1"/>
          </p:cNvSpPr>
          <p:nvPr/>
        </p:nvSpPr>
        <p:spPr bwMode="auto">
          <a:xfrm>
            <a:off x="504825" y="288925"/>
            <a:ext cx="125413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7" name="文本框 10"/>
          <p:cNvSpPr>
            <a:spLocks noChangeArrowheads="1"/>
          </p:cNvSpPr>
          <p:nvPr/>
        </p:nvSpPr>
        <p:spPr bwMode="auto">
          <a:xfrm>
            <a:off x="630238" y="320675"/>
            <a:ext cx="50501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效果展示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24" name="图片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467674"/>
            <a:ext cx="4895789" cy="545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63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3" grpId="0" bldLvl="0" animBg="1" autoUpdateAnimBg="0"/>
      <p:bldP spid="15364" grpId="0" bldLvl="0" animBg="1" autoUpdateAnimBg="0"/>
      <p:bldP spid="15365" grpId="0" bldLvl="0" animBg="1" autoUpdateAnimBg="0"/>
      <p:bldP spid="15366" grpId="0" bldLvl="0" animBg="1" autoUpdateAnimBg="0"/>
      <p:bldP spid="15367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4"/>
          <p:cNvSpPr>
            <a:spLocks noChangeArrowheads="1"/>
          </p:cNvSpPr>
          <p:nvPr/>
        </p:nvSpPr>
        <p:spPr bwMode="auto">
          <a:xfrm>
            <a:off x="0" y="288925"/>
            <a:ext cx="127000" cy="615950"/>
          </a:xfrm>
          <a:prstGeom prst="rect">
            <a:avLst/>
          </a:prstGeom>
          <a:solidFill>
            <a:srgbClr val="0044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7" name="矩形 5"/>
          <p:cNvSpPr>
            <a:spLocks noChangeArrowheads="1"/>
          </p:cNvSpPr>
          <p:nvPr/>
        </p:nvSpPr>
        <p:spPr bwMode="auto">
          <a:xfrm>
            <a:off x="127000" y="288925"/>
            <a:ext cx="125413" cy="615950"/>
          </a:xfrm>
          <a:prstGeom prst="rect">
            <a:avLst/>
          </a:prstGeom>
          <a:solidFill>
            <a:srgbClr val="1467A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8" name="矩形 6"/>
          <p:cNvSpPr>
            <a:spLocks noChangeArrowheads="1"/>
          </p:cNvSpPr>
          <p:nvPr/>
        </p:nvSpPr>
        <p:spPr bwMode="auto">
          <a:xfrm>
            <a:off x="252413" y="288925"/>
            <a:ext cx="125412" cy="615950"/>
          </a:xfrm>
          <a:prstGeom prst="rect">
            <a:avLst/>
          </a:prstGeom>
          <a:solidFill>
            <a:srgbClr val="AFD6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7"/>
          <p:cNvSpPr>
            <a:spLocks noChangeArrowheads="1"/>
          </p:cNvSpPr>
          <p:nvPr/>
        </p:nvSpPr>
        <p:spPr bwMode="auto">
          <a:xfrm>
            <a:off x="377825" y="288925"/>
            <a:ext cx="127000" cy="6159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矩形 8"/>
          <p:cNvSpPr>
            <a:spLocks noChangeArrowheads="1"/>
          </p:cNvSpPr>
          <p:nvPr/>
        </p:nvSpPr>
        <p:spPr bwMode="auto">
          <a:xfrm>
            <a:off x="504825" y="288925"/>
            <a:ext cx="125413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1" name="文本框 10"/>
          <p:cNvSpPr>
            <a:spLocks noChangeArrowheads="1"/>
          </p:cNvSpPr>
          <p:nvPr/>
        </p:nvSpPr>
        <p:spPr bwMode="auto">
          <a:xfrm>
            <a:off x="630238" y="320675"/>
            <a:ext cx="36974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扩展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思路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16409" name="Group 25"/>
          <p:cNvGrpSpPr>
            <a:grpSpLocks/>
          </p:cNvGrpSpPr>
          <p:nvPr/>
        </p:nvGrpSpPr>
        <p:grpSpPr bwMode="auto">
          <a:xfrm>
            <a:off x="1195388" y="3569280"/>
            <a:ext cx="1722437" cy="2828925"/>
            <a:chOff x="0" y="0"/>
            <a:chExt cx="1722438" cy="2830512"/>
          </a:xfrm>
        </p:grpSpPr>
        <p:sp>
          <p:nvSpPr>
            <p:cNvPr id="11290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697038" cy="280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Freeform 5"/>
            <p:cNvSpPr>
              <a:spLocks noChangeArrowheads="1"/>
            </p:cNvSpPr>
            <p:nvPr/>
          </p:nvSpPr>
          <p:spPr bwMode="auto">
            <a:xfrm>
              <a:off x="1458913" y="398462"/>
              <a:ext cx="263525" cy="274637"/>
            </a:xfrm>
            <a:custGeom>
              <a:avLst/>
              <a:gdLst>
                <a:gd name="T0" fmla="*/ 2147483646 w 21"/>
                <a:gd name="T1" fmla="*/ 2147483646 h 22"/>
                <a:gd name="T2" fmla="*/ 2147483646 w 21"/>
                <a:gd name="T3" fmla="*/ 2147483646 h 22"/>
                <a:gd name="T4" fmla="*/ 2147483646 w 21"/>
                <a:gd name="T5" fmla="*/ 2147483646 h 22"/>
                <a:gd name="T6" fmla="*/ 2147483646 w 21"/>
                <a:gd name="T7" fmla="*/ 2147483646 h 22"/>
                <a:gd name="T8" fmla="*/ 2147483646 w 21"/>
                <a:gd name="T9" fmla="*/ 2147483646 h 22"/>
                <a:gd name="T10" fmla="*/ 2147483646 w 21"/>
                <a:gd name="T11" fmla="*/ 2147483646 h 22"/>
                <a:gd name="T12" fmla="*/ 2147483646 w 21"/>
                <a:gd name="T13" fmla="*/ 2147483646 h 22"/>
                <a:gd name="T14" fmla="*/ 2147483646 w 21"/>
                <a:gd name="T15" fmla="*/ 0 h 22"/>
                <a:gd name="T16" fmla="*/ 2147483646 w 21"/>
                <a:gd name="T17" fmla="*/ 2147483646 h 22"/>
                <a:gd name="T18" fmla="*/ 2147483646 w 21"/>
                <a:gd name="T19" fmla="*/ 2147483646 h 22"/>
                <a:gd name="T20" fmla="*/ 2147483646 w 21"/>
                <a:gd name="T21" fmla="*/ 2147483646 h 22"/>
                <a:gd name="T22" fmla="*/ 2147483646 w 21"/>
                <a:gd name="T23" fmla="*/ 2147483646 h 22"/>
                <a:gd name="T24" fmla="*/ 2147483646 w 21"/>
                <a:gd name="T25" fmla="*/ 2147483646 h 22"/>
                <a:gd name="T26" fmla="*/ 0 w 21"/>
                <a:gd name="T27" fmla="*/ 2147483646 h 22"/>
                <a:gd name="T28" fmla="*/ 2147483646 w 21"/>
                <a:gd name="T29" fmla="*/ 2147483646 h 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2"/>
                <a:gd name="T47" fmla="*/ 21 w 21"/>
                <a:gd name="T48" fmla="*/ 22 h 2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2">
                  <a:moveTo>
                    <a:pt x="1" y="21"/>
                  </a:moveTo>
                  <a:cubicBezTo>
                    <a:pt x="1" y="21"/>
                    <a:pt x="4" y="22"/>
                    <a:pt x="5" y="22"/>
                  </a:cubicBezTo>
                  <a:cubicBezTo>
                    <a:pt x="6" y="21"/>
                    <a:pt x="13" y="16"/>
                    <a:pt x="13" y="16"/>
                  </a:cubicBezTo>
                  <a:cubicBezTo>
                    <a:pt x="13" y="16"/>
                    <a:pt x="14" y="14"/>
                    <a:pt x="15" y="13"/>
                  </a:cubicBezTo>
                  <a:cubicBezTo>
                    <a:pt x="16" y="12"/>
                    <a:pt x="19" y="9"/>
                    <a:pt x="17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7"/>
                    <a:pt x="17" y="6"/>
                  </a:cubicBezTo>
                  <a:cubicBezTo>
                    <a:pt x="17" y="6"/>
                    <a:pt x="21" y="2"/>
                    <a:pt x="20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5" y="2"/>
                    <a:pt x="14" y="4"/>
                    <a:pt x="13" y="4"/>
                  </a:cubicBezTo>
                  <a:cubicBezTo>
                    <a:pt x="12" y="6"/>
                    <a:pt x="10" y="9"/>
                    <a:pt x="10" y="10"/>
                  </a:cubicBezTo>
                  <a:cubicBezTo>
                    <a:pt x="9" y="10"/>
                    <a:pt x="6" y="12"/>
                    <a:pt x="4" y="14"/>
                  </a:cubicBezTo>
                  <a:cubicBezTo>
                    <a:pt x="1" y="16"/>
                    <a:pt x="0" y="15"/>
                    <a:pt x="0" y="15"/>
                  </a:cubicBezTo>
                  <a:cubicBezTo>
                    <a:pt x="0" y="15"/>
                    <a:pt x="0" y="19"/>
                    <a:pt x="1" y="21"/>
                  </a:cubicBezTo>
                  <a:close/>
                </a:path>
              </a:pathLst>
            </a:custGeom>
            <a:solidFill>
              <a:srgbClr val="F1B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Freeform 6"/>
            <p:cNvSpPr>
              <a:spLocks noChangeArrowheads="1"/>
            </p:cNvSpPr>
            <p:nvPr/>
          </p:nvSpPr>
          <p:spPr bwMode="auto">
            <a:xfrm>
              <a:off x="1471613" y="398462"/>
              <a:ext cx="250825" cy="274637"/>
            </a:xfrm>
            <a:custGeom>
              <a:avLst/>
              <a:gdLst>
                <a:gd name="T0" fmla="*/ 2147483646 w 20"/>
                <a:gd name="T1" fmla="*/ 0 h 22"/>
                <a:gd name="T2" fmla="*/ 2147483646 w 20"/>
                <a:gd name="T3" fmla="*/ 0 h 22"/>
                <a:gd name="T4" fmla="*/ 2147483646 w 20"/>
                <a:gd name="T5" fmla="*/ 2147483646 h 22"/>
                <a:gd name="T6" fmla="*/ 2147483646 w 20"/>
                <a:gd name="T7" fmla="*/ 2147483646 h 22"/>
                <a:gd name="T8" fmla="*/ 2147483646 w 20"/>
                <a:gd name="T9" fmla="*/ 2147483646 h 22"/>
                <a:gd name="T10" fmla="*/ 2147483646 w 20"/>
                <a:gd name="T11" fmla="*/ 2147483646 h 22"/>
                <a:gd name="T12" fmla="*/ 2147483646 w 20"/>
                <a:gd name="T13" fmla="*/ 2147483646 h 22"/>
                <a:gd name="T14" fmla="*/ 2147483646 w 20"/>
                <a:gd name="T15" fmla="*/ 2147483646 h 22"/>
                <a:gd name="T16" fmla="*/ 0 w 20"/>
                <a:gd name="T17" fmla="*/ 2147483646 h 22"/>
                <a:gd name="T18" fmla="*/ 0 w 20"/>
                <a:gd name="T19" fmla="*/ 2147483646 h 22"/>
                <a:gd name="T20" fmla="*/ 2147483646 w 20"/>
                <a:gd name="T21" fmla="*/ 2147483646 h 22"/>
                <a:gd name="T22" fmla="*/ 2147483646 w 20"/>
                <a:gd name="T23" fmla="*/ 2147483646 h 22"/>
                <a:gd name="T24" fmla="*/ 2147483646 w 20"/>
                <a:gd name="T25" fmla="*/ 2147483646 h 22"/>
                <a:gd name="T26" fmla="*/ 2147483646 w 20"/>
                <a:gd name="T27" fmla="*/ 2147483646 h 22"/>
                <a:gd name="T28" fmla="*/ 2147483646 w 20"/>
                <a:gd name="T29" fmla="*/ 2147483646 h 22"/>
                <a:gd name="T30" fmla="*/ 2147483646 w 20"/>
                <a:gd name="T31" fmla="*/ 2147483646 h 22"/>
                <a:gd name="T32" fmla="*/ 2147483646 w 20"/>
                <a:gd name="T33" fmla="*/ 0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22"/>
                <a:gd name="T53" fmla="*/ 20 w 20"/>
                <a:gd name="T54" fmla="*/ 22 h 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22">
                  <a:moveTo>
                    <a:pt x="19" y="0"/>
                  </a:moveTo>
                  <a:cubicBezTo>
                    <a:pt x="19" y="0"/>
                    <a:pt x="18" y="0"/>
                    <a:pt x="18" y="0"/>
                  </a:cubicBezTo>
                  <a:cubicBezTo>
                    <a:pt x="19" y="2"/>
                    <a:pt x="15" y="6"/>
                    <a:pt x="15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5" y="9"/>
                    <a:pt x="15" y="10"/>
                  </a:cubicBezTo>
                  <a:cubicBezTo>
                    <a:pt x="14" y="11"/>
                    <a:pt x="11" y="16"/>
                    <a:pt x="11" y="16"/>
                  </a:cubicBezTo>
                  <a:cubicBezTo>
                    <a:pt x="11" y="16"/>
                    <a:pt x="8" y="18"/>
                    <a:pt x="5" y="20"/>
                  </a:cubicBezTo>
                  <a:cubicBezTo>
                    <a:pt x="1" y="22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3" y="22"/>
                    <a:pt x="4" y="22"/>
                  </a:cubicBezTo>
                  <a:cubicBezTo>
                    <a:pt x="5" y="21"/>
                    <a:pt x="12" y="16"/>
                    <a:pt x="12" y="16"/>
                  </a:cubicBezTo>
                  <a:cubicBezTo>
                    <a:pt x="12" y="16"/>
                    <a:pt x="13" y="14"/>
                    <a:pt x="14" y="13"/>
                  </a:cubicBezTo>
                  <a:cubicBezTo>
                    <a:pt x="15" y="12"/>
                    <a:pt x="18" y="9"/>
                    <a:pt x="16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7"/>
                    <a:pt x="16" y="6"/>
                  </a:cubicBezTo>
                  <a:cubicBezTo>
                    <a:pt x="16" y="6"/>
                    <a:pt x="20" y="2"/>
                    <a:pt x="19" y="0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Freeform 7"/>
            <p:cNvSpPr>
              <a:spLocks noChangeArrowheads="1"/>
            </p:cNvSpPr>
            <p:nvPr/>
          </p:nvSpPr>
          <p:spPr bwMode="auto">
            <a:xfrm>
              <a:off x="1597025" y="498475"/>
              <a:ext cx="61913" cy="61912"/>
            </a:xfrm>
            <a:custGeom>
              <a:avLst/>
              <a:gdLst>
                <a:gd name="T0" fmla="*/ 0 w 5"/>
                <a:gd name="T1" fmla="*/ 2147483646 h 5"/>
                <a:gd name="T2" fmla="*/ 2147483646 w 5"/>
                <a:gd name="T3" fmla="*/ 2147483646 h 5"/>
                <a:gd name="T4" fmla="*/ 2147483646 w 5"/>
                <a:gd name="T5" fmla="*/ 0 h 5"/>
                <a:gd name="T6" fmla="*/ 0 w 5"/>
                <a:gd name="T7" fmla="*/ 2147483646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5"/>
                <a:gd name="T14" fmla="*/ 5 w 5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5">
                  <a:moveTo>
                    <a:pt x="0" y="5"/>
                  </a:moveTo>
                  <a:cubicBezTo>
                    <a:pt x="0" y="5"/>
                    <a:pt x="3" y="2"/>
                    <a:pt x="5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Freeform 8"/>
            <p:cNvSpPr>
              <a:spLocks noChangeArrowheads="1"/>
            </p:cNvSpPr>
            <p:nvPr/>
          </p:nvSpPr>
          <p:spPr bwMode="auto">
            <a:xfrm>
              <a:off x="1609725" y="423862"/>
              <a:ext cx="74613" cy="74612"/>
            </a:xfrm>
            <a:custGeom>
              <a:avLst/>
              <a:gdLst>
                <a:gd name="T0" fmla="*/ 0 w 6"/>
                <a:gd name="T1" fmla="*/ 2147483646 h 6"/>
                <a:gd name="T2" fmla="*/ 2147483646 w 6"/>
                <a:gd name="T3" fmla="*/ 2147483646 h 6"/>
                <a:gd name="T4" fmla="*/ 2147483646 w 6"/>
                <a:gd name="T5" fmla="*/ 0 h 6"/>
                <a:gd name="T6" fmla="*/ 2147483646 w 6"/>
                <a:gd name="T7" fmla="*/ 2147483646 h 6"/>
                <a:gd name="T8" fmla="*/ 0 w 6"/>
                <a:gd name="T9" fmla="*/ 214748364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6"/>
                <a:gd name="T17" fmla="*/ 6 w 6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6">
                  <a:moveTo>
                    <a:pt x="0" y="6"/>
                  </a:moveTo>
                  <a:cubicBezTo>
                    <a:pt x="0" y="6"/>
                    <a:pt x="2" y="3"/>
                    <a:pt x="2" y="3"/>
                  </a:cubicBezTo>
                  <a:cubicBezTo>
                    <a:pt x="3" y="3"/>
                    <a:pt x="6" y="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Freeform 9"/>
            <p:cNvSpPr>
              <a:spLocks noChangeArrowheads="1"/>
            </p:cNvSpPr>
            <p:nvPr/>
          </p:nvSpPr>
          <p:spPr bwMode="auto">
            <a:xfrm>
              <a:off x="1508125" y="534987"/>
              <a:ext cx="63500" cy="150812"/>
            </a:xfrm>
            <a:custGeom>
              <a:avLst/>
              <a:gdLst>
                <a:gd name="T0" fmla="*/ 2147483646 w 5"/>
                <a:gd name="T1" fmla="*/ 0 h 12"/>
                <a:gd name="T2" fmla="*/ 0 w 5"/>
                <a:gd name="T3" fmla="*/ 2147483646 h 12"/>
                <a:gd name="T4" fmla="*/ 2147483646 w 5"/>
                <a:gd name="T5" fmla="*/ 2147483646 h 12"/>
                <a:gd name="T6" fmla="*/ 2147483646 w 5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2"/>
                <a:gd name="T14" fmla="*/ 5 w 5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2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5" y="5"/>
                    <a:pt x="3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Freeform 10"/>
            <p:cNvSpPr>
              <a:spLocks noChangeArrowheads="1"/>
            </p:cNvSpPr>
            <p:nvPr/>
          </p:nvSpPr>
          <p:spPr bwMode="auto">
            <a:xfrm>
              <a:off x="125413" y="1308100"/>
              <a:ext cx="138113" cy="212725"/>
            </a:xfrm>
            <a:custGeom>
              <a:avLst/>
              <a:gdLst>
                <a:gd name="T0" fmla="*/ 0 w 11"/>
                <a:gd name="T1" fmla="*/ 0 h 17"/>
                <a:gd name="T2" fmla="*/ 0 w 11"/>
                <a:gd name="T3" fmla="*/ 2147483646 h 17"/>
                <a:gd name="T4" fmla="*/ 2147483646 w 11"/>
                <a:gd name="T5" fmla="*/ 2147483646 h 17"/>
                <a:gd name="T6" fmla="*/ 2147483646 w 11"/>
                <a:gd name="T7" fmla="*/ 0 h 17"/>
                <a:gd name="T8" fmla="*/ 0 w 1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7"/>
                <a:gd name="T17" fmla="*/ 11 w 1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7">
                  <a:moveTo>
                    <a:pt x="0" y="0"/>
                  </a:moveTo>
                  <a:cubicBezTo>
                    <a:pt x="0" y="0"/>
                    <a:pt x="0" y="13"/>
                    <a:pt x="0" y="14"/>
                  </a:cubicBezTo>
                  <a:cubicBezTo>
                    <a:pt x="1" y="16"/>
                    <a:pt x="11" y="17"/>
                    <a:pt x="11" y="17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Freeform 11"/>
            <p:cNvSpPr>
              <a:spLocks noChangeArrowheads="1"/>
            </p:cNvSpPr>
            <p:nvPr/>
          </p:nvSpPr>
          <p:spPr bwMode="auto">
            <a:xfrm>
              <a:off x="401638" y="249237"/>
              <a:ext cx="201613" cy="236537"/>
            </a:xfrm>
            <a:custGeom>
              <a:avLst/>
              <a:gdLst>
                <a:gd name="T0" fmla="*/ 2147483646 w 16"/>
                <a:gd name="T1" fmla="*/ 2147483646 h 19"/>
                <a:gd name="T2" fmla="*/ 2147483646 w 16"/>
                <a:gd name="T3" fmla="*/ 2147483646 h 19"/>
                <a:gd name="T4" fmla="*/ 2147483646 w 16"/>
                <a:gd name="T5" fmla="*/ 2147483646 h 19"/>
                <a:gd name="T6" fmla="*/ 2147483646 w 16"/>
                <a:gd name="T7" fmla="*/ 2147483646 h 19"/>
                <a:gd name="T8" fmla="*/ 2147483646 w 16"/>
                <a:gd name="T9" fmla="*/ 2147483646 h 19"/>
                <a:gd name="T10" fmla="*/ 0 w 16"/>
                <a:gd name="T11" fmla="*/ 2147483646 h 19"/>
                <a:gd name="T12" fmla="*/ 2147483646 w 16"/>
                <a:gd name="T13" fmla="*/ 2147483646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19"/>
                <a:gd name="T23" fmla="*/ 16 w 1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19">
                  <a:moveTo>
                    <a:pt x="16" y="8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0" y="18"/>
                    <a:pt x="8" y="19"/>
                  </a:cubicBezTo>
                  <a:cubicBezTo>
                    <a:pt x="7" y="19"/>
                    <a:pt x="3" y="17"/>
                    <a:pt x="3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5"/>
                    <a:pt x="0" y="2"/>
                  </a:cubicBezTo>
                  <a:cubicBezTo>
                    <a:pt x="0" y="0"/>
                    <a:pt x="12" y="7"/>
                    <a:pt x="16" y="8"/>
                  </a:cubicBezTo>
                  <a:close/>
                </a:path>
              </a:pathLst>
            </a:custGeom>
            <a:solidFill>
              <a:srgbClr val="D08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Freeform 12"/>
            <p:cNvSpPr>
              <a:spLocks noChangeArrowheads="1"/>
            </p:cNvSpPr>
            <p:nvPr/>
          </p:nvSpPr>
          <p:spPr bwMode="auto">
            <a:xfrm>
              <a:off x="427038" y="323850"/>
              <a:ext cx="138113" cy="161925"/>
            </a:xfrm>
            <a:custGeom>
              <a:avLst/>
              <a:gdLst>
                <a:gd name="T0" fmla="*/ 0 w 11"/>
                <a:gd name="T1" fmla="*/ 0 h 13"/>
                <a:gd name="T2" fmla="*/ 2147483646 w 11"/>
                <a:gd name="T3" fmla="*/ 2147483646 h 13"/>
                <a:gd name="T4" fmla="*/ 2147483646 w 11"/>
                <a:gd name="T5" fmla="*/ 2147483646 h 13"/>
                <a:gd name="T6" fmla="*/ 2147483646 w 11"/>
                <a:gd name="T7" fmla="*/ 2147483646 h 13"/>
                <a:gd name="T8" fmla="*/ 2147483646 w 11"/>
                <a:gd name="T9" fmla="*/ 2147483646 h 13"/>
                <a:gd name="T10" fmla="*/ 0 w 11"/>
                <a:gd name="T11" fmla="*/ 2147483646 h 13"/>
                <a:gd name="T12" fmla="*/ 0 w 11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3"/>
                <a:gd name="T23" fmla="*/ 11 w 11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3">
                  <a:moveTo>
                    <a:pt x="0" y="0"/>
                  </a:moveTo>
                  <a:cubicBezTo>
                    <a:pt x="1" y="0"/>
                    <a:pt x="3" y="4"/>
                    <a:pt x="4" y="5"/>
                  </a:cubicBezTo>
                  <a:cubicBezTo>
                    <a:pt x="4" y="6"/>
                    <a:pt x="8" y="8"/>
                    <a:pt x="11" y="9"/>
                  </a:cubicBezTo>
                  <a:cubicBezTo>
                    <a:pt x="9" y="11"/>
                    <a:pt x="7" y="13"/>
                    <a:pt x="6" y="13"/>
                  </a:cubicBezTo>
                  <a:cubicBezTo>
                    <a:pt x="5" y="13"/>
                    <a:pt x="1" y="11"/>
                    <a:pt x="1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13"/>
            <p:cNvSpPr>
              <a:spLocks noChangeArrowheads="1"/>
            </p:cNvSpPr>
            <p:nvPr/>
          </p:nvSpPr>
          <p:spPr bwMode="auto">
            <a:xfrm>
              <a:off x="339725" y="0"/>
              <a:ext cx="301625" cy="285750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0 h 23"/>
                <a:gd name="T6" fmla="*/ 2147483646 w 24"/>
                <a:gd name="T7" fmla="*/ 0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23"/>
                <a:gd name="T26" fmla="*/ 24 w 24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23">
                  <a:moveTo>
                    <a:pt x="23" y="6"/>
                  </a:moveTo>
                  <a:cubicBezTo>
                    <a:pt x="23" y="6"/>
                    <a:pt x="24" y="5"/>
                    <a:pt x="24" y="5"/>
                  </a:cubicBezTo>
                  <a:cubicBezTo>
                    <a:pt x="23" y="4"/>
                    <a:pt x="21" y="0"/>
                    <a:pt x="18" y="0"/>
                  </a:cubicBezTo>
                  <a:cubicBezTo>
                    <a:pt x="15" y="0"/>
                    <a:pt x="9" y="0"/>
                    <a:pt x="9" y="0"/>
                  </a:cubicBezTo>
                  <a:cubicBezTo>
                    <a:pt x="9" y="0"/>
                    <a:pt x="4" y="3"/>
                    <a:pt x="2" y="6"/>
                  </a:cubicBezTo>
                  <a:cubicBezTo>
                    <a:pt x="0" y="9"/>
                    <a:pt x="1" y="13"/>
                    <a:pt x="1" y="13"/>
                  </a:cubicBezTo>
                  <a:cubicBezTo>
                    <a:pt x="1" y="13"/>
                    <a:pt x="0" y="19"/>
                    <a:pt x="4" y="20"/>
                  </a:cubicBezTo>
                  <a:cubicBezTo>
                    <a:pt x="4" y="20"/>
                    <a:pt x="11" y="23"/>
                    <a:pt x="23" y="6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Freeform 14"/>
            <p:cNvSpPr>
              <a:spLocks noChangeArrowheads="1"/>
            </p:cNvSpPr>
            <p:nvPr/>
          </p:nvSpPr>
          <p:spPr bwMode="auto">
            <a:xfrm>
              <a:off x="352425" y="74612"/>
              <a:ext cx="314325" cy="311150"/>
            </a:xfrm>
            <a:custGeom>
              <a:avLst/>
              <a:gdLst>
                <a:gd name="T0" fmla="*/ 2147483646 w 25"/>
                <a:gd name="T1" fmla="*/ 2147483646 h 25"/>
                <a:gd name="T2" fmla="*/ 2147483646 w 25"/>
                <a:gd name="T3" fmla="*/ 2147483646 h 25"/>
                <a:gd name="T4" fmla="*/ 2147483646 w 25"/>
                <a:gd name="T5" fmla="*/ 2147483646 h 25"/>
                <a:gd name="T6" fmla="*/ 2147483646 w 25"/>
                <a:gd name="T7" fmla="*/ 2147483646 h 25"/>
                <a:gd name="T8" fmla="*/ 2147483646 w 25"/>
                <a:gd name="T9" fmla="*/ 2147483646 h 25"/>
                <a:gd name="T10" fmla="*/ 2147483646 w 25"/>
                <a:gd name="T11" fmla="*/ 2147483646 h 25"/>
                <a:gd name="T12" fmla="*/ 2147483646 w 25"/>
                <a:gd name="T13" fmla="*/ 2147483646 h 25"/>
                <a:gd name="T14" fmla="*/ 2147483646 w 25"/>
                <a:gd name="T15" fmla="*/ 2147483646 h 25"/>
                <a:gd name="T16" fmla="*/ 2147483646 w 25"/>
                <a:gd name="T17" fmla="*/ 2147483646 h 25"/>
                <a:gd name="T18" fmla="*/ 2147483646 w 25"/>
                <a:gd name="T19" fmla="*/ 2147483646 h 25"/>
                <a:gd name="T20" fmla="*/ 2147483646 w 25"/>
                <a:gd name="T21" fmla="*/ 2147483646 h 25"/>
                <a:gd name="T22" fmla="*/ 2147483646 w 25"/>
                <a:gd name="T23" fmla="*/ 2147483646 h 25"/>
                <a:gd name="T24" fmla="*/ 2147483646 w 25"/>
                <a:gd name="T25" fmla="*/ 2147483646 h 25"/>
                <a:gd name="T26" fmla="*/ 2147483646 w 25"/>
                <a:gd name="T27" fmla="*/ 0 h 25"/>
                <a:gd name="T28" fmla="*/ 2147483646 w 25"/>
                <a:gd name="T29" fmla="*/ 0 h 25"/>
                <a:gd name="T30" fmla="*/ 2147483646 w 25"/>
                <a:gd name="T31" fmla="*/ 2147483646 h 25"/>
                <a:gd name="T32" fmla="*/ 2147483646 w 25"/>
                <a:gd name="T33" fmla="*/ 2147483646 h 25"/>
                <a:gd name="T34" fmla="*/ 2147483646 w 25"/>
                <a:gd name="T35" fmla="*/ 2147483646 h 25"/>
                <a:gd name="T36" fmla="*/ 2147483646 w 25"/>
                <a:gd name="T37" fmla="*/ 2147483646 h 25"/>
                <a:gd name="T38" fmla="*/ 2147483646 w 25"/>
                <a:gd name="T39" fmla="*/ 2147483646 h 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5"/>
                <a:gd name="T61" fmla="*/ 0 h 25"/>
                <a:gd name="T62" fmla="*/ 25 w 25"/>
                <a:gd name="T63" fmla="*/ 25 h 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5" h="25">
                  <a:moveTo>
                    <a:pt x="21" y="24"/>
                  </a:moveTo>
                  <a:cubicBezTo>
                    <a:pt x="21" y="24"/>
                    <a:pt x="18" y="25"/>
                    <a:pt x="17" y="25"/>
                  </a:cubicBezTo>
                  <a:cubicBezTo>
                    <a:pt x="17" y="25"/>
                    <a:pt x="11" y="25"/>
                    <a:pt x="9" y="22"/>
                  </a:cubicBezTo>
                  <a:cubicBezTo>
                    <a:pt x="7" y="19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3" y="14"/>
                    <a:pt x="2" y="14"/>
                  </a:cubicBezTo>
                  <a:cubicBezTo>
                    <a:pt x="2" y="13"/>
                    <a:pt x="0" y="10"/>
                    <a:pt x="2" y="9"/>
                  </a:cubicBezTo>
                  <a:cubicBezTo>
                    <a:pt x="3" y="8"/>
                    <a:pt x="5" y="9"/>
                    <a:pt x="5" y="10"/>
                  </a:cubicBezTo>
                  <a:cubicBezTo>
                    <a:pt x="5" y="10"/>
                    <a:pt x="7" y="13"/>
                    <a:pt x="7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7" y="10"/>
                    <a:pt x="7" y="10"/>
                  </a:cubicBezTo>
                  <a:cubicBezTo>
                    <a:pt x="8" y="9"/>
                    <a:pt x="11" y="6"/>
                    <a:pt x="10" y="5"/>
                  </a:cubicBezTo>
                  <a:cubicBezTo>
                    <a:pt x="10" y="5"/>
                    <a:pt x="9" y="4"/>
                    <a:pt x="9" y="4"/>
                  </a:cubicBezTo>
                  <a:cubicBezTo>
                    <a:pt x="9" y="3"/>
                    <a:pt x="12" y="1"/>
                    <a:pt x="12" y="0"/>
                  </a:cubicBezTo>
                  <a:cubicBezTo>
                    <a:pt x="13" y="0"/>
                    <a:pt x="19" y="0"/>
                    <a:pt x="22" y="0"/>
                  </a:cubicBezTo>
                  <a:cubicBezTo>
                    <a:pt x="22" y="0"/>
                    <a:pt x="24" y="3"/>
                    <a:pt x="24" y="7"/>
                  </a:cubicBezTo>
                  <a:cubicBezTo>
                    <a:pt x="24" y="7"/>
                    <a:pt x="24" y="8"/>
                    <a:pt x="23" y="9"/>
                  </a:cubicBezTo>
                  <a:cubicBezTo>
                    <a:pt x="23" y="9"/>
                    <a:pt x="25" y="11"/>
                    <a:pt x="24" y="14"/>
                  </a:cubicBezTo>
                  <a:cubicBezTo>
                    <a:pt x="24" y="17"/>
                    <a:pt x="22" y="20"/>
                    <a:pt x="22" y="21"/>
                  </a:cubicBezTo>
                  <a:cubicBezTo>
                    <a:pt x="22" y="22"/>
                    <a:pt x="22" y="24"/>
                    <a:pt x="21" y="24"/>
                  </a:cubicBezTo>
                  <a:close/>
                </a:path>
              </a:pathLst>
            </a:custGeom>
            <a:solidFill>
              <a:srgbClr val="F1B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15"/>
            <p:cNvSpPr>
              <a:spLocks noChangeArrowheads="1"/>
            </p:cNvSpPr>
            <p:nvPr/>
          </p:nvSpPr>
          <p:spPr bwMode="auto">
            <a:xfrm>
              <a:off x="352425" y="74612"/>
              <a:ext cx="276225" cy="311150"/>
            </a:xfrm>
            <a:custGeom>
              <a:avLst/>
              <a:gdLst>
                <a:gd name="T0" fmla="*/ 2147483646 w 22"/>
                <a:gd name="T1" fmla="*/ 2147483646 h 25"/>
                <a:gd name="T2" fmla="*/ 2147483646 w 22"/>
                <a:gd name="T3" fmla="*/ 2147483646 h 25"/>
                <a:gd name="T4" fmla="*/ 2147483646 w 22"/>
                <a:gd name="T5" fmla="*/ 2147483646 h 25"/>
                <a:gd name="T6" fmla="*/ 2147483646 w 22"/>
                <a:gd name="T7" fmla="*/ 2147483646 h 25"/>
                <a:gd name="T8" fmla="*/ 2147483646 w 22"/>
                <a:gd name="T9" fmla="*/ 2147483646 h 25"/>
                <a:gd name="T10" fmla="*/ 2147483646 w 22"/>
                <a:gd name="T11" fmla="*/ 2147483646 h 25"/>
                <a:gd name="T12" fmla="*/ 2147483646 w 22"/>
                <a:gd name="T13" fmla="*/ 2147483646 h 25"/>
                <a:gd name="T14" fmla="*/ 2147483646 w 22"/>
                <a:gd name="T15" fmla="*/ 0 h 25"/>
                <a:gd name="T16" fmla="*/ 2147483646 w 22"/>
                <a:gd name="T17" fmla="*/ 0 h 25"/>
                <a:gd name="T18" fmla="*/ 2147483646 w 22"/>
                <a:gd name="T19" fmla="*/ 2147483646 h 25"/>
                <a:gd name="T20" fmla="*/ 2147483646 w 22"/>
                <a:gd name="T21" fmla="*/ 2147483646 h 25"/>
                <a:gd name="T22" fmla="*/ 2147483646 w 22"/>
                <a:gd name="T23" fmla="*/ 2147483646 h 25"/>
                <a:gd name="T24" fmla="*/ 2147483646 w 22"/>
                <a:gd name="T25" fmla="*/ 2147483646 h 25"/>
                <a:gd name="T26" fmla="*/ 2147483646 w 22"/>
                <a:gd name="T27" fmla="*/ 2147483646 h 25"/>
                <a:gd name="T28" fmla="*/ 2147483646 w 22"/>
                <a:gd name="T29" fmla="*/ 2147483646 h 25"/>
                <a:gd name="T30" fmla="*/ 2147483646 w 22"/>
                <a:gd name="T31" fmla="*/ 2147483646 h 25"/>
                <a:gd name="T32" fmla="*/ 2147483646 w 22"/>
                <a:gd name="T33" fmla="*/ 2147483646 h 25"/>
                <a:gd name="T34" fmla="*/ 2147483646 w 22"/>
                <a:gd name="T35" fmla="*/ 2147483646 h 25"/>
                <a:gd name="T36" fmla="*/ 2147483646 w 22"/>
                <a:gd name="T37" fmla="*/ 2147483646 h 25"/>
                <a:gd name="T38" fmla="*/ 2147483646 w 22"/>
                <a:gd name="T39" fmla="*/ 2147483646 h 25"/>
                <a:gd name="T40" fmla="*/ 2147483646 w 22"/>
                <a:gd name="T41" fmla="*/ 2147483646 h 25"/>
                <a:gd name="T42" fmla="*/ 2147483646 w 22"/>
                <a:gd name="T43" fmla="*/ 2147483646 h 25"/>
                <a:gd name="T44" fmla="*/ 2147483646 w 22"/>
                <a:gd name="T45" fmla="*/ 2147483646 h 25"/>
                <a:gd name="T46" fmla="*/ 2147483646 w 22"/>
                <a:gd name="T47" fmla="*/ 2147483646 h 25"/>
                <a:gd name="T48" fmla="*/ 2147483646 w 22"/>
                <a:gd name="T49" fmla="*/ 2147483646 h 2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"/>
                <a:gd name="T76" fmla="*/ 0 h 25"/>
                <a:gd name="T77" fmla="*/ 22 w 22"/>
                <a:gd name="T78" fmla="*/ 25 h 2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" h="25">
                  <a:moveTo>
                    <a:pt x="2" y="9"/>
                  </a:moveTo>
                  <a:cubicBezTo>
                    <a:pt x="3" y="8"/>
                    <a:pt x="5" y="9"/>
                    <a:pt x="5" y="10"/>
                  </a:cubicBezTo>
                  <a:cubicBezTo>
                    <a:pt x="5" y="10"/>
                    <a:pt x="7" y="13"/>
                    <a:pt x="7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7" y="10"/>
                    <a:pt x="7" y="10"/>
                  </a:cubicBezTo>
                  <a:cubicBezTo>
                    <a:pt x="8" y="9"/>
                    <a:pt x="11" y="6"/>
                    <a:pt x="10" y="5"/>
                  </a:cubicBezTo>
                  <a:cubicBezTo>
                    <a:pt x="10" y="5"/>
                    <a:pt x="9" y="4"/>
                    <a:pt x="9" y="4"/>
                  </a:cubicBezTo>
                  <a:cubicBezTo>
                    <a:pt x="9" y="3"/>
                    <a:pt x="12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5" y="2"/>
                    <a:pt x="17" y="6"/>
                    <a:pt x="16" y="6"/>
                  </a:cubicBezTo>
                  <a:cubicBezTo>
                    <a:pt x="15" y="6"/>
                    <a:pt x="13" y="7"/>
                    <a:pt x="13" y="7"/>
                  </a:cubicBezTo>
                  <a:cubicBezTo>
                    <a:pt x="13" y="7"/>
                    <a:pt x="13" y="9"/>
                    <a:pt x="13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11" y="11"/>
                    <a:pt x="11" y="14"/>
                    <a:pt x="12" y="15"/>
                  </a:cubicBezTo>
                  <a:cubicBezTo>
                    <a:pt x="13" y="16"/>
                    <a:pt x="15" y="15"/>
                    <a:pt x="15" y="15"/>
                  </a:cubicBezTo>
                  <a:cubicBezTo>
                    <a:pt x="14" y="16"/>
                    <a:pt x="14" y="19"/>
                    <a:pt x="14" y="20"/>
                  </a:cubicBezTo>
                  <a:cubicBezTo>
                    <a:pt x="14" y="21"/>
                    <a:pt x="16" y="23"/>
                    <a:pt x="18" y="24"/>
                  </a:cubicBezTo>
                  <a:cubicBezTo>
                    <a:pt x="18" y="24"/>
                    <a:pt x="20" y="23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21" y="24"/>
                    <a:pt x="18" y="25"/>
                    <a:pt x="17" y="25"/>
                  </a:cubicBezTo>
                  <a:cubicBezTo>
                    <a:pt x="17" y="25"/>
                    <a:pt x="11" y="25"/>
                    <a:pt x="9" y="22"/>
                  </a:cubicBezTo>
                  <a:cubicBezTo>
                    <a:pt x="7" y="19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3" y="14"/>
                    <a:pt x="2" y="14"/>
                  </a:cubicBezTo>
                  <a:cubicBezTo>
                    <a:pt x="2" y="13"/>
                    <a:pt x="0" y="10"/>
                    <a:pt x="2" y="9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Freeform 16"/>
            <p:cNvSpPr>
              <a:spLocks noChangeArrowheads="1"/>
            </p:cNvSpPr>
            <p:nvPr/>
          </p:nvSpPr>
          <p:spPr bwMode="auto">
            <a:xfrm>
              <a:off x="214313" y="2106612"/>
              <a:ext cx="163513" cy="63500"/>
            </a:xfrm>
            <a:custGeom>
              <a:avLst/>
              <a:gdLst>
                <a:gd name="T0" fmla="*/ 2147483646 w 13"/>
                <a:gd name="T1" fmla="*/ 2147483646 h 5"/>
                <a:gd name="T2" fmla="*/ 2147483646 w 13"/>
                <a:gd name="T3" fmla="*/ 0 h 5"/>
                <a:gd name="T4" fmla="*/ 2147483646 w 13"/>
                <a:gd name="T5" fmla="*/ 2147483646 h 5"/>
                <a:gd name="T6" fmla="*/ 0 60000 65536"/>
                <a:gd name="T7" fmla="*/ 0 60000 65536"/>
                <a:gd name="T8" fmla="*/ 0 60000 65536"/>
                <a:gd name="T9" fmla="*/ 0 w 13"/>
                <a:gd name="T10" fmla="*/ 0 h 5"/>
                <a:gd name="T11" fmla="*/ 13 w 13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5">
                  <a:moveTo>
                    <a:pt x="5" y="5"/>
                  </a:moveTo>
                  <a:cubicBezTo>
                    <a:pt x="8" y="5"/>
                    <a:pt x="13" y="0"/>
                    <a:pt x="8" y="0"/>
                  </a:cubicBezTo>
                  <a:cubicBezTo>
                    <a:pt x="5" y="0"/>
                    <a:pt x="0" y="5"/>
                    <a:pt x="5" y="5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17"/>
            <p:cNvSpPr>
              <a:spLocks noChangeArrowheads="1"/>
            </p:cNvSpPr>
            <p:nvPr/>
          </p:nvSpPr>
          <p:spPr bwMode="auto">
            <a:xfrm>
              <a:off x="112713" y="2655887"/>
              <a:ext cx="227013" cy="174625"/>
            </a:xfrm>
            <a:custGeom>
              <a:avLst/>
              <a:gdLst>
                <a:gd name="T0" fmla="*/ 2147483646 w 18"/>
                <a:gd name="T1" fmla="*/ 0 h 14"/>
                <a:gd name="T2" fmla="*/ 0 w 18"/>
                <a:gd name="T3" fmla="*/ 2147483646 h 14"/>
                <a:gd name="T4" fmla="*/ 2147483646 w 18"/>
                <a:gd name="T5" fmla="*/ 2147483646 h 14"/>
                <a:gd name="T6" fmla="*/ 2147483646 w 18"/>
                <a:gd name="T7" fmla="*/ 2147483646 h 14"/>
                <a:gd name="T8" fmla="*/ 2147483646 w 18"/>
                <a:gd name="T9" fmla="*/ 2147483646 h 14"/>
                <a:gd name="T10" fmla="*/ 2147483646 w 18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4"/>
                <a:gd name="T20" fmla="*/ 18 w 18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4">
                  <a:moveTo>
                    <a:pt x="6" y="0"/>
                  </a:moveTo>
                  <a:cubicBezTo>
                    <a:pt x="6" y="0"/>
                    <a:pt x="0" y="8"/>
                    <a:pt x="0" y="12"/>
                  </a:cubicBezTo>
                  <a:cubicBezTo>
                    <a:pt x="0" y="12"/>
                    <a:pt x="14" y="14"/>
                    <a:pt x="15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8" y="8"/>
                    <a:pt x="17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Freeform 18"/>
            <p:cNvSpPr>
              <a:spLocks noChangeArrowheads="1"/>
            </p:cNvSpPr>
            <p:nvPr/>
          </p:nvSpPr>
          <p:spPr bwMode="auto">
            <a:xfrm>
              <a:off x="715963" y="2605087"/>
              <a:ext cx="252413" cy="225425"/>
            </a:xfrm>
            <a:custGeom>
              <a:avLst/>
              <a:gdLst>
                <a:gd name="T0" fmla="*/ 0 w 20"/>
                <a:gd name="T1" fmla="*/ 2147483646 h 18"/>
                <a:gd name="T2" fmla="*/ 0 w 20"/>
                <a:gd name="T3" fmla="*/ 2147483646 h 18"/>
                <a:gd name="T4" fmla="*/ 2147483646 w 20"/>
                <a:gd name="T5" fmla="*/ 2147483646 h 18"/>
                <a:gd name="T6" fmla="*/ 2147483646 w 20"/>
                <a:gd name="T7" fmla="*/ 2147483646 h 18"/>
                <a:gd name="T8" fmla="*/ 2147483646 w 20"/>
                <a:gd name="T9" fmla="*/ 2147483646 h 18"/>
                <a:gd name="T10" fmla="*/ 2147483646 w 20"/>
                <a:gd name="T11" fmla="*/ 2147483646 h 18"/>
                <a:gd name="T12" fmla="*/ 2147483646 w 20"/>
                <a:gd name="T13" fmla="*/ 2147483646 h 18"/>
                <a:gd name="T14" fmla="*/ 2147483646 w 20"/>
                <a:gd name="T15" fmla="*/ 2147483646 h 18"/>
                <a:gd name="T16" fmla="*/ 0 w 20"/>
                <a:gd name="T17" fmla="*/ 214748364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8"/>
                <a:gd name="T29" fmla="*/ 20 w 20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8">
                  <a:moveTo>
                    <a:pt x="0" y="4"/>
                  </a:moveTo>
                  <a:cubicBezTo>
                    <a:pt x="0" y="4"/>
                    <a:pt x="0" y="8"/>
                    <a:pt x="0" y="10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6" y="13"/>
                    <a:pt x="7" y="16"/>
                    <a:pt x="7" y="16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7" y="16"/>
                    <a:pt x="17" y="18"/>
                    <a:pt x="20" y="17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14" y="7"/>
                    <a:pt x="12" y="4"/>
                  </a:cubicBezTo>
                  <a:cubicBezTo>
                    <a:pt x="11" y="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Freeform 19"/>
            <p:cNvSpPr>
              <a:spLocks noChangeArrowheads="1"/>
            </p:cNvSpPr>
            <p:nvPr/>
          </p:nvSpPr>
          <p:spPr bwMode="auto">
            <a:xfrm>
              <a:off x="138113" y="1158875"/>
              <a:ext cx="779463" cy="1571625"/>
            </a:xfrm>
            <a:custGeom>
              <a:avLst/>
              <a:gdLst>
                <a:gd name="T0" fmla="*/ 2147483646 w 62"/>
                <a:gd name="T1" fmla="*/ 2147483646 h 126"/>
                <a:gd name="T2" fmla="*/ 2147483646 w 62"/>
                <a:gd name="T3" fmla="*/ 2147483646 h 126"/>
                <a:gd name="T4" fmla="*/ 2147483646 w 62"/>
                <a:gd name="T5" fmla="*/ 2147483646 h 126"/>
                <a:gd name="T6" fmla="*/ 2147483646 w 62"/>
                <a:gd name="T7" fmla="*/ 2147483646 h 126"/>
                <a:gd name="T8" fmla="*/ 2147483646 w 62"/>
                <a:gd name="T9" fmla="*/ 2147483646 h 126"/>
                <a:gd name="T10" fmla="*/ 2147483646 w 62"/>
                <a:gd name="T11" fmla="*/ 2147483646 h 126"/>
                <a:gd name="T12" fmla="*/ 2147483646 w 62"/>
                <a:gd name="T13" fmla="*/ 2147483646 h 126"/>
                <a:gd name="T14" fmla="*/ 2147483646 w 62"/>
                <a:gd name="T15" fmla="*/ 2147483646 h 126"/>
                <a:gd name="T16" fmla="*/ 2147483646 w 62"/>
                <a:gd name="T17" fmla="*/ 2147483646 h 126"/>
                <a:gd name="T18" fmla="*/ 2147483646 w 62"/>
                <a:gd name="T19" fmla="*/ 2147483646 h 126"/>
                <a:gd name="T20" fmla="*/ 2147483646 w 62"/>
                <a:gd name="T21" fmla="*/ 2147483646 h 126"/>
                <a:gd name="T22" fmla="*/ 2147483646 w 62"/>
                <a:gd name="T23" fmla="*/ 2147483646 h 126"/>
                <a:gd name="T24" fmla="*/ 2147483646 w 62"/>
                <a:gd name="T25" fmla="*/ 2147483646 h 126"/>
                <a:gd name="T26" fmla="*/ 2147483646 w 62"/>
                <a:gd name="T27" fmla="*/ 2147483646 h 126"/>
                <a:gd name="T28" fmla="*/ 2147483646 w 62"/>
                <a:gd name="T29" fmla="*/ 2147483646 h 126"/>
                <a:gd name="T30" fmla="*/ 2147483646 w 62"/>
                <a:gd name="T31" fmla="*/ 2147483646 h 126"/>
                <a:gd name="T32" fmla="*/ 2147483646 w 62"/>
                <a:gd name="T33" fmla="*/ 0 h 126"/>
                <a:gd name="T34" fmla="*/ 2147483646 w 62"/>
                <a:gd name="T35" fmla="*/ 2147483646 h 126"/>
                <a:gd name="T36" fmla="*/ 2147483646 w 62"/>
                <a:gd name="T37" fmla="*/ 2147483646 h 126"/>
                <a:gd name="T38" fmla="*/ 2147483646 w 62"/>
                <a:gd name="T39" fmla="*/ 2147483646 h 126"/>
                <a:gd name="T40" fmla="*/ 2147483646 w 62"/>
                <a:gd name="T41" fmla="*/ 2147483646 h 126"/>
                <a:gd name="T42" fmla="*/ 2147483646 w 62"/>
                <a:gd name="T43" fmla="*/ 2147483646 h 126"/>
                <a:gd name="T44" fmla="*/ 2147483646 w 62"/>
                <a:gd name="T45" fmla="*/ 2147483646 h 126"/>
                <a:gd name="T46" fmla="*/ 2147483646 w 62"/>
                <a:gd name="T47" fmla="*/ 2147483646 h 1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126"/>
                <a:gd name="T74" fmla="*/ 62 w 62"/>
                <a:gd name="T75" fmla="*/ 126 h 1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126">
                  <a:moveTo>
                    <a:pt x="3" y="121"/>
                  </a:moveTo>
                  <a:cubicBezTo>
                    <a:pt x="3" y="121"/>
                    <a:pt x="16" y="124"/>
                    <a:pt x="17" y="120"/>
                  </a:cubicBezTo>
                  <a:cubicBezTo>
                    <a:pt x="18" y="116"/>
                    <a:pt x="15" y="106"/>
                    <a:pt x="15" y="106"/>
                  </a:cubicBezTo>
                  <a:cubicBezTo>
                    <a:pt x="15" y="106"/>
                    <a:pt x="22" y="65"/>
                    <a:pt x="23" y="64"/>
                  </a:cubicBezTo>
                  <a:cubicBezTo>
                    <a:pt x="24" y="64"/>
                    <a:pt x="28" y="47"/>
                    <a:pt x="30" y="36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9" y="111"/>
                    <a:pt x="46" y="120"/>
                  </a:cubicBezTo>
                  <a:cubicBezTo>
                    <a:pt x="46" y="120"/>
                    <a:pt x="55" y="126"/>
                    <a:pt x="59" y="122"/>
                  </a:cubicBezTo>
                  <a:cubicBezTo>
                    <a:pt x="59" y="122"/>
                    <a:pt x="62" y="119"/>
                    <a:pt x="59" y="110"/>
                  </a:cubicBezTo>
                  <a:cubicBezTo>
                    <a:pt x="59" y="110"/>
                    <a:pt x="61" y="95"/>
                    <a:pt x="58" y="88"/>
                  </a:cubicBezTo>
                  <a:cubicBezTo>
                    <a:pt x="58" y="88"/>
                    <a:pt x="58" y="63"/>
                    <a:pt x="58" y="58"/>
                  </a:cubicBezTo>
                  <a:cubicBezTo>
                    <a:pt x="58" y="53"/>
                    <a:pt x="55" y="28"/>
                    <a:pt x="56" y="24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37" y="6"/>
                    <a:pt x="3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4" y="14"/>
                    <a:pt x="3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4" y="48"/>
                    <a:pt x="5" y="55"/>
                  </a:cubicBezTo>
                  <a:cubicBezTo>
                    <a:pt x="5" y="55"/>
                    <a:pt x="2" y="87"/>
                    <a:pt x="3" y="93"/>
                  </a:cubicBezTo>
                  <a:cubicBezTo>
                    <a:pt x="3" y="93"/>
                    <a:pt x="0" y="109"/>
                    <a:pt x="1" y="112"/>
                  </a:cubicBezTo>
                  <a:cubicBezTo>
                    <a:pt x="2" y="115"/>
                    <a:pt x="3" y="121"/>
                    <a:pt x="3" y="121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Freeform 20"/>
            <p:cNvSpPr>
              <a:spLocks noChangeArrowheads="1"/>
            </p:cNvSpPr>
            <p:nvPr/>
          </p:nvSpPr>
          <p:spPr bwMode="auto">
            <a:xfrm>
              <a:off x="628650" y="1384300"/>
              <a:ext cx="12700" cy="1"/>
            </a:xfrm>
            <a:custGeom>
              <a:avLst/>
              <a:gdLst>
                <a:gd name="T0" fmla="*/ 0 w 1"/>
                <a:gd name="T1" fmla="*/ 0 h 1"/>
                <a:gd name="T2" fmla="*/ 2147483646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Freeform 21"/>
            <p:cNvSpPr>
              <a:spLocks noChangeArrowheads="1"/>
            </p:cNvSpPr>
            <p:nvPr/>
          </p:nvSpPr>
          <p:spPr bwMode="auto">
            <a:xfrm>
              <a:off x="741363" y="1446212"/>
              <a:ext cx="12700" cy="12700"/>
            </a:xfrm>
            <a:custGeom>
              <a:avLst/>
              <a:gdLst>
                <a:gd name="T0" fmla="*/ 0 w 1"/>
                <a:gd name="T1" fmla="*/ 2147483646 h 1"/>
                <a:gd name="T2" fmla="*/ 2147483646 w 1"/>
                <a:gd name="T3" fmla="*/ 0 h 1"/>
                <a:gd name="T4" fmla="*/ 0 w 1"/>
                <a:gd name="T5" fmla="*/ 2147483646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Freeform 22"/>
            <p:cNvSpPr>
              <a:spLocks noChangeArrowheads="1"/>
            </p:cNvSpPr>
            <p:nvPr/>
          </p:nvSpPr>
          <p:spPr bwMode="auto">
            <a:xfrm>
              <a:off x="741363" y="1570037"/>
              <a:ext cx="12700" cy="1"/>
            </a:xfrm>
            <a:custGeom>
              <a:avLst/>
              <a:gdLst>
                <a:gd name="T0" fmla="*/ 0 w 1"/>
                <a:gd name="T1" fmla="*/ 0 h 1"/>
                <a:gd name="T2" fmla="*/ 2147483646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Freeform 23"/>
            <p:cNvSpPr>
              <a:spLocks noChangeArrowheads="1"/>
            </p:cNvSpPr>
            <p:nvPr/>
          </p:nvSpPr>
          <p:spPr bwMode="auto">
            <a:xfrm>
              <a:off x="176213" y="1284287"/>
              <a:ext cx="666750" cy="1408112"/>
            </a:xfrm>
            <a:custGeom>
              <a:avLst/>
              <a:gdLst>
                <a:gd name="T0" fmla="*/ 2147483646 w 53"/>
                <a:gd name="T1" fmla="*/ 2147483646 h 113"/>
                <a:gd name="T2" fmla="*/ 2147483646 w 53"/>
                <a:gd name="T3" fmla="*/ 2147483646 h 113"/>
                <a:gd name="T4" fmla="*/ 2147483646 w 53"/>
                <a:gd name="T5" fmla="*/ 2147483646 h 113"/>
                <a:gd name="T6" fmla="*/ 2147483646 w 53"/>
                <a:gd name="T7" fmla="*/ 2147483646 h 113"/>
                <a:gd name="T8" fmla="*/ 2147483646 w 53"/>
                <a:gd name="T9" fmla="*/ 2147483646 h 113"/>
                <a:gd name="T10" fmla="*/ 2147483646 w 53"/>
                <a:gd name="T11" fmla="*/ 2147483646 h 113"/>
                <a:gd name="T12" fmla="*/ 2147483646 w 53"/>
                <a:gd name="T13" fmla="*/ 2147483646 h 113"/>
                <a:gd name="T14" fmla="*/ 2147483646 w 53"/>
                <a:gd name="T15" fmla="*/ 2147483646 h 113"/>
                <a:gd name="T16" fmla="*/ 2147483646 w 53"/>
                <a:gd name="T17" fmla="*/ 2147483646 h 113"/>
                <a:gd name="T18" fmla="*/ 2147483646 w 53"/>
                <a:gd name="T19" fmla="*/ 2147483646 h 113"/>
                <a:gd name="T20" fmla="*/ 2147483646 w 53"/>
                <a:gd name="T21" fmla="*/ 2147483646 h 113"/>
                <a:gd name="T22" fmla="*/ 2147483646 w 53"/>
                <a:gd name="T23" fmla="*/ 2147483646 h 113"/>
                <a:gd name="T24" fmla="*/ 2147483646 w 53"/>
                <a:gd name="T25" fmla="*/ 2147483646 h 113"/>
                <a:gd name="T26" fmla="*/ 2147483646 w 53"/>
                <a:gd name="T27" fmla="*/ 2147483646 h 113"/>
                <a:gd name="T28" fmla="*/ 2147483646 w 53"/>
                <a:gd name="T29" fmla="*/ 2147483646 h 113"/>
                <a:gd name="T30" fmla="*/ 2147483646 w 53"/>
                <a:gd name="T31" fmla="*/ 0 h 113"/>
                <a:gd name="T32" fmla="*/ 2147483646 w 53"/>
                <a:gd name="T33" fmla="*/ 2147483646 h 113"/>
                <a:gd name="T34" fmla="*/ 2147483646 w 53"/>
                <a:gd name="T35" fmla="*/ 2147483646 h 113"/>
                <a:gd name="T36" fmla="*/ 2147483646 w 53"/>
                <a:gd name="T37" fmla="*/ 2147483646 h 113"/>
                <a:gd name="T38" fmla="*/ 0 w 53"/>
                <a:gd name="T39" fmla="*/ 2147483646 h 113"/>
                <a:gd name="T40" fmla="*/ 2147483646 w 53"/>
                <a:gd name="T41" fmla="*/ 2147483646 h 113"/>
                <a:gd name="T42" fmla="*/ 2147483646 w 53"/>
                <a:gd name="T43" fmla="*/ 2147483646 h 113"/>
                <a:gd name="T44" fmla="*/ 2147483646 w 53"/>
                <a:gd name="T45" fmla="*/ 2147483646 h 113"/>
                <a:gd name="T46" fmla="*/ 2147483646 w 53"/>
                <a:gd name="T47" fmla="*/ 2147483646 h 113"/>
                <a:gd name="T48" fmla="*/ 2147483646 w 53"/>
                <a:gd name="T49" fmla="*/ 2147483646 h 113"/>
                <a:gd name="T50" fmla="*/ 2147483646 w 53"/>
                <a:gd name="T51" fmla="*/ 2147483646 h 113"/>
                <a:gd name="T52" fmla="*/ 2147483646 w 53"/>
                <a:gd name="T53" fmla="*/ 2147483646 h 113"/>
                <a:gd name="T54" fmla="*/ 2147483646 w 53"/>
                <a:gd name="T55" fmla="*/ 2147483646 h 113"/>
                <a:gd name="T56" fmla="*/ 2147483646 w 53"/>
                <a:gd name="T57" fmla="*/ 2147483646 h 113"/>
                <a:gd name="T58" fmla="*/ 2147483646 w 53"/>
                <a:gd name="T59" fmla="*/ 2147483646 h 113"/>
                <a:gd name="T60" fmla="*/ 2147483646 w 53"/>
                <a:gd name="T61" fmla="*/ 2147483646 h 113"/>
                <a:gd name="T62" fmla="*/ 2147483646 w 53"/>
                <a:gd name="T63" fmla="*/ 2147483646 h 113"/>
                <a:gd name="T64" fmla="*/ 2147483646 w 53"/>
                <a:gd name="T65" fmla="*/ 2147483646 h 113"/>
                <a:gd name="T66" fmla="*/ 2147483646 w 53"/>
                <a:gd name="T67" fmla="*/ 2147483646 h 113"/>
                <a:gd name="T68" fmla="*/ 2147483646 w 53"/>
                <a:gd name="T69" fmla="*/ 2147483646 h 113"/>
                <a:gd name="T70" fmla="*/ 2147483646 w 53"/>
                <a:gd name="T71" fmla="*/ 2147483646 h 113"/>
                <a:gd name="T72" fmla="*/ 2147483646 w 53"/>
                <a:gd name="T73" fmla="*/ 2147483646 h 113"/>
                <a:gd name="T74" fmla="*/ 2147483646 w 53"/>
                <a:gd name="T75" fmla="*/ 2147483646 h 113"/>
                <a:gd name="T76" fmla="*/ 2147483646 w 53"/>
                <a:gd name="T77" fmla="*/ 2147483646 h 11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"/>
                <a:gd name="T118" fmla="*/ 0 h 113"/>
                <a:gd name="T119" fmla="*/ 53 w 53"/>
                <a:gd name="T120" fmla="*/ 113 h 11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" h="113">
                  <a:moveTo>
                    <a:pt x="53" y="113"/>
                  </a:moveTo>
                  <a:cubicBezTo>
                    <a:pt x="52" y="108"/>
                    <a:pt x="51" y="102"/>
                    <a:pt x="50" y="100"/>
                  </a:cubicBezTo>
                  <a:cubicBezTo>
                    <a:pt x="48" y="96"/>
                    <a:pt x="48" y="89"/>
                    <a:pt x="48" y="89"/>
                  </a:cubicBezTo>
                  <a:cubicBezTo>
                    <a:pt x="52" y="88"/>
                    <a:pt x="53" y="73"/>
                    <a:pt x="53" y="73"/>
                  </a:cubicBezTo>
                  <a:cubicBezTo>
                    <a:pt x="53" y="73"/>
                    <a:pt x="48" y="79"/>
                    <a:pt x="46" y="78"/>
                  </a:cubicBezTo>
                  <a:cubicBezTo>
                    <a:pt x="44" y="78"/>
                    <a:pt x="45" y="75"/>
                    <a:pt x="46" y="68"/>
                  </a:cubicBezTo>
                  <a:cubicBezTo>
                    <a:pt x="47" y="62"/>
                    <a:pt x="43" y="44"/>
                    <a:pt x="43" y="44"/>
                  </a:cubicBezTo>
                  <a:cubicBezTo>
                    <a:pt x="44" y="49"/>
                    <a:pt x="43" y="60"/>
                    <a:pt x="43" y="60"/>
                  </a:cubicBezTo>
                  <a:cubicBezTo>
                    <a:pt x="43" y="60"/>
                    <a:pt x="38" y="40"/>
                    <a:pt x="37" y="34"/>
                  </a:cubicBezTo>
                  <a:cubicBezTo>
                    <a:pt x="37" y="29"/>
                    <a:pt x="44" y="24"/>
                    <a:pt x="45" y="23"/>
                  </a:cubicBezTo>
                  <a:cubicBezTo>
                    <a:pt x="39" y="28"/>
                    <a:pt x="32" y="23"/>
                    <a:pt x="32" y="23"/>
                  </a:cubicBezTo>
                  <a:cubicBezTo>
                    <a:pt x="35" y="22"/>
                    <a:pt x="43" y="16"/>
                    <a:pt x="45" y="14"/>
                  </a:cubicBezTo>
                  <a:cubicBezTo>
                    <a:pt x="41" y="16"/>
                    <a:pt x="32" y="18"/>
                    <a:pt x="32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14"/>
                    <a:pt x="28" y="17"/>
                    <a:pt x="24" y="11"/>
                  </a:cubicBezTo>
                  <a:cubicBezTo>
                    <a:pt x="21" y="5"/>
                    <a:pt x="14" y="0"/>
                    <a:pt x="14" y="0"/>
                  </a:cubicBezTo>
                  <a:cubicBezTo>
                    <a:pt x="17" y="4"/>
                    <a:pt x="19" y="14"/>
                    <a:pt x="19" y="14"/>
                  </a:cubicBezTo>
                  <a:cubicBezTo>
                    <a:pt x="19" y="14"/>
                    <a:pt x="17" y="13"/>
                    <a:pt x="10" y="10"/>
                  </a:cubicBezTo>
                  <a:cubicBezTo>
                    <a:pt x="5" y="8"/>
                    <a:pt x="4" y="4"/>
                    <a:pt x="4" y="1"/>
                  </a:cubicBezTo>
                  <a:cubicBezTo>
                    <a:pt x="2" y="4"/>
                    <a:pt x="1" y="6"/>
                    <a:pt x="0" y="7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23"/>
                    <a:pt x="25" y="20"/>
                    <a:pt x="22" y="23"/>
                  </a:cubicBezTo>
                  <a:cubicBezTo>
                    <a:pt x="18" y="26"/>
                    <a:pt x="8" y="21"/>
                    <a:pt x="8" y="21"/>
                  </a:cubicBezTo>
                  <a:cubicBezTo>
                    <a:pt x="10" y="25"/>
                    <a:pt x="18" y="27"/>
                    <a:pt x="18" y="27"/>
                  </a:cubicBezTo>
                  <a:cubicBezTo>
                    <a:pt x="18" y="27"/>
                    <a:pt x="18" y="35"/>
                    <a:pt x="12" y="47"/>
                  </a:cubicBezTo>
                  <a:cubicBezTo>
                    <a:pt x="7" y="58"/>
                    <a:pt x="12" y="67"/>
                    <a:pt x="12" y="67"/>
                  </a:cubicBezTo>
                  <a:cubicBezTo>
                    <a:pt x="8" y="67"/>
                    <a:pt x="7" y="54"/>
                    <a:pt x="7" y="54"/>
                  </a:cubicBezTo>
                  <a:cubicBezTo>
                    <a:pt x="7" y="54"/>
                    <a:pt x="7" y="72"/>
                    <a:pt x="6" y="78"/>
                  </a:cubicBezTo>
                  <a:cubicBezTo>
                    <a:pt x="5" y="84"/>
                    <a:pt x="10" y="98"/>
                    <a:pt x="10" y="98"/>
                  </a:cubicBezTo>
                  <a:cubicBezTo>
                    <a:pt x="5" y="98"/>
                    <a:pt x="3" y="85"/>
                    <a:pt x="3" y="85"/>
                  </a:cubicBezTo>
                  <a:cubicBezTo>
                    <a:pt x="2" y="87"/>
                    <a:pt x="4" y="98"/>
                    <a:pt x="6" y="103"/>
                  </a:cubicBezTo>
                  <a:cubicBezTo>
                    <a:pt x="7" y="105"/>
                    <a:pt x="7" y="109"/>
                    <a:pt x="6" y="112"/>
                  </a:cubicBezTo>
                  <a:cubicBezTo>
                    <a:pt x="9" y="112"/>
                    <a:pt x="13" y="112"/>
                    <a:pt x="14" y="110"/>
                  </a:cubicBezTo>
                  <a:cubicBezTo>
                    <a:pt x="15" y="106"/>
                    <a:pt x="12" y="96"/>
                    <a:pt x="12" y="96"/>
                  </a:cubicBezTo>
                  <a:cubicBezTo>
                    <a:pt x="12" y="96"/>
                    <a:pt x="19" y="55"/>
                    <a:pt x="20" y="54"/>
                  </a:cubicBezTo>
                  <a:cubicBezTo>
                    <a:pt x="21" y="54"/>
                    <a:pt x="25" y="37"/>
                    <a:pt x="27" y="2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6" y="101"/>
                    <a:pt x="43" y="110"/>
                  </a:cubicBezTo>
                  <a:cubicBezTo>
                    <a:pt x="43" y="110"/>
                    <a:pt x="48" y="113"/>
                    <a:pt x="53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Freeform 24"/>
            <p:cNvSpPr>
              <a:spLocks noChangeArrowheads="1"/>
            </p:cNvSpPr>
            <p:nvPr/>
          </p:nvSpPr>
          <p:spPr bwMode="auto">
            <a:xfrm>
              <a:off x="163513" y="1308100"/>
              <a:ext cx="112713" cy="163512"/>
            </a:xfrm>
            <a:custGeom>
              <a:avLst/>
              <a:gdLst>
                <a:gd name="T0" fmla="*/ 0 w 9"/>
                <a:gd name="T1" fmla="*/ 2147483646 h 13"/>
                <a:gd name="T2" fmla="*/ 2147483646 w 9"/>
                <a:gd name="T3" fmla="*/ 2147483646 h 13"/>
                <a:gd name="T4" fmla="*/ 2147483646 w 9"/>
                <a:gd name="T5" fmla="*/ 2147483646 h 13"/>
                <a:gd name="T6" fmla="*/ 2147483646 w 9"/>
                <a:gd name="T7" fmla="*/ 0 h 13"/>
                <a:gd name="T8" fmla="*/ 0 w 9"/>
                <a:gd name="T9" fmla="*/ 214748364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3"/>
                <a:gd name="T17" fmla="*/ 9 w 9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3">
                  <a:moveTo>
                    <a:pt x="0" y="6"/>
                  </a:moveTo>
                  <a:cubicBezTo>
                    <a:pt x="0" y="6"/>
                    <a:pt x="2" y="12"/>
                    <a:pt x="5" y="13"/>
                  </a:cubicBezTo>
                  <a:cubicBezTo>
                    <a:pt x="5" y="13"/>
                    <a:pt x="3" y="8"/>
                    <a:pt x="5" y="7"/>
                  </a:cubicBezTo>
                  <a:cubicBezTo>
                    <a:pt x="5" y="7"/>
                    <a:pt x="9" y="4"/>
                    <a:pt x="7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Freeform 25"/>
            <p:cNvSpPr>
              <a:spLocks noChangeArrowheads="1"/>
            </p:cNvSpPr>
            <p:nvPr/>
          </p:nvSpPr>
          <p:spPr bwMode="auto">
            <a:xfrm>
              <a:off x="214313" y="373062"/>
              <a:ext cx="590550" cy="847725"/>
            </a:xfrm>
            <a:custGeom>
              <a:avLst/>
              <a:gdLst>
                <a:gd name="T0" fmla="*/ 2147483646 w 47"/>
                <a:gd name="T1" fmla="*/ 0 h 68"/>
                <a:gd name="T2" fmla="*/ 2147483646 w 47"/>
                <a:gd name="T3" fmla="*/ 2147483646 h 68"/>
                <a:gd name="T4" fmla="*/ 2147483646 w 47"/>
                <a:gd name="T5" fmla="*/ 2147483646 h 68"/>
                <a:gd name="T6" fmla="*/ 2147483646 w 47"/>
                <a:gd name="T7" fmla="*/ 2147483646 h 68"/>
                <a:gd name="T8" fmla="*/ 2147483646 w 47"/>
                <a:gd name="T9" fmla="*/ 2147483646 h 68"/>
                <a:gd name="T10" fmla="*/ 2147483646 w 47"/>
                <a:gd name="T11" fmla="*/ 2147483646 h 68"/>
                <a:gd name="T12" fmla="*/ 2147483646 w 47"/>
                <a:gd name="T13" fmla="*/ 2147483646 h 68"/>
                <a:gd name="T14" fmla="*/ 0 w 47"/>
                <a:gd name="T15" fmla="*/ 2147483646 h 68"/>
                <a:gd name="T16" fmla="*/ 2147483646 w 47"/>
                <a:gd name="T17" fmla="*/ 0 h 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68"/>
                <a:gd name="T29" fmla="*/ 47 w 47"/>
                <a:gd name="T30" fmla="*/ 68 h 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68">
                  <a:moveTo>
                    <a:pt x="14" y="0"/>
                  </a:moveTo>
                  <a:cubicBezTo>
                    <a:pt x="14" y="0"/>
                    <a:pt x="17" y="7"/>
                    <a:pt x="20" y="7"/>
                  </a:cubicBezTo>
                  <a:cubicBezTo>
                    <a:pt x="20" y="7"/>
                    <a:pt x="25" y="9"/>
                    <a:pt x="30" y="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Freeform 26"/>
            <p:cNvSpPr>
              <a:spLocks noChangeArrowheads="1"/>
            </p:cNvSpPr>
            <p:nvPr/>
          </p:nvSpPr>
          <p:spPr bwMode="auto">
            <a:xfrm>
              <a:off x="327025" y="473075"/>
              <a:ext cx="125413" cy="112712"/>
            </a:xfrm>
            <a:custGeom>
              <a:avLst/>
              <a:gdLst>
                <a:gd name="T0" fmla="*/ 0 w 79"/>
                <a:gd name="T1" fmla="*/ 2147483646 h 71"/>
                <a:gd name="T2" fmla="*/ 2147483646 w 79"/>
                <a:gd name="T3" fmla="*/ 0 h 71"/>
                <a:gd name="T4" fmla="*/ 0 w 79"/>
                <a:gd name="T5" fmla="*/ 2147483646 h 71"/>
                <a:gd name="T6" fmla="*/ 0 w 79"/>
                <a:gd name="T7" fmla="*/ 2147483646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71"/>
                <a:gd name="T14" fmla="*/ 79 w 79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71">
                  <a:moveTo>
                    <a:pt x="0" y="55"/>
                  </a:moveTo>
                  <a:lnTo>
                    <a:pt x="79" y="0"/>
                  </a:lnTo>
                  <a:lnTo>
                    <a:pt x="0" y="71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Freeform 27"/>
            <p:cNvSpPr>
              <a:spLocks noChangeArrowheads="1"/>
            </p:cNvSpPr>
            <p:nvPr/>
          </p:nvSpPr>
          <p:spPr bwMode="auto">
            <a:xfrm>
              <a:off x="503238" y="498475"/>
              <a:ext cx="276225" cy="673100"/>
            </a:xfrm>
            <a:custGeom>
              <a:avLst/>
              <a:gdLst>
                <a:gd name="T0" fmla="*/ 0 w 22"/>
                <a:gd name="T1" fmla="*/ 0 h 54"/>
                <a:gd name="T2" fmla="*/ 2147483646 w 22"/>
                <a:gd name="T3" fmla="*/ 2147483646 h 54"/>
                <a:gd name="T4" fmla="*/ 2147483646 w 22"/>
                <a:gd name="T5" fmla="*/ 2147483646 h 54"/>
                <a:gd name="T6" fmla="*/ 2147483646 w 22"/>
                <a:gd name="T7" fmla="*/ 2147483646 h 54"/>
                <a:gd name="T8" fmla="*/ 2147483646 w 22"/>
                <a:gd name="T9" fmla="*/ 2147483646 h 54"/>
                <a:gd name="T10" fmla="*/ 2147483646 w 22"/>
                <a:gd name="T11" fmla="*/ 2147483646 h 54"/>
                <a:gd name="T12" fmla="*/ 2147483646 w 22"/>
                <a:gd name="T13" fmla="*/ 2147483646 h 54"/>
                <a:gd name="T14" fmla="*/ 2147483646 w 22"/>
                <a:gd name="T15" fmla="*/ 2147483646 h 54"/>
                <a:gd name="T16" fmla="*/ 2147483646 w 22"/>
                <a:gd name="T17" fmla="*/ 2147483646 h 54"/>
                <a:gd name="T18" fmla="*/ 0 w 22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54"/>
                <a:gd name="T32" fmla="*/ 22 w 22"/>
                <a:gd name="T33" fmla="*/ 54 h 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54">
                  <a:moveTo>
                    <a:pt x="0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9" y="54"/>
                    <a:pt x="6" y="49"/>
                  </a:cubicBezTo>
                  <a:cubicBezTo>
                    <a:pt x="6" y="49"/>
                    <a:pt x="14" y="52"/>
                    <a:pt x="13" y="44"/>
                  </a:cubicBezTo>
                  <a:cubicBezTo>
                    <a:pt x="12" y="36"/>
                    <a:pt x="8" y="37"/>
                    <a:pt x="6" y="34"/>
                  </a:cubicBezTo>
                  <a:cubicBezTo>
                    <a:pt x="6" y="34"/>
                    <a:pt x="8" y="34"/>
                    <a:pt x="8" y="28"/>
                  </a:cubicBezTo>
                  <a:cubicBezTo>
                    <a:pt x="8" y="22"/>
                    <a:pt x="7" y="8"/>
                    <a:pt x="7" y="8"/>
                  </a:cubicBezTo>
                  <a:cubicBezTo>
                    <a:pt x="7" y="8"/>
                    <a:pt x="4" y="4"/>
                    <a:pt x="0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Freeform 28"/>
            <p:cNvSpPr>
              <a:spLocks noChangeArrowheads="1"/>
            </p:cNvSpPr>
            <p:nvPr/>
          </p:nvSpPr>
          <p:spPr bwMode="auto">
            <a:xfrm>
              <a:off x="12700" y="398462"/>
              <a:ext cx="365125" cy="1047750"/>
            </a:xfrm>
            <a:custGeom>
              <a:avLst/>
              <a:gdLst>
                <a:gd name="T0" fmla="*/ 2147483646 w 29"/>
                <a:gd name="T1" fmla="*/ 2147483646 h 84"/>
                <a:gd name="T2" fmla="*/ 2147483646 w 29"/>
                <a:gd name="T3" fmla="*/ 2147483646 h 84"/>
                <a:gd name="T4" fmla="*/ 2147483646 w 29"/>
                <a:gd name="T5" fmla="*/ 2147483646 h 84"/>
                <a:gd name="T6" fmla="*/ 2147483646 w 29"/>
                <a:gd name="T7" fmla="*/ 0 h 84"/>
                <a:gd name="T8" fmla="*/ 2147483646 w 29"/>
                <a:gd name="T9" fmla="*/ 2147483646 h 84"/>
                <a:gd name="T10" fmla="*/ 2147483646 w 29"/>
                <a:gd name="T11" fmla="*/ 2147483646 h 84"/>
                <a:gd name="T12" fmla="*/ 0 w 29"/>
                <a:gd name="T13" fmla="*/ 2147483646 h 84"/>
                <a:gd name="T14" fmla="*/ 2147483646 w 29"/>
                <a:gd name="T15" fmla="*/ 2147483646 h 84"/>
                <a:gd name="T16" fmla="*/ 2147483646 w 29"/>
                <a:gd name="T17" fmla="*/ 2147483646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84"/>
                <a:gd name="T29" fmla="*/ 29 w 29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84">
                  <a:moveTo>
                    <a:pt x="12" y="84"/>
                  </a:moveTo>
                  <a:cubicBezTo>
                    <a:pt x="12" y="84"/>
                    <a:pt x="13" y="78"/>
                    <a:pt x="20" y="75"/>
                  </a:cubicBezTo>
                  <a:cubicBezTo>
                    <a:pt x="20" y="75"/>
                    <a:pt x="27" y="59"/>
                    <a:pt x="27" y="44"/>
                  </a:cubicBezTo>
                  <a:cubicBezTo>
                    <a:pt x="28" y="28"/>
                    <a:pt x="27" y="4"/>
                    <a:pt x="29" y="0"/>
                  </a:cubicBezTo>
                  <a:cubicBezTo>
                    <a:pt x="29" y="0"/>
                    <a:pt x="27" y="1"/>
                    <a:pt x="25" y="4"/>
                  </a:cubicBezTo>
                  <a:cubicBezTo>
                    <a:pt x="25" y="4"/>
                    <a:pt x="10" y="7"/>
                    <a:pt x="7" y="9"/>
                  </a:cubicBezTo>
                  <a:cubicBezTo>
                    <a:pt x="7" y="9"/>
                    <a:pt x="2" y="22"/>
                    <a:pt x="0" y="46"/>
                  </a:cubicBezTo>
                  <a:cubicBezTo>
                    <a:pt x="0" y="46"/>
                    <a:pt x="2" y="61"/>
                    <a:pt x="3" y="63"/>
                  </a:cubicBezTo>
                  <a:cubicBezTo>
                    <a:pt x="4" y="65"/>
                    <a:pt x="8" y="76"/>
                    <a:pt x="12" y="84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Freeform 29"/>
            <p:cNvSpPr>
              <a:spLocks noChangeArrowheads="1"/>
            </p:cNvSpPr>
            <p:nvPr/>
          </p:nvSpPr>
          <p:spPr bwMode="auto">
            <a:xfrm>
              <a:off x="327025" y="1158875"/>
              <a:ext cx="427038" cy="112712"/>
            </a:xfrm>
            <a:custGeom>
              <a:avLst/>
              <a:gdLst>
                <a:gd name="T0" fmla="*/ 2147483646 w 34"/>
                <a:gd name="T1" fmla="*/ 0 h 9"/>
                <a:gd name="T2" fmla="*/ 2147483646 w 34"/>
                <a:gd name="T3" fmla="*/ 2147483646 h 9"/>
                <a:gd name="T4" fmla="*/ 0 w 34"/>
                <a:gd name="T5" fmla="*/ 2147483646 h 9"/>
                <a:gd name="T6" fmla="*/ 2147483646 w 34"/>
                <a:gd name="T7" fmla="*/ 2147483646 h 9"/>
                <a:gd name="T8" fmla="*/ 2147483646 w 3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9"/>
                <a:gd name="T17" fmla="*/ 34 w 3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9">
                  <a:moveTo>
                    <a:pt x="32" y="0"/>
                  </a:moveTo>
                  <a:cubicBezTo>
                    <a:pt x="21" y="5"/>
                    <a:pt x="7" y="4"/>
                    <a:pt x="1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20" y="9"/>
                    <a:pt x="34" y="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Freeform 30"/>
            <p:cNvSpPr>
              <a:spLocks noChangeArrowheads="1"/>
            </p:cNvSpPr>
            <p:nvPr/>
          </p:nvSpPr>
          <p:spPr bwMode="auto">
            <a:xfrm>
              <a:off x="238125" y="498475"/>
              <a:ext cx="127000" cy="573087"/>
            </a:xfrm>
            <a:custGeom>
              <a:avLst/>
              <a:gdLst>
                <a:gd name="T0" fmla="*/ 2147483646 w 10"/>
                <a:gd name="T1" fmla="*/ 2147483646 h 46"/>
                <a:gd name="T2" fmla="*/ 2147483646 w 10"/>
                <a:gd name="T3" fmla="*/ 2147483646 h 46"/>
                <a:gd name="T4" fmla="*/ 2147483646 w 10"/>
                <a:gd name="T5" fmla="*/ 2147483646 h 46"/>
                <a:gd name="T6" fmla="*/ 2147483646 w 10"/>
                <a:gd name="T7" fmla="*/ 2147483646 h 46"/>
                <a:gd name="T8" fmla="*/ 2147483646 w 10"/>
                <a:gd name="T9" fmla="*/ 2147483646 h 46"/>
                <a:gd name="T10" fmla="*/ 2147483646 w 10"/>
                <a:gd name="T11" fmla="*/ 0 h 46"/>
                <a:gd name="T12" fmla="*/ 2147483646 w 10"/>
                <a:gd name="T13" fmla="*/ 2147483646 h 46"/>
                <a:gd name="T14" fmla="*/ 0 w 10"/>
                <a:gd name="T15" fmla="*/ 2147483646 h 46"/>
                <a:gd name="T16" fmla="*/ 2147483646 w 10"/>
                <a:gd name="T17" fmla="*/ 2147483646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46"/>
                <a:gd name="T29" fmla="*/ 10 w 10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46">
                  <a:moveTo>
                    <a:pt x="8" y="46"/>
                  </a:moveTo>
                  <a:cubicBezTo>
                    <a:pt x="9" y="43"/>
                    <a:pt x="9" y="39"/>
                    <a:pt x="9" y="36"/>
                  </a:cubicBezTo>
                  <a:cubicBezTo>
                    <a:pt x="10" y="35"/>
                    <a:pt x="10" y="34"/>
                    <a:pt x="10" y="34"/>
                  </a:cubicBezTo>
                  <a:cubicBezTo>
                    <a:pt x="6" y="23"/>
                    <a:pt x="1" y="5"/>
                    <a:pt x="1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2"/>
                    <a:pt x="1" y="0"/>
                    <a:pt x="1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4" y="22"/>
                    <a:pt x="7" y="38"/>
                    <a:pt x="8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Freeform 31"/>
            <p:cNvSpPr>
              <a:spLocks noChangeArrowheads="1"/>
            </p:cNvSpPr>
            <p:nvPr/>
          </p:nvSpPr>
          <p:spPr bwMode="auto">
            <a:xfrm>
              <a:off x="250825" y="773112"/>
              <a:ext cx="1" cy="61912"/>
            </a:xfrm>
            <a:custGeom>
              <a:avLst/>
              <a:gdLst>
                <a:gd name="T0" fmla="*/ 0 w 1"/>
                <a:gd name="T1" fmla="*/ 2147483646 h 5"/>
                <a:gd name="T2" fmla="*/ 0 w 1"/>
                <a:gd name="T3" fmla="*/ 2147483646 h 5"/>
                <a:gd name="T4" fmla="*/ 0 w 1"/>
                <a:gd name="T5" fmla="*/ 2147483646 h 5"/>
                <a:gd name="T6" fmla="*/ 0 w 1"/>
                <a:gd name="T7" fmla="*/ 2147483646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"/>
                <a:gd name="T14" fmla="*/ 1 w 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">
                  <a:moveTo>
                    <a:pt x="0" y="1"/>
                  </a:moveTo>
                  <a:cubicBezTo>
                    <a:pt x="0" y="0"/>
                    <a:pt x="0" y="1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Freeform 32"/>
            <p:cNvSpPr>
              <a:spLocks noChangeArrowheads="1"/>
            </p:cNvSpPr>
            <p:nvPr/>
          </p:nvSpPr>
          <p:spPr bwMode="auto">
            <a:xfrm>
              <a:off x="50800" y="573087"/>
              <a:ext cx="238125" cy="760412"/>
            </a:xfrm>
            <a:custGeom>
              <a:avLst/>
              <a:gdLst>
                <a:gd name="T0" fmla="*/ 2147483646 w 19"/>
                <a:gd name="T1" fmla="*/ 2147483646 h 61"/>
                <a:gd name="T2" fmla="*/ 2147483646 w 19"/>
                <a:gd name="T3" fmla="*/ 2147483646 h 61"/>
                <a:gd name="T4" fmla="*/ 2147483646 w 19"/>
                <a:gd name="T5" fmla="*/ 2147483646 h 61"/>
                <a:gd name="T6" fmla="*/ 2147483646 w 19"/>
                <a:gd name="T7" fmla="*/ 2147483646 h 61"/>
                <a:gd name="T8" fmla="*/ 2147483646 w 19"/>
                <a:gd name="T9" fmla="*/ 2147483646 h 61"/>
                <a:gd name="T10" fmla="*/ 2147483646 w 19"/>
                <a:gd name="T11" fmla="*/ 2147483646 h 61"/>
                <a:gd name="T12" fmla="*/ 2147483646 w 19"/>
                <a:gd name="T13" fmla="*/ 2147483646 h 61"/>
                <a:gd name="T14" fmla="*/ 2147483646 w 19"/>
                <a:gd name="T15" fmla="*/ 0 h 61"/>
                <a:gd name="T16" fmla="*/ 2147483646 w 19"/>
                <a:gd name="T17" fmla="*/ 2147483646 h 61"/>
                <a:gd name="T18" fmla="*/ 0 w 19"/>
                <a:gd name="T19" fmla="*/ 2147483646 h 61"/>
                <a:gd name="T20" fmla="*/ 2147483646 w 19"/>
                <a:gd name="T21" fmla="*/ 2147483646 h 61"/>
                <a:gd name="T22" fmla="*/ 2147483646 w 19"/>
                <a:gd name="T23" fmla="*/ 2147483646 h 61"/>
                <a:gd name="T24" fmla="*/ 2147483646 w 19"/>
                <a:gd name="T25" fmla="*/ 2147483646 h 61"/>
                <a:gd name="T26" fmla="*/ 2147483646 w 19"/>
                <a:gd name="T27" fmla="*/ 2147483646 h 61"/>
                <a:gd name="T28" fmla="*/ 2147483646 w 19"/>
                <a:gd name="T29" fmla="*/ 2147483646 h 61"/>
                <a:gd name="T30" fmla="*/ 2147483646 w 19"/>
                <a:gd name="T31" fmla="*/ 2147483646 h 61"/>
                <a:gd name="T32" fmla="*/ 2147483646 w 19"/>
                <a:gd name="T33" fmla="*/ 2147483646 h 61"/>
                <a:gd name="T34" fmla="*/ 2147483646 w 19"/>
                <a:gd name="T35" fmla="*/ 2147483646 h 61"/>
                <a:gd name="T36" fmla="*/ 2147483646 w 19"/>
                <a:gd name="T37" fmla="*/ 2147483646 h 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61"/>
                <a:gd name="T59" fmla="*/ 19 w 19"/>
                <a:gd name="T60" fmla="*/ 61 h 6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61">
                  <a:moveTo>
                    <a:pt x="19" y="57"/>
                  </a:moveTo>
                  <a:cubicBezTo>
                    <a:pt x="17" y="52"/>
                    <a:pt x="17" y="44"/>
                    <a:pt x="17" y="44"/>
                  </a:cubicBezTo>
                  <a:cubicBezTo>
                    <a:pt x="17" y="37"/>
                    <a:pt x="16" y="27"/>
                    <a:pt x="16" y="21"/>
                  </a:cubicBezTo>
                  <a:cubicBezTo>
                    <a:pt x="16" y="28"/>
                    <a:pt x="14" y="38"/>
                    <a:pt x="14" y="38"/>
                  </a:cubicBezTo>
                  <a:cubicBezTo>
                    <a:pt x="14" y="32"/>
                    <a:pt x="13" y="17"/>
                    <a:pt x="13" y="17"/>
                  </a:cubicBezTo>
                  <a:cubicBezTo>
                    <a:pt x="13" y="17"/>
                    <a:pt x="13" y="44"/>
                    <a:pt x="13" y="44"/>
                  </a:cubicBezTo>
                  <a:cubicBezTo>
                    <a:pt x="9" y="40"/>
                    <a:pt x="8" y="27"/>
                    <a:pt x="8" y="27"/>
                  </a:cubicBezTo>
                  <a:cubicBezTo>
                    <a:pt x="9" y="19"/>
                    <a:pt x="6" y="0"/>
                    <a:pt x="6" y="0"/>
                  </a:cubicBezTo>
                  <a:cubicBezTo>
                    <a:pt x="6" y="0"/>
                    <a:pt x="8" y="23"/>
                    <a:pt x="6" y="25"/>
                  </a:cubicBezTo>
                  <a:cubicBezTo>
                    <a:pt x="3" y="27"/>
                    <a:pt x="0" y="19"/>
                    <a:pt x="0" y="19"/>
                  </a:cubicBezTo>
                  <a:cubicBezTo>
                    <a:pt x="1" y="25"/>
                    <a:pt x="5" y="28"/>
                    <a:pt x="6" y="28"/>
                  </a:cubicBezTo>
                  <a:cubicBezTo>
                    <a:pt x="5" y="28"/>
                    <a:pt x="4" y="30"/>
                    <a:pt x="4" y="30"/>
                  </a:cubicBezTo>
                  <a:cubicBezTo>
                    <a:pt x="6" y="30"/>
                    <a:pt x="6" y="32"/>
                    <a:pt x="6" y="32"/>
                  </a:cubicBezTo>
                  <a:cubicBezTo>
                    <a:pt x="5" y="32"/>
                    <a:pt x="1" y="35"/>
                    <a:pt x="1" y="35"/>
                  </a:cubicBezTo>
                  <a:cubicBezTo>
                    <a:pt x="4" y="34"/>
                    <a:pt x="7" y="35"/>
                    <a:pt x="7" y="35"/>
                  </a:cubicBezTo>
                  <a:cubicBezTo>
                    <a:pt x="5" y="35"/>
                    <a:pt x="2" y="37"/>
                    <a:pt x="2" y="37"/>
                  </a:cubicBezTo>
                  <a:cubicBezTo>
                    <a:pt x="6" y="36"/>
                    <a:pt x="8" y="40"/>
                    <a:pt x="9" y="41"/>
                  </a:cubicBezTo>
                  <a:cubicBezTo>
                    <a:pt x="9" y="42"/>
                    <a:pt x="14" y="54"/>
                    <a:pt x="17" y="61"/>
                  </a:cubicBezTo>
                  <a:cubicBezTo>
                    <a:pt x="17" y="61"/>
                    <a:pt x="18" y="59"/>
                    <a:pt x="19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Freeform 33"/>
            <p:cNvSpPr>
              <a:spLocks noChangeArrowheads="1"/>
            </p:cNvSpPr>
            <p:nvPr/>
          </p:nvSpPr>
          <p:spPr bwMode="auto">
            <a:xfrm>
              <a:off x="577850" y="423862"/>
              <a:ext cx="993775" cy="1122362"/>
            </a:xfrm>
            <a:custGeom>
              <a:avLst/>
              <a:gdLst>
                <a:gd name="T0" fmla="*/ 0 w 79"/>
                <a:gd name="T1" fmla="*/ 2147483646 h 90"/>
                <a:gd name="T2" fmla="*/ 2147483646 w 79"/>
                <a:gd name="T3" fmla="*/ 2147483646 h 90"/>
                <a:gd name="T4" fmla="*/ 2147483646 w 79"/>
                <a:gd name="T5" fmla="*/ 2147483646 h 90"/>
                <a:gd name="T6" fmla="*/ 2147483646 w 79"/>
                <a:gd name="T7" fmla="*/ 2147483646 h 90"/>
                <a:gd name="T8" fmla="*/ 2147483646 w 79"/>
                <a:gd name="T9" fmla="*/ 2147483646 h 90"/>
                <a:gd name="T10" fmla="*/ 2147483646 w 79"/>
                <a:gd name="T11" fmla="*/ 2147483646 h 90"/>
                <a:gd name="T12" fmla="*/ 2147483646 w 79"/>
                <a:gd name="T13" fmla="*/ 2147483646 h 90"/>
                <a:gd name="T14" fmla="*/ 2147483646 w 79"/>
                <a:gd name="T15" fmla="*/ 2147483646 h 90"/>
                <a:gd name="T16" fmla="*/ 2147483646 w 79"/>
                <a:gd name="T17" fmla="*/ 2147483646 h 90"/>
                <a:gd name="T18" fmla="*/ 2147483646 w 79"/>
                <a:gd name="T19" fmla="*/ 2147483646 h 90"/>
                <a:gd name="T20" fmla="*/ 2147483646 w 79"/>
                <a:gd name="T21" fmla="*/ 2147483646 h 90"/>
                <a:gd name="T22" fmla="*/ 2147483646 w 79"/>
                <a:gd name="T23" fmla="*/ 2147483646 h 90"/>
                <a:gd name="T24" fmla="*/ 2147483646 w 79"/>
                <a:gd name="T25" fmla="*/ 2147483646 h 90"/>
                <a:gd name="T26" fmla="*/ 2147483646 w 79"/>
                <a:gd name="T27" fmla="*/ 2147483646 h 90"/>
                <a:gd name="T28" fmla="*/ 2147483646 w 79"/>
                <a:gd name="T29" fmla="*/ 2147483646 h 90"/>
                <a:gd name="T30" fmla="*/ 2147483646 w 79"/>
                <a:gd name="T31" fmla="*/ 2147483646 h 90"/>
                <a:gd name="T32" fmla="*/ 2147483646 w 79"/>
                <a:gd name="T33" fmla="*/ 2147483646 h 90"/>
                <a:gd name="T34" fmla="*/ 2147483646 w 79"/>
                <a:gd name="T35" fmla="*/ 2147483646 h 90"/>
                <a:gd name="T36" fmla="*/ 2147483646 w 79"/>
                <a:gd name="T37" fmla="*/ 0 h 90"/>
                <a:gd name="T38" fmla="*/ 0 w 79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90"/>
                <a:gd name="T62" fmla="*/ 79 w 79"/>
                <a:gd name="T63" fmla="*/ 90 h 9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90">
                  <a:moveTo>
                    <a:pt x="0" y="2"/>
                  </a:moveTo>
                  <a:cubicBezTo>
                    <a:pt x="0" y="2"/>
                    <a:pt x="0" y="25"/>
                    <a:pt x="2" y="37"/>
                  </a:cubicBezTo>
                  <a:cubicBezTo>
                    <a:pt x="2" y="37"/>
                    <a:pt x="14" y="82"/>
                    <a:pt x="28" y="90"/>
                  </a:cubicBezTo>
                  <a:cubicBezTo>
                    <a:pt x="28" y="90"/>
                    <a:pt x="33" y="87"/>
                    <a:pt x="33" y="86"/>
                  </a:cubicBezTo>
                  <a:cubicBezTo>
                    <a:pt x="34" y="84"/>
                    <a:pt x="27" y="45"/>
                    <a:pt x="26" y="42"/>
                  </a:cubicBezTo>
                  <a:cubicBezTo>
                    <a:pt x="25" y="39"/>
                    <a:pt x="24" y="25"/>
                    <a:pt x="24" y="25"/>
                  </a:cubicBezTo>
                  <a:cubicBezTo>
                    <a:pt x="24" y="25"/>
                    <a:pt x="36" y="26"/>
                    <a:pt x="38" y="26"/>
                  </a:cubicBezTo>
                  <a:cubicBezTo>
                    <a:pt x="38" y="26"/>
                    <a:pt x="38" y="29"/>
                    <a:pt x="41" y="28"/>
                  </a:cubicBezTo>
                  <a:cubicBezTo>
                    <a:pt x="44" y="28"/>
                    <a:pt x="55" y="26"/>
                    <a:pt x="56" y="25"/>
                  </a:cubicBezTo>
                  <a:cubicBezTo>
                    <a:pt x="58" y="25"/>
                    <a:pt x="77" y="22"/>
                    <a:pt x="78" y="22"/>
                  </a:cubicBezTo>
                  <a:cubicBezTo>
                    <a:pt x="79" y="21"/>
                    <a:pt x="76" y="11"/>
                    <a:pt x="75" y="10"/>
                  </a:cubicBezTo>
                  <a:cubicBezTo>
                    <a:pt x="75" y="9"/>
                    <a:pt x="49" y="11"/>
                    <a:pt x="43" y="12"/>
                  </a:cubicBezTo>
                  <a:cubicBezTo>
                    <a:pt x="43" y="12"/>
                    <a:pt x="33" y="11"/>
                    <a:pt x="32" y="11"/>
                  </a:cubicBezTo>
                  <a:cubicBezTo>
                    <a:pt x="31" y="10"/>
                    <a:pt x="27" y="11"/>
                    <a:pt x="27" y="11"/>
                  </a:cubicBezTo>
                  <a:cubicBezTo>
                    <a:pt x="27" y="11"/>
                    <a:pt x="26" y="8"/>
                    <a:pt x="25" y="8"/>
                  </a:cubicBezTo>
                  <a:cubicBezTo>
                    <a:pt x="25" y="8"/>
                    <a:pt x="22" y="8"/>
                    <a:pt x="22" y="8"/>
                  </a:cubicBezTo>
                  <a:cubicBezTo>
                    <a:pt x="22" y="8"/>
                    <a:pt x="23" y="4"/>
                    <a:pt x="20" y="2"/>
                  </a:cubicBezTo>
                  <a:cubicBezTo>
                    <a:pt x="16" y="1"/>
                    <a:pt x="11" y="2"/>
                    <a:pt x="9" y="1"/>
                  </a:cubicBezTo>
                  <a:cubicBezTo>
                    <a:pt x="7" y="0"/>
                    <a:pt x="3" y="0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Freeform 34"/>
            <p:cNvSpPr>
              <a:spLocks noChangeArrowheads="1"/>
            </p:cNvSpPr>
            <p:nvPr/>
          </p:nvSpPr>
          <p:spPr bwMode="auto">
            <a:xfrm>
              <a:off x="577850" y="436562"/>
              <a:ext cx="955675" cy="1035050"/>
            </a:xfrm>
            <a:custGeom>
              <a:avLst/>
              <a:gdLst>
                <a:gd name="T0" fmla="*/ 2147483646 w 76"/>
                <a:gd name="T1" fmla="*/ 2147483646 h 83"/>
                <a:gd name="T2" fmla="*/ 2147483646 w 76"/>
                <a:gd name="T3" fmla="*/ 2147483646 h 83"/>
                <a:gd name="T4" fmla="*/ 2147483646 w 76"/>
                <a:gd name="T5" fmla="*/ 2147483646 h 83"/>
                <a:gd name="T6" fmla="*/ 2147483646 w 76"/>
                <a:gd name="T7" fmla="*/ 2147483646 h 83"/>
                <a:gd name="T8" fmla="*/ 2147483646 w 76"/>
                <a:gd name="T9" fmla="*/ 2147483646 h 83"/>
                <a:gd name="T10" fmla="*/ 2147483646 w 76"/>
                <a:gd name="T11" fmla="*/ 2147483646 h 83"/>
                <a:gd name="T12" fmla="*/ 2147483646 w 76"/>
                <a:gd name="T13" fmla="*/ 2147483646 h 83"/>
                <a:gd name="T14" fmla="*/ 2147483646 w 76"/>
                <a:gd name="T15" fmla="*/ 2147483646 h 83"/>
                <a:gd name="T16" fmla="*/ 2147483646 w 76"/>
                <a:gd name="T17" fmla="*/ 2147483646 h 83"/>
                <a:gd name="T18" fmla="*/ 2147483646 w 76"/>
                <a:gd name="T19" fmla="*/ 2147483646 h 83"/>
                <a:gd name="T20" fmla="*/ 2147483646 w 76"/>
                <a:gd name="T21" fmla="*/ 2147483646 h 83"/>
                <a:gd name="T22" fmla="*/ 2147483646 w 76"/>
                <a:gd name="T23" fmla="*/ 2147483646 h 83"/>
                <a:gd name="T24" fmla="*/ 2147483646 w 76"/>
                <a:gd name="T25" fmla="*/ 2147483646 h 83"/>
                <a:gd name="T26" fmla="*/ 2147483646 w 76"/>
                <a:gd name="T27" fmla="*/ 2147483646 h 83"/>
                <a:gd name="T28" fmla="*/ 2147483646 w 76"/>
                <a:gd name="T29" fmla="*/ 2147483646 h 83"/>
                <a:gd name="T30" fmla="*/ 2147483646 w 76"/>
                <a:gd name="T31" fmla="*/ 2147483646 h 83"/>
                <a:gd name="T32" fmla="*/ 2147483646 w 76"/>
                <a:gd name="T33" fmla="*/ 2147483646 h 83"/>
                <a:gd name="T34" fmla="*/ 2147483646 w 76"/>
                <a:gd name="T35" fmla="*/ 2147483646 h 83"/>
                <a:gd name="T36" fmla="*/ 2147483646 w 76"/>
                <a:gd name="T37" fmla="*/ 2147483646 h 83"/>
                <a:gd name="T38" fmla="*/ 2147483646 w 76"/>
                <a:gd name="T39" fmla="*/ 2147483646 h 83"/>
                <a:gd name="T40" fmla="*/ 2147483646 w 76"/>
                <a:gd name="T41" fmla="*/ 0 h 83"/>
                <a:gd name="T42" fmla="*/ 0 w 76"/>
                <a:gd name="T43" fmla="*/ 2147483646 h 83"/>
                <a:gd name="T44" fmla="*/ 0 w 76"/>
                <a:gd name="T45" fmla="*/ 2147483646 h 83"/>
                <a:gd name="T46" fmla="*/ 2147483646 w 76"/>
                <a:gd name="T47" fmla="*/ 2147483646 h 83"/>
                <a:gd name="T48" fmla="*/ 2147483646 w 76"/>
                <a:gd name="T49" fmla="*/ 2147483646 h 83"/>
                <a:gd name="T50" fmla="*/ 2147483646 w 76"/>
                <a:gd name="T51" fmla="*/ 2147483646 h 83"/>
                <a:gd name="T52" fmla="*/ 2147483646 w 76"/>
                <a:gd name="T53" fmla="*/ 2147483646 h 83"/>
                <a:gd name="T54" fmla="*/ 2147483646 w 76"/>
                <a:gd name="T55" fmla="*/ 2147483646 h 83"/>
                <a:gd name="T56" fmla="*/ 2147483646 w 76"/>
                <a:gd name="T57" fmla="*/ 2147483646 h 83"/>
                <a:gd name="T58" fmla="*/ 2147483646 w 76"/>
                <a:gd name="T59" fmla="*/ 2147483646 h 83"/>
                <a:gd name="T60" fmla="*/ 2147483646 w 76"/>
                <a:gd name="T61" fmla="*/ 2147483646 h 83"/>
                <a:gd name="T62" fmla="*/ 2147483646 w 76"/>
                <a:gd name="T63" fmla="*/ 2147483646 h 83"/>
                <a:gd name="T64" fmla="*/ 2147483646 w 76"/>
                <a:gd name="T65" fmla="*/ 2147483646 h 83"/>
                <a:gd name="T66" fmla="*/ 2147483646 w 76"/>
                <a:gd name="T67" fmla="*/ 2147483646 h 83"/>
                <a:gd name="T68" fmla="*/ 2147483646 w 76"/>
                <a:gd name="T69" fmla="*/ 2147483646 h 83"/>
                <a:gd name="T70" fmla="*/ 2147483646 w 76"/>
                <a:gd name="T71" fmla="*/ 2147483646 h 83"/>
                <a:gd name="T72" fmla="*/ 2147483646 w 76"/>
                <a:gd name="T73" fmla="*/ 2147483646 h 83"/>
                <a:gd name="T74" fmla="*/ 2147483646 w 76"/>
                <a:gd name="T75" fmla="*/ 2147483646 h 83"/>
                <a:gd name="T76" fmla="*/ 2147483646 w 76"/>
                <a:gd name="T77" fmla="*/ 2147483646 h 83"/>
                <a:gd name="T78" fmla="*/ 2147483646 w 76"/>
                <a:gd name="T79" fmla="*/ 2147483646 h 83"/>
                <a:gd name="T80" fmla="*/ 2147483646 w 76"/>
                <a:gd name="T81" fmla="*/ 2147483646 h 83"/>
                <a:gd name="T82" fmla="*/ 2147483646 w 76"/>
                <a:gd name="T83" fmla="*/ 2147483646 h 8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6"/>
                <a:gd name="T127" fmla="*/ 0 h 83"/>
                <a:gd name="T128" fmla="*/ 76 w 76"/>
                <a:gd name="T129" fmla="*/ 83 h 8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6" h="83">
                  <a:moveTo>
                    <a:pt x="74" y="10"/>
                  </a:moveTo>
                  <a:cubicBezTo>
                    <a:pt x="72" y="9"/>
                    <a:pt x="45" y="13"/>
                    <a:pt x="45" y="13"/>
                  </a:cubicBezTo>
                  <a:cubicBezTo>
                    <a:pt x="45" y="13"/>
                    <a:pt x="35" y="21"/>
                    <a:pt x="31" y="21"/>
                  </a:cubicBezTo>
                  <a:cubicBezTo>
                    <a:pt x="31" y="21"/>
                    <a:pt x="41" y="16"/>
                    <a:pt x="39" y="13"/>
                  </a:cubicBezTo>
                  <a:cubicBezTo>
                    <a:pt x="37" y="10"/>
                    <a:pt x="29" y="21"/>
                    <a:pt x="29" y="21"/>
                  </a:cubicBezTo>
                  <a:cubicBezTo>
                    <a:pt x="29" y="21"/>
                    <a:pt x="31" y="15"/>
                    <a:pt x="35" y="13"/>
                  </a:cubicBezTo>
                  <a:cubicBezTo>
                    <a:pt x="35" y="13"/>
                    <a:pt x="30" y="11"/>
                    <a:pt x="26" y="20"/>
                  </a:cubicBezTo>
                  <a:cubicBezTo>
                    <a:pt x="26" y="20"/>
                    <a:pt x="27" y="15"/>
                    <a:pt x="28" y="13"/>
                  </a:cubicBezTo>
                  <a:cubicBezTo>
                    <a:pt x="29" y="13"/>
                    <a:pt x="29" y="12"/>
                    <a:pt x="29" y="12"/>
                  </a:cubicBezTo>
                  <a:cubicBezTo>
                    <a:pt x="31" y="11"/>
                    <a:pt x="28" y="11"/>
                    <a:pt x="27" y="12"/>
                  </a:cubicBezTo>
                  <a:cubicBezTo>
                    <a:pt x="25" y="13"/>
                    <a:pt x="24" y="18"/>
                    <a:pt x="24" y="18"/>
                  </a:cubicBezTo>
                  <a:cubicBezTo>
                    <a:pt x="24" y="18"/>
                    <a:pt x="22" y="12"/>
                    <a:pt x="25" y="11"/>
                  </a:cubicBezTo>
                  <a:cubicBezTo>
                    <a:pt x="25" y="11"/>
                    <a:pt x="21" y="9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16" y="6"/>
                    <a:pt x="21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18" y="1"/>
                    <a:pt x="17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9" y="1"/>
                    <a:pt x="9" y="1"/>
                  </a:cubicBezTo>
                  <a:cubicBezTo>
                    <a:pt x="10" y="1"/>
                    <a:pt x="11" y="4"/>
                    <a:pt x="13" y="4"/>
                  </a:cubicBezTo>
                  <a:cubicBezTo>
                    <a:pt x="13" y="4"/>
                    <a:pt x="5" y="4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2" y="4"/>
                    <a:pt x="4" y="6"/>
                    <a:pt x="5" y="6"/>
                  </a:cubicBezTo>
                  <a:cubicBezTo>
                    <a:pt x="7" y="7"/>
                    <a:pt x="2" y="11"/>
                    <a:pt x="2" y="22"/>
                  </a:cubicBezTo>
                  <a:cubicBezTo>
                    <a:pt x="2" y="26"/>
                    <a:pt x="2" y="30"/>
                    <a:pt x="1" y="33"/>
                  </a:cubicBezTo>
                  <a:cubicBezTo>
                    <a:pt x="1" y="34"/>
                    <a:pt x="2" y="35"/>
                    <a:pt x="2" y="36"/>
                  </a:cubicBezTo>
                  <a:cubicBezTo>
                    <a:pt x="2" y="36"/>
                    <a:pt x="2" y="38"/>
                    <a:pt x="3" y="4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42"/>
                    <a:pt x="8" y="42"/>
                  </a:cubicBezTo>
                  <a:cubicBezTo>
                    <a:pt x="10" y="43"/>
                    <a:pt x="20" y="74"/>
                    <a:pt x="21" y="74"/>
                  </a:cubicBezTo>
                  <a:cubicBezTo>
                    <a:pt x="22" y="75"/>
                    <a:pt x="28" y="83"/>
                    <a:pt x="28" y="83"/>
                  </a:cubicBezTo>
                  <a:cubicBezTo>
                    <a:pt x="28" y="83"/>
                    <a:pt x="25" y="54"/>
                    <a:pt x="25" y="51"/>
                  </a:cubicBezTo>
                  <a:cubicBezTo>
                    <a:pt x="25" y="49"/>
                    <a:pt x="23" y="23"/>
                    <a:pt x="23" y="23"/>
                  </a:cubicBezTo>
                  <a:cubicBezTo>
                    <a:pt x="23" y="23"/>
                    <a:pt x="32" y="23"/>
                    <a:pt x="33" y="22"/>
                  </a:cubicBezTo>
                  <a:cubicBezTo>
                    <a:pt x="35" y="22"/>
                    <a:pt x="41" y="21"/>
                    <a:pt x="43" y="21"/>
                  </a:cubicBezTo>
                  <a:cubicBezTo>
                    <a:pt x="43" y="21"/>
                    <a:pt x="40" y="22"/>
                    <a:pt x="41" y="23"/>
                  </a:cubicBezTo>
                  <a:cubicBezTo>
                    <a:pt x="42" y="25"/>
                    <a:pt x="49" y="23"/>
                    <a:pt x="52" y="22"/>
                  </a:cubicBezTo>
                  <a:cubicBezTo>
                    <a:pt x="54" y="22"/>
                    <a:pt x="76" y="19"/>
                    <a:pt x="76" y="19"/>
                  </a:cubicBezTo>
                  <a:cubicBezTo>
                    <a:pt x="76" y="19"/>
                    <a:pt x="76" y="11"/>
                    <a:pt x="74" y="1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35"/>
            <p:cNvSpPr>
              <a:spLocks noChangeArrowheads="1"/>
            </p:cNvSpPr>
            <p:nvPr/>
          </p:nvSpPr>
          <p:spPr bwMode="auto">
            <a:xfrm>
              <a:off x="377825" y="447675"/>
              <a:ext cx="163513" cy="674687"/>
            </a:xfrm>
            <a:custGeom>
              <a:avLst/>
              <a:gdLst>
                <a:gd name="T0" fmla="*/ 0 w 13"/>
                <a:gd name="T1" fmla="*/ 2147483646 h 54"/>
                <a:gd name="T2" fmla="*/ 2147483646 w 13"/>
                <a:gd name="T3" fmla="*/ 2147483646 h 54"/>
                <a:gd name="T4" fmla="*/ 2147483646 w 13"/>
                <a:gd name="T5" fmla="*/ 2147483646 h 54"/>
                <a:gd name="T6" fmla="*/ 2147483646 w 13"/>
                <a:gd name="T7" fmla="*/ 2147483646 h 54"/>
                <a:gd name="T8" fmla="*/ 2147483646 w 13"/>
                <a:gd name="T9" fmla="*/ 2147483646 h 54"/>
                <a:gd name="T10" fmla="*/ 2147483646 w 13"/>
                <a:gd name="T11" fmla="*/ 2147483646 h 54"/>
                <a:gd name="T12" fmla="*/ 2147483646 w 13"/>
                <a:gd name="T13" fmla="*/ 2147483646 h 54"/>
                <a:gd name="T14" fmla="*/ 2147483646 w 13"/>
                <a:gd name="T15" fmla="*/ 2147483646 h 54"/>
                <a:gd name="T16" fmla="*/ 2147483646 w 13"/>
                <a:gd name="T17" fmla="*/ 2147483646 h 54"/>
                <a:gd name="T18" fmla="*/ 0 w 13"/>
                <a:gd name="T19" fmla="*/ 2147483646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54"/>
                <a:gd name="T32" fmla="*/ 13 w 13"/>
                <a:gd name="T33" fmla="*/ 54 h 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54">
                  <a:moveTo>
                    <a:pt x="0" y="49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1" y="13"/>
                    <a:pt x="11" y="12"/>
                  </a:cubicBezTo>
                  <a:cubicBezTo>
                    <a:pt x="11" y="11"/>
                    <a:pt x="9" y="7"/>
                    <a:pt x="9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9" y="0"/>
                    <a:pt x="7" y="1"/>
                  </a:cubicBezTo>
                  <a:cubicBezTo>
                    <a:pt x="5" y="2"/>
                    <a:pt x="4" y="6"/>
                    <a:pt x="4" y="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6346454" y="4413008"/>
            <a:ext cx="2897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A6546"/>
                </a:solidFill>
              </a:rPr>
              <a:t>缓存帧状态</a:t>
            </a:r>
            <a:endParaRPr lang="en-US" altLang="zh-CN" sz="1600" dirty="0"/>
          </a:p>
        </p:txBody>
      </p:sp>
      <p:grpSp>
        <p:nvGrpSpPr>
          <p:cNvPr id="60" name="组合 59"/>
          <p:cNvGrpSpPr/>
          <p:nvPr/>
        </p:nvGrpSpPr>
        <p:grpSpPr>
          <a:xfrm>
            <a:off x="3124536" y="3643850"/>
            <a:ext cx="510042" cy="510042"/>
            <a:chOff x="1934367" y="1565356"/>
            <a:chExt cx="510042" cy="510042"/>
          </a:xfrm>
        </p:grpSpPr>
        <p:sp>
          <p:nvSpPr>
            <p:cNvPr id="61" name="椭圆 60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327668" y="2964662"/>
            <a:ext cx="991084" cy="991084"/>
            <a:chOff x="1934367" y="1565356"/>
            <a:chExt cx="510042" cy="510042"/>
          </a:xfrm>
        </p:grpSpPr>
        <p:sp>
          <p:nvSpPr>
            <p:cNvPr id="64" name="椭圆 63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077215" y="4691013"/>
            <a:ext cx="510042" cy="510042"/>
            <a:chOff x="1934367" y="1565356"/>
            <a:chExt cx="510042" cy="510042"/>
          </a:xfrm>
        </p:grpSpPr>
        <p:sp>
          <p:nvSpPr>
            <p:cNvPr id="67" name="椭圆 66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035847" y="1854744"/>
            <a:ext cx="510042" cy="510042"/>
            <a:chOff x="1934367" y="1565356"/>
            <a:chExt cx="510042" cy="510042"/>
          </a:xfrm>
        </p:grpSpPr>
        <p:sp>
          <p:nvSpPr>
            <p:cNvPr id="70" name="椭圆 69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299784" y="3394364"/>
            <a:ext cx="991084" cy="991084"/>
            <a:chOff x="1934367" y="1565356"/>
            <a:chExt cx="510042" cy="510042"/>
          </a:xfrm>
        </p:grpSpPr>
        <p:sp>
          <p:nvSpPr>
            <p:cNvPr id="76" name="椭圆 75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090693" y="1359202"/>
            <a:ext cx="991084" cy="991084"/>
            <a:chOff x="1934367" y="1565356"/>
            <a:chExt cx="510042" cy="510042"/>
          </a:xfrm>
        </p:grpSpPr>
        <p:sp>
          <p:nvSpPr>
            <p:cNvPr id="79" name="椭圆 78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矩形 83"/>
          <p:cNvSpPr/>
          <p:nvPr/>
        </p:nvSpPr>
        <p:spPr>
          <a:xfrm>
            <a:off x="3571874" y="4023729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A6546"/>
                </a:solidFill>
              </a:rPr>
              <a:t>多线程键盘监听</a:t>
            </a:r>
            <a:endParaRPr lang="en-US" altLang="zh-CN" dirty="0" smtClean="0"/>
          </a:p>
          <a:p>
            <a:endParaRPr lang="en-US" altLang="zh-CN" sz="1600" dirty="0"/>
          </a:p>
        </p:txBody>
      </p:sp>
      <p:sp>
        <p:nvSpPr>
          <p:cNvPr id="85" name="矩形 84"/>
          <p:cNvSpPr/>
          <p:nvPr/>
        </p:nvSpPr>
        <p:spPr>
          <a:xfrm>
            <a:off x="9375743" y="892347"/>
            <a:ext cx="243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A6546"/>
                </a:solidFill>
              </a:rPr>
              <a:t>鼠标移动显示世界</a:t>
            </a:r>
            <a:endParaRPr lang="en-US" altLang="zh-CN" sz="1600" dirty="0"/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3379557" y="3460204"/>
            <a:ext cx="1452362" cy="42970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>
            <a:off x="4831919" y="3460204"/>
            <a:ext cx="1494236" cy="14768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 flipV="1">
            <a:off x="6311569" y="3872486"/>
            <a:ext cx="1492466" cy="106458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flipV="1">
            <a:off x="7804035" y="2100800"/>
            <a:ext cx="504252" cy="177168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 flipV="1">
            <a:off x="8308287" y="1836814"/>
            <a:ext cx="2286657" cy="26398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25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9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4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9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nimBg="1" autoUpdateAnimBg="0"/>
      <p:bldP spid="16387" grpId="0" bldLvl="0" animBg="1" autoUpdateAnimBg="0"/>
      <p:bldP spid="16388" grpId="0" bldLvl="0" animBg="1" autoUpdateAnimBg="0"/>
      <p:bldP spid="16389" grpId="0" bldLvl="0" animBg="1" autoUpdateAnimBg="0"/>
      <p:bldP spid="16390" grpId="0" bldLvl="0" animBg="1" autoUpdateAnimBg="0"/>
      <p:bldP spid="16391" grpId="0" bldLvl="0" autoUpdateAnimBg="0"/>
      <p:bldP spid="59" grpId="0"/>
      <p:bldP spid="84" grpId="0"/>
      <p:bldP spid="85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204</Words>
  <Application>Microsoft Macintosh PowerPoint</Application>
  <PresentationFormat>宽屏</PresentationFormat>
  <Paragraphs>62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Calibri</vt:lpstr>
      <vt:lpstr>Calibri Light</vt:lpstr>
      <vt:lpstr>Impact</vt:lpstr>
      <vt:lpstr>Vineta BT</vt:lpstr>
      <vt:lpstr>方正正准黑简体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shimin</dc:creator>
  <cp:lastModifiedBy>高 志坤</cp:lastModifiedBy>
  <cp:revision>135</cp:revision>
  <dcterms:modified xsi:type="dcterms:W3CDTF">2018-06-10T03:35:11Z</dcterms:modified>
</cp:coreProperties>
</file>