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E04-AB43-4736-A19C-8CDFDD4D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7BA8-6A6E-4B1F-BA20-DD7A0DA50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463D-9740-4B7A-AF7C-CEBB4E2B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6885-5198-4E2B-B6B8-2556D29C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6542-8FBB-4B03-8C8E-B57AE9F0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08D2-552C-4287-B807-C04D34D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008A0-77F2-4125-BD00-A5BFAA31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6937-A419-4F70-9744-76B412ED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8A72-12B5-4AC9-8B8F-6917772D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294A-D8E5-4A4F-B487-98A6A5BA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4D471-9558-40EC-8420-877ED78F2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609E-6AC1-4CF9-9BF6-E2E21182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F673-9044-419C-800E-DC257F94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5D48-346D-410E-84D2-D4763B68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7374-A3FF-4EAF-9739-AA908759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A836-56D2-4548-B5BF-C8C6AB97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F1E-2666-45AD-8D42-5EC6C38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FCAB-E965-41D5-A990-3735B27A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A6CF-ACEE-4D9B-A277-35D7CB5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7D7B-1947-4C83-AFF2-C955791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C75-5CF5-4F2F-8537-77D884D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4899-9557-4B57-8A6E-C3013387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12C8-3758-4FD4-B4CC-6953A541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A74D-D0C2-4E13-9278-9F6F99F9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9DC3-350A-4859-84D2-2DF03E27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FDF9-55FB-4636-9843-E4EA6DB2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035A-D964-4A3C-9624-2DA958B7A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BD79D-B4A8-472B-AEF3-91C868CA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75FF6-FCB1-4936-B410-D5488A32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F537B-B023-486A-839B-63710DD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923D-7816-46B8-BBF8-C4AC31C5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74CD-D98D-4CBC-B18B-0659E16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19EC-3EA2-4A12-8701-35395A68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5B1D-6FE9-4D08-9EA5-6AD7BE62E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4A88C-CCE6-46C1-A6A0-9B1A9D2D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32B61-EA09-4382-9B28-C5C08162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61459-BE68-4416-AB60-80F01B76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08F59-FF0C-44A1-BDB8-8557340B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4A537-DFB7-479B-B472-2953B65C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2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623-14C3-45EA-84D3-E20B6E2E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17577-6411-454A-B7FD-D319540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8ABDE-C0C2-43CD-9713-05FFCE7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3DAA9-2B97-4181-ABBE-99E0CD02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C3707-E1C1-454E-87C4-4989E6F7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BDE6A-7F45-4D1A-A02C-4727BAEC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9E6DD-BE03-4FC8-B27B-5D1C7550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3F1F-1F2E-4022-8711-485F48E1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3519-D5CD-4984-BBF9-DEA788A3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C0FC1-F5F3-4BAD-92A2-45F89081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2BE81-F370-4B2E-A20C-0CF831E0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3A753-FE67-4F3C-A76B-C435083E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FC98-DF29-414D-8581-305A6DA8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3118-F18D-4164-A196-ED7F8E7B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B1DF6-7640-4856-A120-7C9AC1936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6778-13E2-4069-BC0C-1B00ACA7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2CC9-1BEA-44DA-A2D2-D59D5853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665FB-BF89-4361-BE0D-6818B75A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CCFDD-6683-4ADB-8EE4-B2A5230C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1B25E-3E5C-40F1-918B-2FC621AB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1E007-05DC-47F1-B1EF-8DC1447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250-6110-4718-BA1E-EEDD57D83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ACA-4DBB-4AED-BCF4-7CDED2803A7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CFB1-088E-4F2B-8E9B-500D3B975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6A18-5C70-494D-9C26-698A41DB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B8A-08F6-497A-BED4-2DBD8A184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6893-7308-4EFC-B2D0-EDA7E992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</a:t>
            </a:r>
          </a:p>
        </p:txBody>
      </p:sp>
    </p:spTree>
    <p:extLst>
      <p:ext uri="{BB962C8B-B14F-4D97-AF65-F5344CB8AC3E}">
        <p14:creationId xmlns:p14="http://schemas.microsoft.com/office/powerpoint/2010/main" val="239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A9C-435F-4FCA-BA17-C76C933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8342-0766-4990-B414-AE92534A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Object Oriented Language which means that the code can be divided into individual code, namely objects. </a:t>
            </a:r>
          </a:p>
          <a:p>
            <a:r>
              <a:rPr lang="en-US" dirty="0"/>
              <a:t>Each of these objects is an instance of a so-called class. </a:t>
            </a:r>
          </a:p>
          <a:p>
            <a:r>
              <a:rPr lang="en-US" dirty="0"/>
              <a:t>Everything that is indented after the colon belongs to the class.</a:t>
            </a:r>
          </a:p>
          <a:p>
            <a:r>
              <a:rPr lang="en-US" dirty="0"/>
              <a:t>Class Car: </a:t>
            </a:r>
          </a:p>
          <a:p>
            <a:pPr lvl="1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self,manufacturer,model,hp</a:t>
            </a:r>
            <a:r>
              <a:rPr lang="en-US" dirty="0"/>
              <a:t>):</a:t>
            </a:r>
          </a:p>
          <a:p>
            <a:pPr lvl="2"/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pPr lvl="2"/>
            <a:r>
              <a:rPr lang="en-US" dirty="0" err="1"/>
              <a:t>Self.hp</a:t>
            </a:r>
            <a:r>
              <a:rPr lang="en-US" dirty="0"/>
              <a:t> = hp </a:t>
            </a:r>
          </a:p>
          <a:p>
            <a:pPr lvl="2"/>
            <a:r>
              <a:rPr lang="en-US" dirty="0" err="1"/>
              <a:t>Self.manufacturer</a:t>
            </a:r>
            <a:r>
              <a:rPr lang="en-US" dirty="0"/>
              <a:t> = manufacturer</a:t>
            </a:r>
          </a:p>
        </p:txBody>
      </p:sp>
    </p:spTree>
    <p:extLst>
      <p:ext uri="{BB962C8B-B14F-4D97-AF65-F5344CB8AC3E}">
        <p14:creationId xmlns:p14="http://schemas.microsoft.com/office/powerpoint/2010/main" val="40410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C2B-18B7-491D-93B0-E855537E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25C7-BBB3-4465-BBB1-2E06196A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special function __</a:t>
            </a:r>
            <a:r>
              <a:rPr lang="en-US" dirty="0" err="1"/>
              <a:t>init</a:t>
            </a:r>
            <a:r>
              <a:rPr lang="en-US" dirty="0"/>
              <a:t>__ called as constructor </a:t>
            </a:r>
          </a:p>
          <a:p>
            <a:r>
              <a:rPr lang="en-US" dirty="0"/>
              <a:t>Every time we create an instance or an object of our class ,we use this constructor. </a:t>
            </a:r>
          </a:p>
          <a:p>
            <a:r>
              <a:rPr lang="en-US" dirty="0"/>
              <a:t>It accepts parameter</a:t>
            </a:r>
          </a:p>
          <a:p>
            <a:r>
              <a:rPr lang="en-US" dirty="0"/>
              <a:t>First one is self which is mandatory.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3D67-F420-4CB3-98E0-51473DA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Functions and Variables to the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5178-E0B2-4CE8-845A-0A8DECB6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  <a:p>
            <a:pPr lvl="1"/>
            <a:r>
              <a:rPr lang="en-US" dirty="0"/>
              <a:t>Simply add functions to our class that perform certain actions. </a:t>
            </a:r>
          </a:p>
          <a:p>
            <a:pPr lvl="1"/>
            <a:r>
              <a:rPr lang="en-US" dirty="0"/>
              <a:t>These actions can also access the attributes of the class. 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Class Car: </a:t>
            </a:r>
          </a:p>
          <a:p>
            <a:pPr lvl="2"/>
            <a:r>
              <a:rPr lang="en-US" dirty="0" err="1"/>
              <a:t>amount_cars</a:t>
            </a:r>
            <a:r>
              <a:rPr lang="en-US" dirty="0"/>
              <a:t> = 0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 (self ):</a:t>
            </a:r>
          </a:p>
          <a:p>
            <a:pPr marL="914400" lvl="2" indent="0">
              <a:buNone/>
            </a:pPr>
            <a:r>
              <a:rPr lang="en-US" dirty="0"/>
              <a:t>     </a:t>
            </a:r>
            <a:r>
              <a:rPr lang="en-US" dirty="0" err="1"/>
              <a:t>amount_cars</a:t>
            </a:r>
            <a:r>
              <a:rPr lang="en-US" dirty="0"/>
              <a:t> +=1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Every time a new class of car is created then the </a:t>
            </a:r>
            <a:r>
              <a:rPr lang="en-US" dirty="0" err="1"/>
              <a:t>amount_car</a:t>
            </a:r>
            <a:r>
              <a:rPr lang="en-US" dirty="0"/>
              <a:t> is increased by 1. </a:t>
            </a:r>
          </a:p>
        </p:txBody>
      </p:sp>
    </p:spTree>
    <p:extLst>
      <p:ext uri="{BB962C8B-B14F-4D97-AF65-F5344CB8AC3E}">
        <p14:creationId xmlns:p14="http://schemas.microsoft.com/office/powerpoint/2010/main" val="3307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36D2-DF47-495B-8BC0-7C22BD23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5678-C326-4A53-A1C7-20B0581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can also specify a method that gets called when our object gets destroyed or deleted and is no longer needed. This is called as destructor and it is opposite of the constructor. </a:t>
            </a:r>
          </a:p>
          <a:p>
            <a:r>
              <a:rPr lang="en-US" dirty="0" err="1"/>
              <a:t>def__del</a:t>
            </a:r>
            <a:r>
              <a:rPr lang="en-US" dirty="0"/>
              <a:t>__(self):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6A55-EBD2-4B60-9BBB-44CF9B04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981E-2BA1-4788-B41A-A1561D68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implemented the class, we can start to create some object of it. </a:t>
            </a:r>
          </a:p>
          <a:p>
            <a:r>
              <a:rPr lang="en-US" dirty="0"/>
              <a:t>Mycar1 = car(“</a:t>
            </a:r>
            <a:r>
              <a:rPr lang="en-US" dirty="0" err="1"/>
              <a:t>Tesla”,”Model</a:t>
            </a:r>
            <a:r>
              <a:rPr lang="en-US" dirty="0"/>
              <a:t> X” ,525)</a:t>
            </a:r>
          </a:p>
          <a:p>
            <a:r>
              <a:rPr lang="en-US" dirty="0"/>
              <a:t>MyCar2  = car(“BMW”,”X4”,355)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09F-547E-42FB-B4CB-B9DE364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306B-95EA-4438-8D1A-D70EF30F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classes and to extend them with new attributes and functions. </a:t>
            </a:r>
          </a:p>
          <a:p>
            <a:r>
              <a:rPr lang="en-US" dirty="0"/>
              <a:t>Same function in different classes with same parameters. </a:t>
            </a:r>
          </a:p>
        </p:txBody>
      </p:sp>
    </p:spTree>
    <p:extLst>
      <p:ext uri="{BB962C8B-B14F-4D97-AF65-F5344CB8AC3E}">
        <p14:creationId xmlns:p14="http://schemas.microsoft.com/office/powerpoint/2010/main" val="10044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7DB3-FE8E-4B61-99CD-DAA70A83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293F-8819-43DC-AB12-9C12D7BB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in Python allows you to define how operators like +, -, *, /, etc., behave with objects of your custom classes. This gives you the ability to customize the behavior of these operators based on the semantics of your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Classes and Objects </vt:lpstr>
      <vt:lpstr>Classes </vt:lpstr>
      <vt:lpstr>Constructor</vt:lpstr>
      <vt:lpstr>Adding Functions and Variables to the class </vt:lpstr>
      <vt:lpstr>Destructors </vt:lpstr>
      <vt:lpstr>Creating Objects </vt:lpstr>
      <vt:lpstr>INHERITANCE</vt:lpstr>
      <vt:lpstr>Operator Overloading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avnit bambah</dc:creator>
  <cp:lastModifiedBy>avnit bambah</cp:lastModifiedBy>
  <cp:revision>6</cp:revision>
  <dcterms:created xsi:type="dcterms:W3CDTF">2024-09-24T01:55:09Z</dcterms:created>
  <dcterms:modified xsi:type="dcterms:W3CDTF">2024-09-25T12:15:58Z</dcterms:modified>
</cp:coreProperties>
</file>