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79B6-3B51-4D18-903C-7A03B92BE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1EE29-BECE-48A7-AB02-46C5BA471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403DB-0700-45B3-B85E-DA1D53C9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0FEC-568F-4A9E-8F6B-D36AAE0F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985F9-75DF-4324-98CB-00CE2227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35EF-F087-4B6A-B3B6-27DC7024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A42D-FD39-4CEA-B8AB-9F3B5A313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F935-C516-45C7-A3CE-8F72801D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816A-A378-4D5F-B13A-A3F2BC66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56A8-A867-44B1-A49D-272EC3D0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9D34C-214A-44FB-ABD9-710940CD6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4EAE7-93D8-495B-93E6-F80C71594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B468A-2C9A-4784-B067-E3F02C36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7907-70AF-4CC1-8EBE-B88F98DE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2D78-9F6E-4CF5-B599-9FD05AE9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E923-C5C7-4F3D-B024-F58DD27F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86E2-B2BE-49C9-90C1-9940EF34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01A0-213F-4535-9301-AF520F19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0AB8-20D0-41ED-8D36-021A4AD3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AF293-D8CF-4A91-861D-0951106C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7BF1-418D-4B91-B82A-F8FEF39C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02033-5C09-4DE0-8C77-B582D0569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81D38-2ADE-45B5-BCD6-09FBE200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C7EE-CB2B-4D2A-9816-19F66E2D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2784C-587A-41D9-BE32-6EC0E54A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3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27F2-4100-474C-8FB9-4F51E703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9AA5-71A5-45DE-A273-7BE4D5088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D715E-A252-4768-8CA2-12EBEF047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1B6A7-D2FD-405C-B09D-30FE214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98C6B-09A1-4563-BC7E-B4DA999C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2F2E5-2C50-4723-9381-CF0391F4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4DE4-B0DE-4A27-96FA-1BC04E16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99A16-4AB5-4494-AD2A-2B9B7C26D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0FA01-42AB-48B9-998F-763D4602D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42625-9D5E-4F4E-B478-118C62509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7017A-0716-4989-B0C1-FE548284C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788BD-7FF1-4E2F-992F-D04CFA4F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77BC2-CEE8-4D6F-8B38-E1DF2D52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938B6-8ACE-49AA-B0A9-F009205E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1843-59D6-4074-A8C3-0C1D3919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1D49F-AD16-4ED9-85AE-C699EFE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AC81E-47CB-4452-8D00-1A430349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4F1A8-3692-4E4A-BC39-000935B5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8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D3712-B951-4137-84B0-11377132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38E7A-1B64-4221-AD41-923214BF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469A-F20E-4406-BE2C-A15ABD36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0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1688-22D6-4EBE-9FFB-1903EA96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A4DC-A5D6-4D31-A97A-0055276E1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0182D-7E02-4A21-839D-468B87A78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8B8BB-F0DA-4AE2-B3F7-9531CF2E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F6F8-F5B8-4235-A678-BCE974D8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3F0D0-06E0-4502-B275-120ED15D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051A-AA6E-4601-BF29-395CB494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BD5CF-39B3-4997-94B7-9CA11FFC1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7683D-319B-4C25-A0C7-95E01E04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47C83-5B98-4C44-8C98-4EEF91CD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E97B3-E848-42A0-A074-EBCEB87F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1F310-987F-46E2-B5A2-D8A41E2B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21404-CEFA-4A01-A096-E01D1101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479A4-DA75-47B3-A116-493E41DE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76D63-D463-4076-8F49-FC950FC71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B521-9182-4012-B86B-65B8484C7DE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6BB5-7D0F-4A05-B389-38D3E6A7C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D0B89-086E-415C-96B6-B503CE950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9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pychar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D236-DFEA-463C-AAD0-4033863F3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Everyone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1069-8F48-4250-B34F-F8A43E59D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Avnit Bambah</a:t>
            </a:r>
          </a:p>
        </p:txBody>
      </p:sp>
    </p:spTree>
    <p:extLst>
      <p:ext uri="{BB962C8B-B14F-4D97-AF65-F5344CB8AC3E}">
        <p14:creationId xmlns:p14="http://schemas.microsoft.com/office/powerpoint/2010/main" val="32609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1C72-FA3B-48EA-861D-46B17960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 two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B224-EAED-4C5C-B364-1C2EE94B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“my name” </a:t>
            </a:r>
          </a:p>
          <a:p>
            <a:r>
              <a:rPr lang="en-US" dirty="0"/>
              <a:t>b = “</a:t>
            </a:r>
            <a:r>
              <a:rPr lang="en-US" dirty="0" err="1"/>
              <a:t>xyz</a:t>
            </a:r>
            <a:r>
              <a:rPr lang="en-US" dirty="0"/>
              <a:t>” </a:t>
            </a:r>
          </a:p>
          <a:p>
            <a:r>
              <a:rPr lang="en-US" dirty="0"/>
              <a:t>c = a + b</a:t>
            </a:r>
          </a:p>
          <a:p>
            <a:r>
              <a:rPr lang="en-US" dirty="0"/>
              <a:t>Print(c)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5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3B8C-9D53-454F-B981-097863C2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18F8-09FE-4FCF-B718-E1F5A121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True or False </a:t>
            </a:r>
          </a:p>
          <a:p>
            <a:r>
              <a:rPr lang="en-US" dirty="0"/>
              <a:t>Keyword bool </a:t>
            </a:r>
          </a:p>
        </p:txBody>
      </p:sp>
    </p:spTree>
    <p:extLst>
      <p:ext uri="{BB962C8B-B14F-4D97-AF65-F5344CB8AC3E}">
        <p14:creationId xmlns:p14="http://schemas.microsoft.com/office/powerpoint/2010/main" val="380099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4019-7D0C-4EA9-BA87-63BDDAAF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5B72-3F07-45EC-958C-F6922EFF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variable, objects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675CA6-8DB1-4011-9C53-17DF0CF8B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03276"/>
              </p:ext>
            </p:extLst>
          </p:nvPr>
        </p:nvGraphicFramePr>
        <p:xfrm>
          <a:off x="1093849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412240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5362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037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1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5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Immutable list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9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key value 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34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0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996D-2277-4BA8-A9A4-355EEFEB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B92679-DC2F-4A9C-9032-BC03A59AB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942520"/>
              </p:ext>
            </p:extLst>
          </p:nvPr>
        </p:nvGraphicFramePr>
        <p:xfrm>
          <a:off x="838200" y="1825625"/>
          <a:ext cx="105156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676449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31196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72258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1377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1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two numbers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5+2 = 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8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two numbers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5-2=3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6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Multiples two numbers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5*2 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2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two numbers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5/2 =2.5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remainder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5%2 =1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a value to the power of another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5**2 = 25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result of a division without decimal places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5//2 =2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38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07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3AAC-D442-4C23-BD0A-8AFC892E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94932B-FDDD-4323-8F9A-80F4C56AC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485742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80607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5698742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6297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 a value to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value to a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+=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2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a value from the 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-=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1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Multiplies a values with a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*=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the variable by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/=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7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 the remainder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%=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4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 the result of a 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A**=2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3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 the result of a floor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//=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3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8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E49D-7F36-48E2-823A-38A55432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1860BC-E05F-46E3-B7B0-C213CCDDA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1981"/>
              </p:ext>
            </p:extLst>
          </p:nvPr>
        </p:nvGraphicFramePr>
        <p:xfrm>
          <a:off x="838200" y="1825625"/>
          <a:ext cx="105156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172118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01234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328504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6236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49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values are the same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== b 10 == 10 -&gt;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3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values are not the 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!= b 10 != 20 -&gt;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4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value is greater than the 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value is less than the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&lt;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3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value is greater than or equal to another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1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value is less than the other 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&lt;=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9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22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C872-D841-46DA-A479-6DDCC9DB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DE681-1917-4F3D-B7FA-FD92C6203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50154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921304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64100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one has to be true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6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has to be true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2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Negates the input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30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81852C-428C-4458-A92C-625F2778E6C7}"/>
              </a:ext>
            </a:extLst>
          </p:cNvPr>
          <p:cNvSpPr txBox="1"/>
          <p:nvPr/>
        </p:nvSpPr>
        <p:spPr>
          <a:xfrm>
            <a:off x="1032164" y="3643745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is true and B is false </a:t>
            </a:r>
          </a:p>
          <a:p>
            <a:r>
              <a:rPr lang="en-US" dirty="0"/>
              <a:t>A or B is true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365685-0447-4BEE-AE02-67C2C6CB1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76304"/>
              </p:ext>
            </p:extLst>
          </p:nvPr>
        </p:nvGraphicFramePr>
        <p:xfrm>
          <a:off x="3225801" y="3643744"/>
          <a:ext cx="6137565" cy="201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855">
                  <a:extLst>
                    <a:ext uri="{9D8B030D-6E8A-4147-A177-3AD203B41FA5}">
                      <a16:colId xmlns:a16="http://schemas.microsoft.com/office/drawing/2014/main" val="3465298661"/>
                    </a:ext>
                  </a:extLst>
                </a:gridCol>
                <a:gridCol w="2045855">
                  <a:extLst>
                    <a:ext uri="{9D8B030D-6E8A-4147-A177-3AD203B41FA5}">
                      <a16:colId xmlns:a16="http://schemas.microsoft.com/office/drawing/2014/main" val="3328244597"/>
                    </a:ext>
                  </a:extLst>
                </a:gridCol>
                <a:gridCol w="2045855">
                  <a:extLst>
                    <a:ext uri="{9D8B030D-6E8A-4147-A177-3AD203B41FA5}">
                      <a16:colId xmlns:a16="http://schemas.microsoft.com/office/drawing/2014/main" val="225893438"/>
                    </a:ext>
                  </a:extLst>
                </a:gridCol>
              </a:tblGrid>
              <a:tr h="671946">
                <a:tc>
                  <a:txBody>
                    <a:bodyPr/>
                    <a:lstStyle/>
                    <a:p>
                      <a:r>
                        <a:rPr lang="en-US" dirty="0"/>
                        <a:t>OR (A/B)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784"/>
                  </a:ext>
                </a:extLst>
              </a:tr>
              <a:tr h="671946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408104"/>
                  </a:ext>
                </a:extLst>
              </a:tr>
              <a:tr h="671946">
                <a:tc>
                  <a:txBody>
                    <a:bodyPr/>
                    <a:lstStyle/>
                    <a:p>
                      <a:r>
                        <a:rPr lang="en-US" dirty="0"/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73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48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3D82-5395-4587-BDCA-831961E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operator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92322A-32CD-4B87-9734-D08411B8F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690449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49403742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1073642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45697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 (A / B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2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6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6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5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D92F-CC60-47FB-B29E-C64881A4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B465-3D0C-4235-AAE1-4AD11AA2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= input(“please enter your name”)</a:t>
            </a:r>
          </a:p>
          <a:p>
            <a:r>
              <a:rPr lang="en-US" dirty="0"/>
              <a:t>Print (name) </a:t>
            </a:r>
          </a:p>
        </p:txBody>
      </p:sp>
    </p:spTree>
    <p:extLst>
      <p:ext uri="{BB962C8B-B14F-4D97-AF65-F5344CB8AC3E}">
        <p14:creationId xmlns:p14="http://schemas.microsoft.com/office/powerpoint/2010/main" val="1028678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117A-A995-41EF-B10C-E4D9E47A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2227-B80A-45F0-B3C4-F02B5C88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IF, ELIF, ELSE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marks obtained as an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interger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only ?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value greater than 70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Grade is A"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Grade is B"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Grade is C"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Grade is 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Grade is F"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</a:t>
            </a:r>
          </a:p>
        </p:txBody>
      </p:sp>
    </p:spTree>
    <p:extLst>
      <p:ext uri="{BB962C8B-B14F-4D97-AF65-F5344CB8AC3E}">
        <p14:creationId xmlns:p14="http://schemas.microsoft.com/office/powerpoint/2010/main" val="302303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49FA-F585-4842-A348-46241407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Avnit Bambah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A8A5-204B-46B0-9DE9-AB648F8F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 of IT experience </a:t>
            </a:r>
          </a:p>
          <a:p>
            <a:pPr lvl="1"/>
            <a:r>
              <a:rPr lang="en-US" dirty="0"/>
              <a:t>Developer, Manager, Security Architect </a:t>
            </a:r>
          </a:p>
          <a:p>
            <a:pPr lvl="1"/>
            <a:r>
              <a:rPr lang="en-US" dirty="0"/>
              <a:t>BE and MS Computer Science and MBA in Finance, Loyola University </a:t>
            </a:r>
          </a:p>
          <a:p>
            <a:pPr lvl="1"/>
            <a:r>
              <a:rPr lang="en-US" dirty="0"/>
              <a:t>Love coding projects, building servers and IoT projects. </a:t>
            </a:r>
          </a:p>
        </p:txBody>
      </p:sp>
    </p:spTree>
    <p:extLst>
      <p:ext uri="{BB962C8B-B14F-4D97-AF65-F5344CB8AC3E}">
        <p14:creationId xmlns:p14="http://schemas.microsoft.com/office/powerpoint/2010/main" val="2809709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182-420F-4113-8038-FB1562C0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3AB7-25E7-474F-8930-D57F0175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number %2 == 0:</a:t>
            </a:r>
          </a:p>
          <a:p>
            <a:pPr lvl="1"/>
            <a:r>
              <a:rPr lang="en-US" dirty="0"/>
              <a:t>If number == 0 : </a:t>
            </a:r>
          </a:p>
          <a:p>
            <a:pPr lvl="2"/>
            <a:r>
              <a:rPr lang="en-US" dirty="0"/>
              <a:t>Print (“Your number is 0”)</a:t>
            </a:r>
          </a:p>
        </p:txBody>
      </p:sp>
    </p:spTree>
    <p:extLst>
      <p:ext uri="{BB962C8B-B14F-4D97-AF65-F5344CB8AC3E}">
        <p14:creationId xmlns:p14="http://schemas.microsoft.com/office/powerpoint/2010/main" val="1529726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8689-6342-41AB-B275-D681E5C0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5D48-903D-43E4-8229-0834C76C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</a:t>
            </a:r>
          </a:p>
          <a:p>
            <a:pPr marL="457200" lvl="1" indent="0">
              <a:buNone/>
            </a:pPr>
            <a:r>
              <a:rPr lang="en-US" dirty="0"/>
              <a:t>	- endless loop </a:t>
            </a:r>
          </a:p>
          <a:p>
            <a:r>
              <a:rPr lang="en-US" dirty="0"/>
              <a:t>For Loop </a:t>
            </a:r>
          </a:p>
          <a:p>
            <a:r>
              <a:rPr lang="en-US" dirty="0"/>
              <a:t>Range </a:t>
            </a:r>
          </a:p>
          <a:p>
            <a:r>
              <a:rPr lang="en-US" dirty="0"/>
              <a:t>Break and Continue </a:t>
            </a:r>
          </a:p>
        </p:txBody>
      </p:sp>
    </p:spTree>
    <p:extLst>
      <p:ext uri="{BB962C8B-B14F-4D97-AF65-F5344CB8AC3E}">
        <p14:creationId xmlns:p14="http://schemas.microsoft.com/office/powerpoint/2010/main" val="120279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5FB2-BB1B-45D8-B4CA-A77554E2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1D71-9697-4B0F-B11B-9EBDC554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 : Introduction to Python and Setting up </a:t>
            </a:r>
          </a:p>
          <a:p>
            <a:pPr lvl="1"/>
            <a:r>
              <a:rPr lang="en-US" dirty="0"/>
              <a:t>Control Flow and Data Structures </a:t>
            </a:r>
          </a:p>
          <a:p>
            <a:r>
              <a:rPr lang="en-US" dirty="0"/>
              <a:t>Week 2 : Data Structures (</a:t>
            </a:r>
            <a:r>
              <a:rPr lang="en-US" dirty="0" err="1"/>
              <a:t>Cont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Functions and Modules </a:t>
            </a:r>
          </a:p>
          <a:p>
            <a:r>
              <a:rPr lang="en-US" dirty="0"/>
              <a:t>Week 3 : File Handling and Exception Handling</a:t>
            </a:r>
          </a:p>
          <a:p>
            <a:pPr lvl="1"/>
            <a:r>
              <a:rPr lang="en-US" dirty="0"/>
              <a:t>Reading from the file </a:t>
            </a:r>
          </a:p>
          <a:p>
            <a:pPr lvl="1"/>
            <a:r>
              <a:rPr lang="en-US" dirty="0"/>
              <a:t>Handling errors and exceptions </a:t>
            </a:r>
          </a:p>
          <a:p>
            <a:r>
              <a:rPr lang="en-US" dirty="0"/>
              <a:t>Week 4 : Object Oriented Programming (OOP)</a:t>
            </a:r>
          </a:p>
          <a:p>
            <a:pPr lvl="1"/>
            <a:r>
              <a:rPr lang="en-US" dirty="0"/>
              <a:t>Classes and Objects </a:t>
            </a:r>
          </a:p>
          <a:p>
            <a:pPr lvl="1"/>
            <a:r>
              <a:rPr lang="en-US" dirty="0"/>
              <a:t>Inheritance and Polymorphism </a:t>
            </a:r>
          </a:p>
        </p:txBody>
      </p:sp>
    </p:spTree>
    <p:extLst>
      <p:ext uri="{BB962C8B-B14F-4D97-AF65-F5344CB8AC3E}">
        <p14:creationId xmlns:p14="http://schemas.microsoft.com/office/powerpoint/2010/main" val="352722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D9FB-805A-4242-97F9-05EA9F7D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C58C-1774-48C1-87BF-9A4E24FC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5 : Working with Data </a:t>
            </a:r>
          </a:p>
          <a:p>
            <a:pPr lvl="1"/>
            <a:r>
              <a:rPr lang="en-US" dirty="0"/>
              <a:t>NumPy and Pandas</a:t>
            </a:r>
          </a:p>
          <a:p>
            <a:pPr lvl="1"/>
            <a:r>
              <a:rPr lang="en-US" dirty="0"/>
              <a:t>Data Manipulation </a:t>
            </a:r>
          </a:p>
          <a:p>
            <a:pPr lvl="1"/>
            <a:r>
              <a:rPr lang="en-US" dirty="0"/>
              <a:t>Regular Expressions </a:t>
            </a:r>
          </a:p>
          <a:p>
            <a:r>
              <a:rPr lang="en-US" dirty="0"/>
              <a:t>Week 6 : Matplotlib Diagrams and Data Analysis </a:t>
            </a:r>
          </a:p>
          <a:p>
            <a:pPr lvl="1"/>
            <a:r>
              <a:rPr lang="en-US" dirty="0"/>
              <a:t>Data Frame Functions </a:t>
            </a:r>
          </a:p>
          <a:p>
            <a:pPr lvl="1"/>
            <a:r>
              <a:rPr lang="en-US" dirty="0"/>
              <a:t>Lambda Expressions </a:t>
            </a:r>
          </a:p>
          <a:p>
            <a:r>
              <a:rPr lang="en-US" dirty="0"/>
              <a:t>Week 7 : Multithreading and Queues </a:t>
            </a:r>
          </a:p>
          <a:p>
            <a:pPr lvl="1"/>
            <a:r>
              <a:rPr lang="en-US" dirty="0"/>
              <a:t>Project Creation </a:t>
            </a:r>
            <a:r>
              <a:rPr lang="en-US"/>
              <a:t>and discussion</a:t>
            </a:r>
            <a:endParaRPr lang="en-US" dirty="0"/>
          </a:p>
          <a:p>
            <a:r>
              <a:rPr lang="en-US" dirty="0"/>
              <a:t>Week 8: 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113610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F33B-206F-4DFC-814F-D9666FBF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522F-885B-4A8A-AF92-0F6055D5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</a:p>
          <a:p>
            <a:pPr lvl="1"/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Development environment</a:t>
            </a:r>
          </a:p>
          <a:p>
            <a:pPr lvl="1"/>
            <a:r>
              <a:rPr lang="en-US" dirty="0"/>
              <a:t>Visual studio code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pPr lvl="1"/>
            <a:r>
              <a:rPr lang="en-US" dirty="0"/>
              <a:t>PyCharm Community Edition </a:t>
            </a:r>
            <a:r>
              <a:rPr lang="en-US" dirty="0">
                <a:hlinkClick r:id="rId4"/>
              </a:rPr>
              <a:t>https://www.jetbrains.com/pycharm/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1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3553-E4F9-4014-8DC2-A1F4C838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first program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7B073-72CE-459A-AD4E-7C1412EE6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467" y="1330106"/>
            <a:ext cx="10920919" cy="5429101"/>
          </a:xfrm>
        </p:spPr>
      </p:pic>
    </p:spTree>
    <p:extLst>
      <p:ext uri="{BB962C8B-B14F-4D97-AF65-F5344CB8AC3E}">
        <p14:creationId xmlns:p14="http://schemas.microsoft.com/office/powerpoint/2010/main" val="298666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913B-1AA7-4BFC-A346-EA5C329B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GitHub account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D42E-8A43-4B39-8D02-878AAEED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the code</a:t>
            </a:r>
          </a:p>
          <a:p>
            <a:r>
              <a:rPr lang="en-US" dirty="0"/>
              <a:t>Share the </a:t>
            </a:r>
            <a:r>
              <a:rPr lang="en-US" dirty="0" err="1"/>
              <a:t>github</a:t>
            </a:r>
            <a:r>
              <a:rPr lang="en-US" dirty="0"/>
              <a:t> account with me before the next session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21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B62E-93A4-4710-B292-D0EDA68B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A86D-0B30-471E-8EE8-AABF1230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and Data Types </a:t>
            </a:r>
          </a:p>
          <a:p>
            <a:pPr lvl="1"/>
            <a:r>
              <a:rPr lang="en-US" dirty="0"/>
              <a:t>Numerical Data Types </a:t>
            </a:r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6C8738-B9D0-4370-ADC6-4830F923A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54934"/>
              </p:ext>
            </p:extLst>
          </p:nvPr>
        </p:nvGraphicFramePr>
        <p:xfrm>
          <a:off x="1497610" y="2888774"/>
          <a:ext cx="8127999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113986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318318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6279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whole number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4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floating point number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1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complex Number (which has a real and a imaginary part to it)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45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38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7759-7906-4D29-87BE-D22351AA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A997-1116-4BE0-8949-EB1EA734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basic sequence of characters or basically a text. </a:t>
            </a:r>
          </a:p>
          <a:p>
            <a:r>
              <a:rPr lang="en-US" dirty="0"/>
              <a:t>Strings are always surrounded by quotation marks </a:t>
            </a:r>
          </a:p>
          <a:p>
            <a:r>
              <a:rPr lang="en-US" dirty="0"/>
              <a:t>Keyword is str </a:t>
            </a:r>
          </a:p>
          <a:p>
            <a:r>
              <a:rPr lang="en-US" dirty="0"/>
              <a:t>Example </a:t>
            </a:r>
          </a:p>
          <a:p>
            <a:r>
              <a:rPr lang="en-US" dirty="0"/>
              <a:t>a = “my name is </a:t>
            </a:r>
            <a:r>
              <a:rPr lang="en-US" dirty="0" err="1"/>
              <a:t>xyz</a:t>
            </a:r>
            <a:r>
              <a:rPr lang="en-US" dirty="0"/>
              <a:t>” </a:t>
            </a:r>
          </a:p>
          <a:p>
            <a:r>
              <a:rPr lang="en-US" dirty="0"/>
              <a:t>Type function helps us determine what is the type of the variable it is.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2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833</Words>
  <Application>Microsoft Office PowerPoint</Application>
  <PresentationFormat>Widescreen</PresentationFormat>
  <Paragraphs>232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Python For Everyone</vt:lpstr>
      <vt:lpstr>Avnit Bambah</vt:lpstr>
      <vt:lpstr>Schedule </vt:lpstr>
      <vt:lpstr>Schedule</vt:lpstr>
      <vt:lpstr>Installing Python </vt:lpstr>
      <vt:lpstr>Running the first program </vt:lpstr>
      <vt:lpstr>Create a GitHub account </vt:lpstr>
      <vt:lpstr>Python basics </vt:lpstr>
      <vt:lpstr>Strings </vt:lpstr>
      <vt:lpstr>Concat two strings </vt:lpstr>
      <vt:lpstr>Booleans</vt:lpstr>
      <vt:lpstr>SEQUENCES </vt:lpstr>
      <vt:lpstr>Operators </vt:lpstr>
      <vt:lpstr>Assignment Operators </vt:lpstr>
      <vt:lpstr>Comparison Operators </vt:lpstr>
      <vt:lpstr>Logical Operator </vt:lpstr>
      <vt:lpstr>AND operator </vt:lpstr>
      <vt:lpstr>USER INPUT </vt:lpstr>
      <vt:lpstr>Conditions  </vt:lpstr>
      <vt:lpstr>Nested If statement </vt:lpstr>
      <vt:lpstr>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Everyone</dc:title>
  <dc:creator>avnit bambah</dc:creator>
  <cp:lastModifiedBy>avnit bambah</cp:lastModifiedBy>
  <cp:revision>17</cp:revision>
  <cp:lastPrinted>2024-09-11T22:11:29Z</cp:lastPrinted>
  <dcterms:created xsi:type="dcterms:W3CDTF">2024-09-10T14:11:50Z</dcterms:created>
  <dcterms:modified xsi:type="dcterms:W3CDTF">2024-09-11T23:23:42Z</dcterms:modified>
</cp:coreProperties>
</file>