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19" autoAdjust="0"/>
  </p:normalViewPr>
  <p:slideViewPr>
    <p:cSldViewPr snapToGrid="0">
      <p:cViewPr varScale="1">
        <p:scale>
          <a:sx n="98" d="100"/>
          <a:sy n="98" d="100"/>
        </p:scale>
        <p:origin x="5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10/7/2024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10/7/2024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10/7/2024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10/7/2024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10/7/2024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Exceptional  </a:t>
            </a:r>
            <a:r>
              <a:rPr lang="en-US" dirty="0" err="1"/>
              <a:t>HandLING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Avnit Bambah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56579-3085-45D2-A44F-6047F7C2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EXCEPT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C532F-95CF-4849-B4C9-051111C6E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 = 10/0 </a:t>
            </a:r>
          </a:p>
          <a:p>
            <a:r>
              <a:rPr lang="en-US" dirty="0"/>
              <a:t>Programming is full of errors and exceptions. If you coded along while reading and experimented around a little bit, you may have encountered one or two error messages. These errors can also be called as exceptions. </a:t>
            </a:r>
          </a:p>
          <a:p>
            <a:r>
              <a:rPr lang="en-US" dirty="0"/>
              <a:t>They terminate our scripts and crashes the program if they are not handled properly;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796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0AD4D-29C8-456B-803A-58D1E6D63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operations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94DC14A-76C2-46DD-A006-BE5ACBD693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8694844"/>
              </p:ext>
            </p:extLst>
          </p:nvPr>
        </p:nvGraphicFramePr>
        <p:xfrm>
          <a:off x="581025" y="2341563"/>
          <a:ext cx="110299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4975">
                  <a:extLst>
                    <a:ext uri="{9D8B030D-6E8A-4147-A177-3AD203B41FA5}">
                      <a16:colId xmlns:a16="http://schemas.microsoft.com/office/drawing/2014/main" val="2449906873"/>
                    </a:ext>
                  </a:extLst>
                </a:gridCol>
                <a:gridCol w="5514975">
                  <a:extLst>
                    <a:ext uri="{9D8B030D-6E8A-4147-A177-3AD203B41FA5}">
                      <a16:colId xmlns:a16="http://schemas.microsoft.com/office/drawing/2014/main" val="2295035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Access 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796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52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Reading and writing ( No Truncating file)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805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Reading binary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120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rb</a:t>
                      </a:r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Reading and writing binary files (No Truncating file)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473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603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Reading and Writing (Truncating File)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609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wb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Writing Binary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642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9930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2AA91-13AA-4064-9619-192B20D1E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Operations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90A7461-DA94-45CD-AE8D-856CC6C073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1559688"/>
              </p:ext>
            </p:extLst>
          </p:nvPr>
        </p:nvGraphicFramePr>
        <p:xfrm>
          <a:off x="581025" y="2341563"/>
          <a:ext cx="1102995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4975">
                  <a:extLst>
                    <a:ext uri="{9D8B030D-6E8A-4147-A177-3AD203B41FA5}">
                      <a16:colId xmlns:a16="http://schemas.microsoft.com/office/drawing/2014/main" val="941903510"/>
                    </a:ext>
                  </a:extLst>
                </a:gridCol>
                <a:gridCol w="5514975">
                  <a:extLst>
                    <a:ext uri="{9D8B030D-6E8A-4147-A177-3AD203B41FA5}">
                      <a16:colId xmlns:a16="http://schemas.microsoft.com/office/drawing/2014/main" val="6903534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Access Mode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194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Wb+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Reading and writing Binary File (Truncating file)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980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Appending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774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Reading and Appending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066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Appending Binary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041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ab+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Reading and Appending Binary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14036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B9CE89B-8624-4AEC-BAB0-E63FF8D64A8E}"/>
              </a:ext>
            </a:extLst>
          </p:cNvPr>
          <p:cNvSpPr txBox="1"/>
          <p:nvPr/>
        </p:nvSpPr>
        <p:spPr>
          <a:xfrm>
            <a:off x="531778" y="4876800"/>
            <a:ext cx="11079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difference between r+ or </a:t>
            </a:r>
            <a:r>
              <a:rPr lang="en-US" dirty="0" err="1"/>
              <a:t>rb</a:t>
            </a:r>
            <a:r>
              <a:rPr lang="en-US" dirty="0"/>
              <a:t>+ and w+ and </a:t>
            </a:r>
            <a:r>
              <a:rPr lang="en-US" dirty="0" err="1"/>
              <a:t>wb</a:t>
            </a:r>
            <a:r>
              <a:rPr lang="en-US" dirty="0"/>
              <a:t>+ is that w+ and </a:t>
            </a:r>
            <a:r>
              <a:rPr lang="en-US" dirty="0" err="1"/>
              <a:t>wb</a:t>
            </a:r>
            <a:r>
              <a:rPr lang="en-US" dirty="0"/>
              <a:t>+ overwrite existing files and creates new ones if they don’t exists. This is not the case with r+ and </a:t>
            </a:r>
            <a:r>
              <a:rPr lang="en-US" dirty="0" err="1"/>
              <a:t>rb</a:t>
            </a:r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821836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CB21E-08E6-4A35-8BD7-939950AF8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669C3-652E-4789-817D-AA0364F0A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open and close stream more effectively by using with statements. A with statement opens a stream, executes the intended code and closes the stream afterwards.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469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9BC76-85DD-4B38-9A3A-83065BFD5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Os</a:t>
            </a:r>
            <a:r>
              <a:rPr lang="en-US" dirty="0"/>
              <a:t> – Rename and Remove Files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FB94F-5DB7-42FA-A43F-9C4531DF4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os</a:t>
            </a:r>
            <a:r>
              <a:rPr lang="en-US" dirty="0"/>
              <a:t> </a:t>
            </a:r>
          </a:p>
          <a:p>
            <a:r>
              <a:rPr lang="en-US" dirty="0"/>
              <a:t>From </a:t>
            </a:r>
            <a:r>
              <a:rPr lang="en-US" dirty="0" err="1"/>
              <a:t>os</a:t>
            </a:r>
            <a:r>
              <a:rPr lang="en-US" dirty="0"/>
              <a:t> import * </a:t>
            </a:r>
          </a:p>
          <a:p>
            <a:r>
              <a:rPr lang="en-US" dirty="0"/>
              <a:t>Remove and rename </a:t>
            </a:r>
          </a:p>
          <a:p>
            <a:r>
              <a:rPr lang="en-US" dirty="0" err="1"/>
              <a:t>Mkdir</a:t>
            </a:r>
            <a:r>
              <a:rPr lang="en-US" dirty="0"/>
              <a:t> – Make </a:t>
            </a:r>
            <a:r>
              <a:rPr lang="en-US" dirty="0" err="1"/>
              <a:t>dir</a:t>
            </a:r>
            <a:r>
              <a:rPr lang="en-US" dirty="0"/>
              <a:t> </a:t>
            </a:r>
          </a:p>
          <a:p>
            <a:r>
              <a:rPr lang="en-US" dirty="0" err="1"/>
              <a:t>Chdir</a:t>
            </a:r>
            <a:r>
              <a:rPr lang="en-US" dirty="0"/>
              <a:t> – change </a:t>
            </a:r>
            <a:r>
              <a:rPr lang="en-US" dirty="0" err="1"/>
              <a:t>dir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09504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{842CDF6E-7DAB-4CC3-9900-0D2ACBD433C9}tf33552983_win32</Template>
  <TotalTime>1612</TotalTime>
  <Words>245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Franklin Gothic Book</vt:lpstr>
      <vt:lpstr>Franklin Gothic Demi</vt:lpstr>
      <vt:lpstr>Wingdings 2</vt:lpstr>
      <vt:lpstr>DividendVTI</vt:lpstr>
      <vt:lpstr>Exceptional  HandLING</vt:lpstr>
      <vt:lpstr>Try EXCEPT </vt:lpstr>
      <vt:lpstr>File operations </vt:lpstr>
      <vt:lpstr>File Operations </vt:lpstr>
      <vt:lpstr>With Statement</vt:lpstr>
      <vt:lpstr>Os – Rename and Remove Files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Exceptional  HandLING</dc:title>
  <dc:creator>avnit bambah</dc:creator>
  <cp:lastModifiedBy>avnit bambah</cp:lastModifiedBy>
  <cp:revision>5</cp:revision>
  <dcterms:created xsi:type="dcterms:W3CDTF">2024-10-08T00:08:53Z</dcterms:created>
  <dcterms:modified xsi:type="dcterms:W3CDTF">2024-10-09T03:01:36Z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