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</p:sldIdLst>
  <p:sldSz cx="29195713" cy="19440525"/>
  <p:notesSz cx="9926638" cy="6797675"/>
  <p:defaultTextStyle>
    <a:defPPr>
      <a:defRPr lang="en-US"/>
    </a:defPPr>
    <a:lvl1pPr marL="0" algn="l" defTabSz="2427732" rtl="0" eaLnBrk="1" latinLnBrk="0" hangingPunct="1">
      <a:defRPr sz="4779" kern="1200">
        <a:solidFill>
          <a:schemeClr val="tx1"/>
        </a:solidFill>
        <a:latin typeface="+mn-lt"/>
        <a:ea typeface="+mn-ea"/>
        <a:cs typeface="+mn-cs"/>
      </a:defRPr>
    </a:lvl1pPr>
    <a:lvl2pPr marL="1213866" algn="l" defTabSz="2427732" rtl="0" eaLnBrk="1" latinLnBrk="0" hangingPunct="1">
      <a:defRPr sz="4779" kern="1200">
        <a:solidFill>
          <a:schemeClr val="tx1"/>
        </a:solidFill>
        <a:latin typeface="+mn-lt"/>
        <a:ea typeface="+mn-ea"/>
        <a:cs typeface="+mn-cs"/>
      </a:defRPr>
    </a:lvl2pPr>
    <a:lvl3pPr marL="2427732" algn="l" defTabSz="2427732" rtl="0" eaLnBrk="1" latinLnBrk="0" hangingPunct="1">
      <a:defRPr sz="4779" kern="1200">
        <a:solidFill>
          <a:schemeClr val="tx1"/>
        </a:solidFill>
        <a:latin typeface="+mn-lt"/>
        <a:ea typeface="+mn-ea"/>
        <a:cs typeface="+mn-cs"/>
      </a:defRPr>
    </a:lvl3pPr>
    <a:lvl4pPr marL="3641598" algn="l" defTabSz="2427732" rtl="0" eaLnBrk="1" latinLnBrk="0" hangingPunct="1">
      <a:defRPr sz="4779" kern="1200">
        <a:solidFill>
          <a:schemeClr val="tx1"/>
        </a:solidFill>
        <a:latin typeface="+mn-lt"/>
        <a:ea typeface="+mn-ea"/>
        <a:cs typeface="+mn-cs"/>
      </a:defRPr>
    </a:lvl4pPr>
    <a:lvl5pPr marL="4855464" algn="l" defTabSz="2427732" rtl="0" eaLnBrk="1" latinLnBrk="0" hangingPunct="1">
      <a:defRPr sz="4779" kern="1200">
        <a:solidFill>
          <a:schemeClr val="tx1"/>
        </a:solidFill>
        <a:latin typeface="+mn-lt"/>
        <a:ea typeface="+mn-ea"/>
        <a:cs typeface="+mn-cs"/>
      </a:defRPr>
    </a:lvl5pPr>
    <a:lvl6pPr marL="6069330" algn="l" defTabSz="2427732" rtl="0" eaLnBrk="1" latinLnBrk="0" hangingPunct="1">
      <a:defRPr sz="4779" kern="1200">
        <a:solidFill>
          <a:schemeClr val="tx1"/>
        </a:solidFill>
        <a:latin typeface="+mn-lt"/>
        <a:ea typeface="+mn-ea"/>
        <a:cs typeface="+mn-cs"/>
      </a:defRPr>
    </a:lvl6pPr>
    <a:lvl7pPr marL="7283196" algn="l" defTabSz="2427732" rtl="0" eaLnBrk="1" latinLnBrk="0" hangingPunct="1">
      <a:defRPr sz="4779" kern="1200">
        <a:solidFill>
          <a:schemeClr val="tx1"/>
        </a:solidFill>
        <a:latin typeface="+mn-lt"/>
        <a:ea typeface="+mn-ea"/>
        <a:cs typeface="+mn-cs"/>
      </a:defRPr>
    </a:lvl7pPr>
    <a:lvl8pPr marL="8497062" algn="l" defTabSz="2427732" rtl="0" eaLnBrk="1" latinLnBrk="0" hangingPunct="1">
      <a:defRPr sz="4779" kern="1200">
        <a:solidFill>
          <a:schemeClr val="tx1"/>
        </a:solidFill>
        <a:latin typeface="+mn-lt"/>
        <a:ea typeface="+mn-ea"/>
        <a:cs typeface="+mn-cs"/>
      </a:defRPr>
    </a:lvl8pPr>
    <a:lvl9pPr marL="9710928" algn="l" defTabSz="2427732" rtl="0" eaLnBrk="1" latinLnBrk="0" hangingPunct="1">
      <a:defRPr sz="47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23" userDrawn="1">
          <p15:clr>
            <a:srgbClr val="A4A3A4"/>
          </p15:clr>
        </p15:guide>
        <p15:guide id="2" pos="91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588" autoAdjust="0"/>
  </p:normalViewPr>
  <p:slideViewPr>
    <p:cSldViewPr snapToGrid="0">
      <p:cViewPr varScale="1">
        <p:scale>
          <a:sx n="26" d="100"/>
          <a:sy n="26" d="100"/>
        </p:scale>
        <p:origin x="768" y="18"/>
      </p:cViewPr>
      <p:guideLst>
        <p:guide orient="horz" pos="6123"/>
        <p:guide pos="91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9679" y="3181587"/>
            <a:ext cx="24816356" cy="6768183"/>
          </a:xfrm>
        </p:spPr>
        <p:txBody>
          <a:bodyPr anchor="b"/>
          <a:lstStyle>
            <a:lvl1pPr algn="ctr">
              <a:defRPr sz="17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9464" y="10210777"/>
            <a:ext cx="21896785" cy="4693625"/>
          </a:xfrm>
        </p:spPr>
        <p:txBody>
          <a:bodyPr/>
          <a:lstStyle>
            <a:lvl1pPr marL="0" indent="0" algn="ctr">
              <a:buNone/>
              <a:defRPr sz="6803"/>
            </a:lvl1pPr>
            <a:lvl2pPr marL="1296025" indent="0" algn="ctr">
              <a:buNone/>
              <a:defRPr sz="5669"/>
            </a:lvl2pPr>
            <a:lvl3pPr marL="2592050" indent="0" algn="ctr">
              <a:buNone/>
              <a:defRPr sz="5102"/>
            </a:lvl3pPr>
            <a:lvl4pPr marL="3888075" indent="0" algn="ctr">
              <a:buNone/>
              <a:defRPr sz="4536"/>
            </a:lvl4pPr>
            <a:lvl5pPr marL="5184099" indent="0" algn="ctr">
              <a:buNone/>
              <a:defRPr sz="4536"/>
            </a:lvl5pPr>
            <a:lvl6pPr marL="6480124" indent="0" algn="ctr">
              <a:buNone/>
              <a:defRPr sz="4536"/>
            </a:lvl6pPr>
            <a:lvl7pPr marL="7776149" indent="0" algn="ctr">
              <a:buNone/>
              <a:defRPr sz="4536"/>
            </a:lvl7pPr>
            <a:lvl8pPr marL="9072174" indent="0" algn="ctr">
              <a:buNone/>
              <a:defRPr sz="4536"/>
            </a:lvl8pPr>
            <a:lvl9pPr marL="10368199" indent="0" algn="ctr">
              <a:buNone/>
              <a:defRPr sz="45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C2F5-01CA-4F04-ACE1-8F9955046013}" type="datetimeFigureOut">
              <a:rPr lang="en-IE" smtClean="0"/>
              <a:t>03/11/2017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9358-AF5F-482A-81AB-CF4A22E874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5677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C2F5-01CA-4F04-ACE1-8F9955046013}" type="datetimeFigureOut">
              <a:rPr lang="en-IE" smtClean="0"/>
              <a:t>03/11/2017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9358-AF5F-482A-81AB-CF4A22E874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975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93184" y="1035028"/>
            <a:ext cx="6295326" cy="164749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07207" y="1035028"/>
            <a:ext cx="18521030" cy="164749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C2F5-01CA-4F04-ACE1-8F9955046013}" type="datetimeFigureOut">
              <a:rPr lang="en-IE" smtClean="0"/>
              <a:t>03/11/2017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9358-AF5F-482A-81AB-CF4A22E874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894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C2F5-01CA-4F04-ACE1-8F9955046013}" type="datetimeFigureOut">
              <a:rPr lang="en-IE" smtClean="0"/>
              <a:t>03/11/2017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9358-AF5F-482A-81AB-CF4A22E874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836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2001" y="4846637"/>
            <a:ext cx="25181302" cy="8086717"/>
          </a:xfrm>
        </p:spPr>
        <p:txBody>
          <a:bodyPr anchor="b"/>
          <a:lstStyle>
            <a:lvl1pPr>
              <a:defRPr sz="17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2001" y="13009857"/>
            <a:ext cx="25181302" cy="4252613"/>
          </a:xfrm>
        </p:spPr>
        <p:txBody>
          <a:bodyPr/>
          <a:lstStyle>
            <a:lvl1pPr marL="0" indent="0">
              <a:buNone/>
              <a:defRPr sz="6803">
                <a:solidFill>
                  <a:schemeClr val="tx1"/>
                </a:solidFill>
              </a:defRPr>
            </a:lvl1pPr>
            <a:lvl2pPr marL="129602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2pPr>
            <a:lvl3pPr marL="2592050" indent="0">
              <a:buNone/>
              <a:defRPr sz="5102">
                <a:solidFill>
                  <a:schemeClr val="tx1">
                    <a:tint val="75000"/>
                  </a:schemeClr>
                </a:solidFill>
              </a:defRPr>
            </a:lvl3pPr>
            <a:lvl4pPr marL="3888075" indent="0">
              <a:buNone/>
              <a:defRPr sz="4536">
                <a:solidFill>
                  <a:schemeClr val="tx1">
                    <a:tint val="75000"/>
                  </a:schemeClr>
                </a:solidFill>
              </a:defRPr>
            </a:lvl4pPr>
            <a:lvl5pPr marL="5184099" indent="0">
              <a:buNone/>
              <a:defRPr sz="4536">
                <a:solidFill>
                  <a:schemeClr val="tx1">
                    <a:tint val="75000"/>
                  </a:schemeClr>
                </a:solidFill>
              </a:defRPr>
            </a:lvl5pPr>
            <a:lvl6pPr marL="6480124" indent="0">
              <a:buNone/>
              <a:defRPr sz="4536">
                <a:solidFill>
                  <a:schemeClr val="tx1">
                    <a:tint val="75000"/>
                  </a:schemeClr>
                </a:solidFill>
              </a:defRPr>
            </a:lvl6pPr>
            <a:lvl7pPr marL="7776149" indent="0">
              <a:buNone/>
              <a:defRPr sz="4536">
                <a:solidFill>
                  <a:schemeClr val="tx1">
                    <a:tint val="75000"/>
                  </a:schemeClr>
                </a:solidFill>
              </a:defRPr>
            </a:lvl7pPr>
            <a:lvl8pPr marL="9072174" indent="0">
              <a:buNone/>
              <a:defRPr sz="4536">
                <a:solidFill>
                  <a:schemeClr val="tx1">
                    <a:tint val="75000"/>
                  </a:schemeClr>
                </a:solidFill>
              </a:defRPr>
            </a:lvl8pPr>
            <a:lvl9pPr marL="10368199" indent="0">
              <a:buNone/>
              <a:defRPr sz="45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C2F5-01CA-4F04-ACE1-8F9955046013}" type="datetimeFigureOut">
              <a:rPr lang="en-IE" smtClean="0"/>
              <a:t>03/11/2017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9358-AF5F-482A-81AB-CF4A22E874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300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7205" y="5175140"/>
            <a:ext cx="12408178" cy="12334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80330" y="5175140"/>
            <a:ext cx="12408178" cy="12334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C2F5-01CA-4F04-ACE1-8F9955046013}" type="datetimeFigureOut">
              <a:rPr lang="en-IE" smtClean="0"/>
              <a:t>03/11/2017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9358-AF5F-482A-81AB-CF4A22E874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69703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008" y="1035032"/>
            <a:ext cx="25181302" cy="3757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011" y="4765630"/>
            <a:ext cx="12351153" cy="2335562"/>
          </a:xfrm>
        </p:spPr>
        <p:txBody>
          <a:bodyPr anchor="b"/>
          <a:lstStyle>
            <a:lvl1pPr marL="0" indent="0">
              <a:buNone/>
              <a:defRPr sz="6803" b="1"/>
            </a:lvl1pPr>
            <a:lvl2pPr marL="1296025" indent="0">
              <a:buNone/>
              <a:defRPr sz="5669" b="1"/>
            </a:lvl2pPr>
            <a:lvl3pPr marL="2592050" indent="0">
              <a:buNone/>
              <a:defRPr sz="5102" b="1"/>
            </a:lvl3pPr>
            <a:lvl4pPr marL="3888075" indent="0">
              <a:buNone/>
              <a:defRPr sz="4536" b="1"/>
            </a:lvl4pPr>
            <a:lvl5pPr marL="5184099" indent="0">
              <a:buNone/>
              <a:defRPr sz="4536" b="1"/>
            </a:lvl5pPr>
            <a:lvl6pPr marL="6480124" indent="0">
              <a:buNone/>
              <a:defRPr sz="4536" b="1"/>
            </a:lvl6pPr>
            <a:lvl7pPr marL="7776149" indent="0">
              <a:buNone/>
              <a:defRPr sz="4536" b="1"/>
            </a:lvl7pPr>
            <a:lvl8pPr marL="9072174" indent="0">
              <a:buNone/>
              <a:defRPr sz="4536" b="1"/>
            </a:lvl8pPr>
            <a:lvl9pPr marL="10368199" indent="0">
              <a:buNone/>
              <a:defRPr sz="45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1011" y="7101192"/>
            <a:ext cx="12351153" cy="10444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780331" y="4765630"/>
            <a:ext cx="12411981" cy="2335562"/>
          </a:xfrm>
        </p:spPr>
        <p:txBody>
          <a:bodyPr anchor="b"/>
          <a:lstStyle>
            <a:lvl1pPr marL="0" indent="0">
              <a:buNone/>
              <a:defRPr sz="6803" b="1"/>
            </a:lvl1pPr>
            <a:lvl2pPr marL="1296025" indent="0">
              <a:buNone/>
              <a:defRPr sz="5669" b="1"/>
            </a:lvl2pPr>
            <a:lvl3pPr marL="2592050" indent="0">
              <a:buNone/>
              <a:defRPr sz="5102" b="1"/>
            </a:lvl3pPr>
            <a:lvl4pPr marL="3888075" indent="0">
              <a:buNone/>
              <a:defRPr sz="4536" b="1"/>
            </a:lvl4pPr>
            <a:lvl5pPr marL="5184099" indent="0">
              <a:buNone/>
              <a:defRPr sz="4536" b="1"/>
            </a:lvl5pPr>
            <a:lvl6pPr marL="6480124" indent="0">
              <a:buNone/>
              <a:defRPr sz="4536" b="1"/>
            </a:lvl6pPr>
            <a:lvl7pPr marL="7776149" indent="0">
              <a:buNone/>
              <a:defRPr sz="4536" b="1"/>
            </a:lvl7pPr>
            <a:lvl8pPr marL="9072174" indent="0">
              <a:buNone/>
              <a:defRPr sz="4536" b="1"/>
            </a:lvl8pPr>
            <a:lvl9pPr marL="10368199" indent="0">
              <a:buNone/>
              <a:defRPr sz="45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780331" y="7101192"/>
            <a:ext cx="12411981" cy="10444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C2F5-01CA-4F04-ACE1-8F9955046013}" type="datetimeFigureOut">
              <a:rPr lang="en-IE" smtClean="0"/>
              <a:t>03/11/2017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9358-AF5F-482A-81AB-CF4A22E874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887208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C2F5-01CA-4F04-ACE1-8F9955046013}" type="datetimeFigureOut">
              <a:rPr lang="en-IE" smtClean="0"/>
              <a:t>03/11/2017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9358-AF5F-482A-81AB-CF4A22E874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31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C2F5-01CA-4F04-ACE1-8F9955046013}" type="datetimeFigureOut">
              <a:rPr lang="en-IE" smtClean="0"/>
              <a:t>03/11/2017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9358-AF5F-482A-81AB-CF4A22E874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078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008" y="1296035"/>
            <a:ext cx="9416377" cy="4536123"/>
          </a:xfrm>
        </p:spPr>
        <p:txBody>
          <a:bodyPr anchor="b"/>
          <a:lstStyle>
            <a:lvl1pPr>
              <a:defRPr sz="9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1981" y="2799080"/>
            <a:ext cx="14780330" cy="13815373"/>
          </a:xfrm>
        </p:spPr>
        <p:txBody>
          <a:bodyPr/>
          <a:lstStyle>
            <a:lvl1pPr>
              <a:defRPr sz="9071"/>
            </a:lvl1pPr>
            <a:lvl2pPr>
              <a:defRPr sz="7937"/>
            </a:lvl2pPr>
            <a:lvl3pPr>
              <a:defRPr sz="6803"/>
            </a:lvl3pPr>
            <a:lvl4pPr>
              <a:defRPr sz="5669"/>
            </a:lvl4pPr>
            <a:lvl5pPr>
              <a:defRPr sz="5669"/>
            </a:lvl5pPr>
            <a:lvl6pPr>
              <a:defRPr sz="5669"/>
            </a:lvl6pPr>
            <a:lvl7pPr>
              <a:defRPr sz="5669"/>
            </a:lvl7pPr>
            <a:lvl8pPr>
              <a:defRPr sz="5669"/>
            </a:lvl8pPr>
            <a:lvl9pPr>
              <a:defRPr sz="56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1008" y="5832158"/>
            <a:ext cx="9416377" cy="10804793"/>
          </a:xfrm>
        </p:spPr>
        <p:txBody>
          <a:bodyPr/>
          <a:lstStyle>
            <a:lvl1pPr marL="0" indent="0">
              <a:buNone/>
              <a:defRPr sz="4536"/>
            </a:lvl1pPr>
            <a:lvl2pPr marL="1296025" indent="0">
              <a:buNone/>
              <a:defRPr sz="3969"/>
            </a:lvl2pPr>
            <a:lvl3pPr marL="2592050" indent="0">
              <a:buNone/>
              <a:defRPr sz="3402"/>
            </a:lvl3pPr>
            <a:lvl4pPr marL="3888075" indent="0">
              <a:buNone/>
              <a:defRPr sz="2835"/>
            </a:lvl4pPr>
            <a:lvl5pPr marL="5184099" indent="0">
              <a:buNone/>
              <a:defRPr sz="2835"/>
            </a:lvl5pPr>
            <a:lvl6pPr marL="6480124" indent="0">
              <a:buNone/>
              <a:defRPr sz="2835"/>
            </a:lvl6pPr>
            <a:lvl7pPr marL="7776149" indent="0">
              <a:buNone/>
              <a:defRPr sz="2835"/>
            </a:lvl7pPr>
            <a:lvl8pPr marL="9072174" indent="0">
              <a:buNone/>
              <a:defRPr sz="2835"/>
            </a:lvl8pPr>
            <a:lvl9pPr marL="10368199" indent="0">
              <a:buNone/>
              <a:defRPr sz="28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C2F5-01CA-4F04-ACE1-8F9955046013}" type="datetimeFigureOut">
              <a:rPr lang="en-IE" smtClean="0"/>
              <a:t>03/11/2017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9358-AF5F-482A-81AB-CF4A22E874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2883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008" y="1296035"/>
            <a:ext cx="9416377" cy="4536123"/>
          </a:xfrm>
        </p:spPr>
        <p:txBody>
          <a:bodyPr anchor="b"/>
          <a:lstStyle>
            <a:lvl1pPr>
              <a:defRPr sz="9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11981" y="2799080"/>
            <a:ext cx="14780330" cy="13815373"/>
          </a:xfrm>
        </p:spPr>
        <p:txBody>
          <a:bodyPr anchor="t"/>
          <a:lstStyle>
            <a:lvl1pPr marL="0" indent="0">
              <a:buNone/>
              <a:defRPr sz="9071"/>
            </a:lvl1pPr>
            <a:lvl2pPr marL="1296025" indent="0">
              <a:buNone/>
              <a:defRPr sz="7937"/>
            </a:lvl2pPr>
            <a:lvl3pPr marL="2592050" indent="0">
              <a:buNone/>
              <a:defRPr sz="6803"/>
            </a:lvl3pPr>
            <a:lvl4pPr marL="3888075" indent="0">
              <a:buNone/>
              <a:defRPr sz="5669"/>
            </a:lvl4pPr>
            <a:lvl5pPr marL="5184099" indent="0">
              <a:buNone/>
              <a:defRPr sz="5669"/>
            </a:lvl5pPr>
            <a:lvl6pPr marL="6480124" indent="0">
              <a:buNone/>
              <a:defRPr sz="5669"/>
            </a:lvl6pPr>
            <a:lvl7pPr marL="7776149" indent="0">
              <a:buNone/>
              <a:defRPr sz="5669"/>
            </a:lvl7pPr>
            <a:lvl8pPr marL="9072174" indent="0">
              <a:buNone/>
              <a:defRPr sz="5669"/>
            </a:lvl8pPr>
            <a:lvl9pPr marL="10368199" indent="0">
              <a:buNone/>
              <a:defRPr sz="566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1008" y="5832158"/>
            <a:ext cx="9416377" cy="10804793"/>
          </a:xfrm>
        </p:spPr>
        <p:txBody>
          <a:bodyPr/>
          <a:lstStyle>
            <a:lvl1pPr marL="0" indent="0">
              <a:buNone/>
              <a:defRPr sz="4536"/>
            </a:lvl1pPr>
            <a:lvl2pPr marL="1296025" indent="0">
              <a:buNone/>
              <a:defRPr sz="3969"/>
            </a:lvl2pPr>
            <a:lvl3pPr marL="2592050" indent="0">
              <a:buNone/>
              <a:defRPr sz="3402"/>
            </a:lvl3pPr>
            <a:lvl4pPr marL="3888075" indent="0">
              <a:buNone/>
              <a:defRPr sz="2835"/>
            </a:lvl4pPr>
            <a:lvl5pPr marL="5184099" indent="0">
              <a:buNone/>
              <a:defRPr sz="2835"/>
            </a:lvl5pPr>
            <a:lvl6pPr marL="6480124" indent="0">
              <a:buNone/>
              <a:defRPr sz="2835"/>
            </a:lvl6pPr>
            <a:lvl7pPr marL="7776149" indent="0">
              <a:buNone/>
              <a:defRPr sz="2835"/>
            </a:lvl7pPr>
            <a:lvl8pPr marL="9072174" indent="0">
              <a:buNone/>
              <a:defRPr sz="2835"/>
            </a:lvl8pPr>
            <a:lvl9pPr marL="10368199" indent="0">
              <a:buNone/>
              <a:defRPr sz="28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C2F5-01CA-4F04-ACE1-8F9955046013}" type="datetimeFigureOut">
              <a:rPr lang="en-IE" smtClean="0"/>
              <a:t>03/11/2017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9358-AF5F-482A-81AB-CF4A22E874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0250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7206" y="1035032"/>
            <a:ext cx="25181302" cy="375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7206" y="5175140"/>
            <a:ext cx="25181302" cy="12334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7205" y="18018491"/>
            <a:ext cx="6569035" cy="10350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9C2F5-01CA-4F04-ACE1-8F9955046013}" type="datetimeFigureOut">
              <a:rPr lang="en-IE" smtClean="0"/>
              <a:t>03/11/2017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71080" y="18018491"/>
            <a:ext cx="9853553" cy="10350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19473" y="18018491"/>
            <a:ext cx="6569035" cy="10350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79358-AF5F-482A-81AB-CF4A22E874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794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2592050" rtl="0" eaLnBrk="1" latinLnBrk="0" hangingPunct="1">
        <a:lnSpc>
          <a:spcPct val="90000"/>
        </a:lnSpc>
        <a:spcBef>
          <a:spcPct val="0"/>
        </a:spcBef>
        <a:buNone/>
        <a:defRPr sz="12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8012" indent="-648012" algn="l" defTabSz="2592050" rtl="0" eaLnBrk="1" latinLnBrk="0" hangingPunct="1">
        <a:lnSpc>
          <a:spcPct val="90000"/>
        </a:lnSpc>
        <a:spcBef>
          <a:spcPts val="2835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1pPr>
      <a:lvl2pPr marL="1944037" indent="-648012" algn="l" defTabSz="2592050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2pPr>
      <a:lvl3pPr marL="3240062" indent="-648012" algn="l" defTabSz="2592050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536087" indent="-648012" algn="l" defTabSz="2592050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5102" kern="1200">
          <a:solidFill>
            <a:schemeClr val="tx1"/>
          </a:solidFill>
          <a:latin typeface="+mn-lt"/>
          <a:ea typeface="+mn-ea"/>
          <a:cs typeface="+mn-cs"/>
        </a:defRPr>
      </a:lvl4pPr>
      <a:lvl5pPr marL="5832112" indent="-648012" algn="l" defTabSz="2592050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5102" kern="1200">
          <a:solidFill>
            <a:schemeClr val="tx1"/>
          </a:solidFill>
          <a:latin typeface="+mn-lt"/>
          <a:ea typeface="+mn-ea"/>
          <a:cs typeface="+mn-cs"/>
        </a:defRPr>
      </a:lvl5pPr>
      <a:lvl6pPr marL="7128137" indent="-648012" algn="l" defTabSz="2592050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5102" kern="1200">
          <a:solidFill>
            <a:schemeClr val="tx1"/>
          </a:solidFill>
          <a:latin typeface="+mn-lt"/>
          <a:ea typeface="+mn-ea"/>
          <a:cs typeface="+mn-cs"/>
        </a:defRPr>
      </a:lvl6pPr>
      <a:lvl7pPr marL="8424161" indent="-648012" algn="l" defTabSz="2592050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5102" kern="1200">
          <a:solidFill>
            <a:schemeClr val="tx1"/>
          </a:solidFill>
          <a:latin typeface="+mn-lt"/>
          <a:ea typeface="+mn-ea"/>
          <a:cs typeface="+mn-cs"/>
        </a:defRPr>
      </a:lvl7pPr>
      <a:lvl8pPr marL="9720186" indent="-648012" algn="l" defTabSz="2592050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5102" kern="1200">
          <a:solidFill>
            <a:schemeClr val="tx1"/>
          </a:solidFill>
          <a:latin typeface="+mn-lt"/>
          <a:ea typeface="+mn-ea"/>
          <a:cs typeface="+mn-cs"/>
        </a:defRPr>
      </a:lvl8pPr>
      <a:lvl9pPr marL="11016211" indent="-648012" algn="l" defTabSz="2592050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51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92050" rtl="0" eaLnBrk="1" latinLnBrk="0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1pPr>
      <a:lvl2pPr marL="1296025" algn="l" defTabSz="2592050" rtl="0" eaLnBrk="1" latinLnBrk="0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2pPr>
      <a:lvl3pPr marL="2592050" algn="l" defTabSz="2592050" rtl="0" eaLnBrk="1" latinLnBrk="0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3pPr>
      <a:lvl4pPr marL="3888075" algn="l" defTabSz="2592050" rtl="0" eaLnBrk="1" latinLnBrk="0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4pPr>
      <a:lvl5pPr marL="5184099" algn="l" defTabSz="2592050" rtl="0" eaLnBrk="1" latinLnBrk="0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5pPr>
      <a:lvl6pPr marL="6480124" algn="l" defTabSz="2592050" rtl="0" eaLnBrk="1" latinLnBrk="0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6pPr>
      <a:lvl7pPr marL="7776149" algn="l" defTabSz="2592050" rtl="0" eaLnBrk="1" latinLnBrk="0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7pPr>
      <a:lvl8pPr marL="9072174" algn="l" defTabSz="2592050" rtl="0" eaLnBrk="1" latinLnBrk="0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8pPr>
      <a:lvl9pPr marL="10368199" algn="l" defTabSz="2592050" rtl="0" eaLnBrk="1" latinLnBrk="0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81387" y="2195571"/>
            <a:ext cx="20116800" cy="303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9091" dirty="0">
                <a:latin typeface="Arial Black" panose="020B0A04020102020204" pitchFamily="34" charset="0"/>
              </a:rPr>
              <a:t>Wi-Fi RFID Personnel Tracker</a:t>
            </a:r>
          </a:p>
          <a:p>
            <a:pPr algn="ctr">
              <a:spcAft>
                <a:spcPts val="545"/>
              </a:spcAft>
            </a:pPr>
            <a:endParaRPr lang="en-IE" sz="909" dirty="0">
              <a:latin typeface="Arial Black" panose="020B0A04020102020204" pitchFamily="34" charset="0"/>
            </a:endParaRPr>
          </a:p>
          <a:p>
            <a:pPr algn="ctr"/>
            <a:r>
              <a:rPr lang="en-IE" sz="2909" dirty="0">
                <a:latin typeface="Arial Black" panose="020B0A04020102020204" pitchFamily="34" charset="0"/>
              </a:rPr>
              <a:t>Louise Ní Chonghaile</a:t>
            </a:r>
          </a:p>
          <a:p>
            <a:pPr algn="ctr"/>
            <a:r>
              <a:rPr lang="en-IE" sz="2909" dirty="0">
                <a:latin typeface="Arial Black" panose="020B0A04020102020204" pitchFamily="34" charset="0"/>
              </a:rPr>
              <a:t>BEng Computer &amp; Electronic Engineering</a:t>
            </a:r>
          </a:p>
          <a:p>
            <a:pPr algn="ctr"/>
            <a:endParaRPr lang="en-IE" sz="2909" dirty="0"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02" y="238581"/>
            <a:ext cx="6044065" cy="1899132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7480002" y="7589464"/>
            <a:ext cx="4421057" cy="1710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sz="4000" b="1" dirty="0">
                <a:latin typeface="Arial" panose="020B0604020202020204" pitchFamily="34" charset="0"/>
                <a:cs typeface="Arial" panose="020B0604020202020204" pitchFamily="34" charset="0"/>
              </a:rPr>
              <a:t>GSM Modem</a:t>
            </a:r>
            <a:endParaRPr lang="en-I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091"/>
              </a:spcBef>
            </a:pPr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>SMS text message sent  to security </a:t>
            </a:r>
          </a:p>
        </p:txBody>
      </p:sp>
      <p:sp>
        <p:nvSpPr>
          <p:cNvPr id="17" name="Oval 16"/>
          <p:cNvSpPr/>
          <p:nvPr/>
        </p:nvSpPr>
        <p:spPr>
          <a:xfrm>
            <a:off x="17801474" y="5666953"/>
            <a:ext cx="2624608" cy="166868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63500" cap="sq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131" tIns="41565" rIns="83131" bIns="41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4345"/>
          </a:p>
        </p:txBody>
      </p:sp>
      <p:sp>
        <p:nvSpPr>
          <p:cNvPr id="20" name="Oval 19"/>
          <p:cNvSpPr/>
          <p:nvPr/>
        </p:nvSpPr>
        <p:spPr>
          <a:xfrm>
            <a:off x="9091104" y="5591412"/>
            <a:ext cx="2624607" cy="1636824"/>
          </a:xfrm>
          <a:prstGeom prst="ellipse">
            <a:avLst/>
          </a:prstGeom>
          <a:noFill/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131" tIns="41565" rIns="83131" bIns="41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4345"/>
          </a:p>
        </p:txBody>
      </p:sp>
      <p:sp>
        <p:nvSpPr>
          <p:cNvPr id="21" name="Oval 20"/>
          <p:cNvSpPr/>
          <p:nvPr/>
        </p:nvSpPr>
        <p:spPr>
          <a:xfrm>
            <a:off x="13315047" y="14218596"/>
            <a:ext cx="2655486" cy="1574678"/>
          </a:xfrm>
          <a:prstGeom prst="ellipse">
            <a:avLst/>
          </a:prstGeom>
          <a:noFill/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131" tIns="41565" rIns="83131" bIns="41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4345"/>
          </a:p>
        </p:txBody>
      </p:sp>
      <p:sp>
        <p:nvSpPr>
          <p:cNvPr id="22" name="Oval 21"/>
          <p:cNvSpPr/>
          <p:nvPr/>
        </p:nvSpPr>
        <p:spPr>
          <a:xfrm>
            <a:off x="17159649" y="11277601"/>
            <a:ext cx="2624607" cy="1768888"/>
          </a:xfrm>
          <a:prstGeom prst="ellipse">
            <a:avLst/>
          </a:prstGeom>
          <a:noFill/>
          <a:ln w="63500" cap="sq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131" tIns="41565" rIns="83131" bIns="41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4345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EE8"/>
              </a:clrFrom>
              <a:clrTo>
                <a:srgbClr val="FFFEE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580" y="5828820"/>
            <a:ext cx="1168676" cy="139941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8745474" y="11449857"/>
            <a:ext cx="2674855" cy="1478960"/>
          </a:xfrm>
          <a:prstGeom prst="ellipse">
            <a:avLst/>
          </a:prstGeom>
          <a:noFill/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131" tIns="41565" rIns="83131" bIns="41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4345" dirty="0"/>
          </a:p>
        </p:txBody>
      </p:sp>
      <p:sp>
        <p:nvSpPr>
          <p:cNvPr id="31" name="TextBox 30"/>
          <p:cNvSpPr txBox="1"/>
          <p:nvPr/>
        </p:nvSpPr>
        <p:spPr>
          <a:xfrm>
            <a:off x="16821926" y="13407289"/>
            <a:ext cx="3604156" cy="1710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sz="4000" b="1" dirty="0">
                <a:latin typeface="Arial" panose="020B0604020202020204" pitchFamily="34" charset="0"/>
                <a:cs typeface="Arial" panose="020B0604020202020204" pitchFamily="34" charset="0"/>
              </a:rPr>
              <a:t>Web Server</a:t>
            </a:r>
          </a:p>
          <a:p>
            <a:pPr>
              <a:spcBef>
                <a:spcPts val="1091"/>
              </a:spcBef>
            </a:pPr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>Provide Interface for User to access data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94654" y="7585682"/>
            <a:ext cx="4421057" cy="2572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sz="4000" b="1" dirty="0">
                <a:latin typeface="Arial" panose="020B0604020202020204" pitchFamily="34" charset="0"/>
                <a:cs typeface="Arial" panose="020B0604020202020204" pitchFamily="34" charset="0"/>
              </a:rPr>
              <a:t>Wi-Fi RFID Tag</a:t>
            </a:r>
          </a:p>
          <a:p>
            <a:pPr>
              <a:spcBef>
                <a:spcPts val="1091"/>
              </a:spcBef>
            </a:pPr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>Tags ping of exiting wi-fi network to track personnel movement within the building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720187" y="13578677"/>
            <a:ext cx="3488952" cy="1279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sz="4000" b="1" dirty="0">
                <a:latin typeface="Arial" panose="020B0604020202020204" pitchFamily="34" charset="0"/>
                <a:cs typeface="Arial" panose="020B0604020202020204" pitchFamily="34" charset="0"/>
              </a:rPr>
              <a:t>Wi-Fi</a:t>
            </a:r>
            <a:endParaRPr lang="en-I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091"/>
              </a:spcBef>
            </a:pPr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>Track tag movement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985610" y="16549399"/>
            <a:ext cx="3314359" cy="1279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sz="4000" b="1" dirty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endParaRPr lang="en-I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091"/>
              </a:spcBef>
            </a:pPr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>Store tag data</a:t>
            </a:r>
          </a:p>
        </p:txBody>
      </p:sp>
      <p:sp>
        <p:nvSpPr>
          <p:cNvPr id="1027" name="TextBox 1026"/>
          <p:cNvSpPr txBox="1"/>
          <p:nvPr/>
        </p:nvSpPr>
        <p:spPr>
          <a:xfrm>
            <a:off x="400416" y="4094703"/>
            <a:ext cx="6307057" cy="707886"/>
          </a:xfrm>
          <a:prstGeom prst="rect">
            <a:avLst/>
          </a:prstGeom>
          <a:noFill/>
          <a:ln w="635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indent="-360000" algn="ctr">
              <a:spcAft>
                <a:spcPts val="600"/>
              </a:spcAft>
            </a:pPr>
            <a:r>
              <a:rPr lang="en-IE" sz="40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I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2127851" y="4431528"/>
            <a:ext cx="6540672" cy="707886"/>
          </a:xfrm>
          <a:prstGeom prst="rect">
            <a:avLst/>
          </a:prstGeom>
          <a:noFill/>
          <a:ln w="635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E" sz="4000" b="1" dirty="0">
                <a:latin typeface="Arial" panose="020B0604020202020204" pitchFamily="34" charset="0"/>
                <a:cs typeface="Arial" panose="020B0604020202020204" pitchFamily="34" charset="0"/>
              </a:rPr>
              <a:t>Hardware &amp; Software</a:t>
            </a:r>
            <a:endParaRPr lang="en-I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 descr="Related image">
            <a:extLst>
              <a:ext uri="{FF2B5EF4-FFF2-40B4-BE49-F238E27FC236}">
                <a16:creationId xmlns:a16="http://schemas.microsoft.com/office/drawing/2014/main" id="{62125C27-05B2-44C5-98FB-597BF264FF3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8489" y="8105728"/>
            <a:ext cx="4602586" cy="471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ABE1CED-E501-4776-A4F5-C914B3C1FFD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20912756" y="11277601"/>
            <a:ext cx="7182658" cy="7265657"/>
          </a:xfrm>
          <a:prstGeom prst="roundRect">
            <a:avLst>
              <a:gd name="adj" fmla="val 4167"/>
            </a:avLst>
          </a:prstGeom>
          <a:noFill/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5968ED9-BD9A-415E-8209-B028A3DA83B1}"/>
              </a:ext>
            </a:extLst>
          </p:cNvPr>
          <p:cNvSpPr txBox="1"/>
          <p:nvPr/>
        </p:nvSpPr>
        <p:spPr>
          <a:xfrm>
            <a:off x="1098149" y="8232012"/>
            <a:ext cx="3314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sz="4000" b="1" dirty="0">
                <a:latin typeface="Arial" panose="020B0604020202020204" pitchFamily="34" charset="0"/>
                <a:cs typeface="Arial" panose="020B0604020202020204" pitchFamily="34" charset="0"/>
              </a:rPr>
              <a:t>Flow chart or UML</a:t>
            </a:r>
            <a:endParaRPr lang="en-I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2915F45-7936-4184-9E38-EF53A8BD854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865831" y="11080398"/>
            <a:ext cx="7182658" cy="755836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31974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1091</TotalTime>
  <Words>61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LOUISE NI CHONGHAILE - Student</dc:creator>
  <cp:lastModifiedBy>LOUISE NI CHONGHAILE - Student</cp:lastModifiedBy>
  <cp:revision>104</cp:revision>
  <cp:lastPrinted>2015-12-07T20:03:47Z</cp:lastPrinted>
  <dcterms:created xsi:type="dcterms:W3CDTF">2015-11-11T10:51:50Z</dcterms:created>
  <dcterms:modified xsi:type="dcterms:W3CDTF">2017-11-03T11:19:23Z</dcterms:modified>
</cp:coreProperties>
</file>