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85" r:id="rId2"/>
    <p:sldId id="257" r:id="rId3"/>
    <p:sldId id="265" r:id="rId4"/>
    <p:sldId id="266" r:id="rId5"/>
    <p:sldId id="286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  <a:t>2019/2/15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61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2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1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742B8BD-2DF1-4114-9775-958CEF11CBEF}" type="slidenum">
              <a:rPr lang="zh-CN" altLang="en-US" smtClean="0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6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D589DF-9858-42C5-8B2E-539A416D05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1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5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6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6D62477-6D2F-444E-BF81-EEC85ADD64E3}"/>
              </a:ext>
            </a:extLst>
          </p:cNvPr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42F89945-2ED6-489A-BCDD-A4CB0A422A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84" t="15768" r="-1"/>
            <a:stretch/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xmlns="" id="{C599BBF8-E4F4-47BF-B48A-EB5718D25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0" t="15768" r="-1"/>
            <a:stretch/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4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81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4862286" y="2555649"/>
            <a:ext cx="2467428" cy="2467428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3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5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4" name="斜纹 3">
            <a:extLst>
              <a:ext uri="{FF2B5EF4-FFF2-40B4-BE49-F238E27FC236}">
                <a16:creationId xmlns:a16="http://schemas.microsoft.com/office/drawing/2014/main" xmlns="" id="{8111BC32-E1FA-4628-98EE-068BC2616D24}"/>
              </a:ext>
            </a:extLst>
          </p:cNvPr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  <p:sldLayoutId id="2147483667" r:id="rId5"/>
    <p:sldLayoutId id="2147483668" r:id="rId6"/>
    <p:sldLayoutId id="214748367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59E7E7F-E22F-4716-AC1A-0C1BEA02AD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" t="15768"/>
          <a:stretch/>
        </p:blipFill>
        <p:spPr>
          <a:xfrm flipH="1">
            <a:off x="-15484" y="2898"/>
            <a:ext cx="12207484" cy="6855102"/>
          </a:xfrm>
          <a:prstGeom prst="rect">
            <a:avLst/>
          </a:prstGeom>
        </p:spPr>
      </p:pic>
      <p:sp>
        <p:nvSpPr>
          <p:cNvPr id="29" name="_3">
            <a:extLst>
              <a:ext uri="{FF2B5EF4-FFF2-40B4-BE49-F238E27FC236}">
                <a16:creationId xmlns:a16="http://schemas.microsoft.com/office/drawing/2014/main" xmlns="" id="{E91F6F87-B4EF-4E6F-8649-9C6EDD967B72}"/>
              </a:ext>
            </a:extLst>
          </p:cNvPr>
          <p:cNvSpPr/>
          <p:nvPr/>
        </p:nvSpPr>
        <p:spPr>
          <a:xfrm>
            <a:off x="755551" y="1930782"/>
            <a:ext cx="5334353" cy="9233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TW" altLang="en-US" sz="54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會議管理系統</a:t>
            </a:r>
            <a:endParaRPr lang="zh-CN" altLang="en-US" sz="54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_3">
            <a:extLst>
              <a:ext uri="{FF2B5EF4-FFF2-40B4-BE49-F238E27FC236}">
                <a16:creationId xmlns:a16="http://schemas.microsoft.com/office/drawing/2014/main" xmlns="" id="{D1E15301-B310-4391-B904-3A6DF0EA8266}"/>
              </a:ext>
            </a:extLst>
          </p:cNvPr>
          <p:cNvSpPr/>
          <p:nvPr/>
        </p:nvSpPr>
        <p:spPr>
          <a:xfrm>
            <a:off x="1148743" y="4225139"/>
            <a:ext cx="2339102" cy="4154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TW" altLang="en-US" sz="2100" dirty="0" smtClean="0">
                <a:solidFill>
                  <a:schemeClr val="tx2"/>
                </a:solidFill>
                <a:latin typeface="+mj-ea"/>
                <a:ea typeface="+mj-ea"/>
              </a:rPr>
              <a:t>指導老師：周季賢</a:t>
            </a:r>
            <a:endParaRPr lang="en-US" altLang="zh-CN" sz="21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xmlns="" id="{883EE8F4-E350-41FF-876D-09D156046858}"/>
              </a:ext>
            </a:extLst>
          </p:cNvPr>
          <p:cNvSpPr txBox="1"/>
          <p:nvPr/>
        </p:nvSpPr>
        <p:spPr>
          <a:xfrm>
            <a:off x="1148743" y="4894679"/>
            <a:ext cx="47202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zh-TW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學員：劉書帆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3636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B7AFB3EF-A7B4-4BDA-91C6-016718A222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t="15768" r="-1"/>
          <a:stretch/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9839" y="133056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4800" b="1" dirty="0" smtClean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大綱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52702" y="22981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dirty="0" smtClean="0">
                <a:solidFill>
                  <a:schemeClr val="accent2"/>
                </a:solidFill>
              </a:rPr>
              <a:t>功能介紹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54699" y="2180873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54700" y="3276779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454701" y="450113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21" name="文本框 4"/>
          <p:cNvSpPr txBox="1"/>
          <p:nvPr/>
        </p:nvSpPr>
        <p:spPr>
          <a:xfrm>
            <a:off x="6352701" y="45962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dirty="0" smtClean="0">
                <a:solidFill>
                  <a:schemeClr val="accent2"/>
                </a:solidFill>
              </a:rPr>
              <a:t>實機操作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22" name="文本框 4"/>
          <p:cNvSpPr txBox="1"/>
          <p:nvPr/>
        </p:nvSpPr>
        <p:spPr>
          <a:xfrm>
            <a:off x="6352701" y="34104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800" dirty="0" smtClean="0">
                <a:solidFill>
                  <a:schemeClr val="accent2"/>
                </a:solidFill>
              </a:rPr>
              <a:t>使用</a:t>
            </a:r>
            <a:r>
              <a:rPr lang="zh-TW" altLang="en-US" sz="2800" dirty="0">
                <a:solidFill>
                  <a:schemeClr val="accent2"/>
                </a:solidFill>
              </a:rPr>
              <a:t>技術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58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133518" y="2278744"/>
            <a:ext cx="4073737" cy="53710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Sub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984745" y="4762873"/>
            <a:ext cx="4079660" cy="53710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180000" rIns="180000" anchor="ctr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0618" y="3204992"/>
            <a:ext cx="3081082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申請會議與查詢會議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申請審核查詢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會議資料匯出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90831" y="2337490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+mn-ea"/>
              </a:rPr>
              <a:t>使用者功能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0830" y="4849774"/>
            <a:ext cx="2050552" cy="39658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+mn-ea"/>
              </a:rPr>
              <a:t>管理者功能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图片占位符 19"/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>
          <a:xfrm>
            <a:off x="4739406" y="2432769"/>
            <a:ext cx="2713188" cy="2713188"/>
          </a:xfrm>
        </p:spPr>
      </p:pic>
      <p:sp>
        <p:nvSpPr>
          <p:cNvPr id="13" name="MH_Title_1"/>
          <p:cNvSpPr/>
          <p:nvPr>
            <p:custDataLst>
              <p:tags r:id="rId4"/>
            </p:custDataLst>
          </p:nvPr>
        </p:nvSpPr>
        <p:spPr>
          <a:xfrm>
            <a:off x="4733479" y="2432769"/>
            <a:ext cx="2709242" cy="2711215"/>
          </a:xfrm>
          <a:prstGeom prst="donut">
            <a:avLst>
              <a:gd name="adj" fmla="val 3648"/>
            </a:avLst>
          </a:prstGeom>
          <a:solidFill>
            <a:schemeClr val="accent2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40503" y="872350"/>
            <a:ext cx="5061857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0503" y="1441753"/>
            <a:ext cx="3081082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新增會議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會議查詢、刪除與修改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審核員工申請之會議</a:t>
            </a:r>
            <a:endParaRPr lang="en-US" altLang="zh-TW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TW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會議資料匯出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740503" y="44434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dirty="0" smtClean="0">
                <a:solidFill>
                  <a:schemeClr val="accent2"/>
                </a:solidFill>
              </a:rPr>
              <a:t>功能介紹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63010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042255" y="55043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4000" b="1" dirty="0" smtClean="0">
                <a:solidFill>
                  <a:schemeClr val="accent2"/>
                </a:solidFill>
              </a:rPr>
              <a:t>使用技術與元件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58207" y="1597201"/>
            <a:ext cx="3081082" cy="43037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TW" sz="2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DateTimePicker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07" y="2183024"/>
            <a:ext cx="3965352" cy="3332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50430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矩形 29"/>
          <p:cNvSpPr/>
          <p:nvPr/>
        </p:nvSpPr>
        <p:spPr>
          <a:xfrm>
            <a:off x="1658207" y="1597201"/>
            <a:ext cx="3081082" cy="43037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TW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Jquery validation</a:t>
            </a:r>
            <a:endParaRPr lang="en-US" altLang="zh-TW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7220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YinZJG#"/>
  <p:tag name="MH_LAYOUT" val="TitleSubTitleText"/>
  <p:tag name="MH" val="20170726163659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659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659"/>
  <p:tag name="MH_LIBRARY" val="GRAPHIC"/>
  <p:tag name="MH_TYPE" val="SubTitle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6163659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TuWHP#"/>
  <p:tag name="MH_LAYOUT" val="SubTitleText"/>
  <p:tag name="MH" val="20170726164042"/>
  <p:tag name="MH_LIBRARY" val="GRAPHIC"/>
</p:tagLst>
</file>

<file path=ppt/theme/theme1.xml><?xml version="1.0" encoding="utf-8"?>
<a:theme xmlns:a="http://schemas.openxmlformats.org/drawingml/2006/main" name="包图主题2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509</TotalTime>
  <Words>119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宋体</vt:lpstr>
      <vt:lpstr>经典综艺体简</vt:lpstr>
      <vt:lpstr>Arial</vt:lpstr>
      <vt:lpstr>Calibri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User</cp:lastModifiedBy>
  <cp:revision>44</cp:revision>
  <dcterms:created xsi:type="dcterms:W3CDTF">2017-09-22T08:16:39Z</dcterms:created>
  <dcterms:modified xsi:type="dcterms:W3CDTF">2019-02-15T02:21:30Z</dcterms:modified>
</cp:coreProperties>
</file>