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7" r:id="rId9"/>
    <p:sldId id="305" r:id="rId10"/>
    <p:sldId id="314" r:id="rId11"/>
    <p:sldId id="309" r:id="rId12"/>
    <p:sldId id="306" r:id="rId13"/>
    <p:sldId id="303" r:id="rId14"/>
    <p:sldId id="308" r:id="rId15"/>
    <p:sldId id="311" r:id="rId16"/>
    <p:sldId id="312" r:id="rId17"/>
    <p:sldId id="313" r:id="rId18"/>
    <p:sldId id="304" r:id="rId19"/>
    <p:sldId id="316"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8" dt="2023-04-12T01:12:07.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9" autoAdjust="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addSld delSld modSld sldOrd">
      <pc:chgData name="lou foster" userId="6aa2d2fb6fd751e9" providerId="LiveId" clId="{822C966B-C667-4003-8373-37D4D19E0693}" dt="2023-04-12T01:13:49.999" v="2066" actId="20577"/>
      <pc:docMkLst>
        <pc:docMk/>
      </pc:docMkLst>
      <pc:sldChg chg="modSp mod">
        <pc:chgData name="lou foster" userId="6aa2d2fb6fd751e9" providerId="LiveId" clId="{822C966B-C667-4003-8373-37D4D19E0693}" dt="2023-04-11T23:31:05.009" v="366" actId="20577"/>
        <pc:sldMkLst>
          <pc:docMk/>
          <pc:sldMk cId="193143965" sldId="298"/>
        </pc:sldMkLst>
        <pc:spChg chg="mod">
          <ac:chgData name="lou foster" userId="6aa2d2fb6fd751e9" providerId="LiveId" clId="{822C966B-C667-4003-8373-37D4D19E0693}" dt="2023-04-11T23:31:05.009" v="366" actId="20577"/>
          <ac:spMkLst>
            <pc:docMk/>
            <pc:sldMk cId="193143965" sldId="298"/>
            <ac:spMk id="3" creationId="{255E1F2F-E259-4EA8-9FFD-3A10AF541859}"/>
          </ac:spMkLst>
        </pc:spChg>
      </pc:sldChg>
      <pc:sldChg chg="modSp mod">
        <pc:chgData name="lou foster" userId="6aa2d2fb6fd751e9" providerId="LiveId" clId="{822C966B-C667-4003-8373-37D4D19E0693}" dt="2023-04-12T00:32:08.567" v="594" actId="20577"/>
        <pc:sldMkLst>
          <pc:docMk/>
          <pc:sldMk cId="2933514334" sldId="300"/>
        </pc:sldMkLst>
        <pc:spChg chg="mod">
          <ac:chgData name="lou foster" userId="6aa2d2fb6fd751e9" providerId="LiveId" clId="{822C966B-C667-4003-8373-37D4D19E0693}" dt="2023-04-12T00:32:08.567" v="594" actId="20577"/>
          <ac:spMkLst>
            <pc:docMk/>
            <pc:sldMk cId="2933514334" sldId="300"/>
            <ac:spMk id="5" creationId="{73A7EBCF-5494-2CF5-208B-5F6B01D509BF}"/>
          </ac:spMkLst>
        </pc:spChg>
      </pc:sldChg>
      <pc:sldChg chg="modSp mod">
        <pc:chgData name="lou foster" userId="6aa2d2fb6fd751e9" providerId="LiveId" clId="{822C966B-C667-4003-8373-37D4D19E0693}" dt="2023-04-12T00:11:53.245" v="372" actId="20577"/>
        <pc:sldMkLst>
          <pc:docMk/>
          <pc:sldMk cId="2061880236" sldId="301"/>
        </pc:sldMkLst>
        <pc:spChg chg="mod">
          <ac:chgData name="lou foster" userId="6aa2d2fb6fd751e9" providerId="LiveId" clId="{822C966B-C667-4003-8373-37D4D19E0693}" dt="2023-04-12T00:11:53.245" v="372" actId="20577"/>
          <ac:spMkLst>
            <pc:docMk/>
            <pc:sldMk cId="2061880236" sldId="301"/>
            <ac:spMk id="5" creationId="{73A7EBCF-5494-2CF5-208B-5F6B01D509BF}"/>
          </ac:spMkLst>
        </pc:spChg>
      </pc:sldChg>
      <pc:sldChg chg="del">
        <pc:chgData name="lou foster" userId="6aa2d2fb6fd751e9" providerId="LiveId" clId="{822C966B-C667-4003-8373-37D4D19E0693}" dt="2023-04-11T23:31:43.863" v="367" actId="47"/>
        <pc:sldMkLst>
          <pc:docMk/>
          <pc:sldMk cId="2862770052" sldId="302"/>
        </pc:sldMkLst>
      </pc:sldChg>
      <pc:sldChg chg="addSp delSp modSp mod">
        <pc:chgData name="lou foster" userId="6aa2d2fb6fd751e9" providerId="LiveId" clId="{822C966B-C667-4003-8373-37D4D19E0693}" dt="2023-04-12T01:13:49.999" v="2066" actId="20577"/>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pChg chg="add del">
          <ac:chgData name="lou foster" userId="6aa2d2fb6fd751e9" providerId="LiveId" clId="{822C966B-C667-4003-8373-37D4D19E0693}" dt="2023-04-11T22:32:04.310" v="221" actId="22"/>
          <ac:spMkLst>
            <pc:docMk/>
            <pc:sldMk cId="3107224356" sldId="304"/>
            <ac:spMk id="4" creationId="{A08CD67B-44F7-1A42-B173-3D73C29C8F96}"/>
          </ac:spMkLst>
        </pc:spChg>
        <pc:spChg chg="mod">
          <ac:chgData name="lou foster" userId="6aa2d2fb6fd751e9" providerId="LiveId" clId="{822C966B-C667-4003-8373-37D4D19E0693}" dt="2023-04-12T01:13:49.999" v="2066" actId="20577"/>
          <ac:spMkLst>
            <pc:docMk/>
            <pc:sldMk cId="3107224356" sldId="304"/>
            <ac:spMk id="5" creationId="{73A7EBCF-5494-2CF5-208B-5F6B01D509BF}"/>
          </ac:spMkLst>
        </pc:spChg>
      </pc:sldChg>
      <pc:sldChg chg="modSp mod">
        <pc:chgData name="lou foster" userId="6aa2d2fb6fd751e9" providerId="LiveId" clId="{822C966B-C667-4003-8373-37D4D19E0693}" dt="2023-04-12T00:16:22.463" v="557" actId="12"/>
        <pc:sldMkLst>
          <pc:docMk/>
          <pc:sldMk cId="2588026706" sldId="305"/>
        </pc:sldMkLst>
        <pc:spChg chg="mod">
          <ac:chgData name="lou foster" userId="6aa2d2fb6fd751e9" providerId="LiveId" clId="{822C966B-C667-4003-8373-37D4D19E0693}" dt="2023-04-12T00:16:22.463" v="557" actId="12"/>
          <ac:spMkLst>
            <pc:docMk/>
            <pc:sldMk cId="2588026706" sldId="305"/>
            <ac:spMk id="5" creationId="{73A7EBCF-5494-2CF5-208B-5F6B01D509BF}"/>
          </ac:spMkLst>
        </pc:spChg>
      </pc:sldChg>
      <pc:sldChg chg="modSp mod">
        <pc:chgData name="lou foster" userId="6aa2d2fb6fd751e9" providerId="LiveId" clId="{822C966B-C667-4003-8373-37D4D19E0693}" dt="2023-04-12T00:35:34.632" v="708" actId="20577"/>
        <pc:sldMkLst>
          <pc:docMk/>
          <pc:sldMk cId="1353458954" sldId="307"/>
        </pc:sldMkLst>
        <pc:spChg chg="mod">
          <ac:chgData name="lou foster" userId="6aa2d2fb6fd751e9" providerId="LiveId" clId="{822C966B-C667-4003-8373-37D4D19E0693}" dt="2023-04-12T00:35:34.632" v="708" actId="20577"/>
          <ac:spMkLst>
            <pc:docMk/>
            <pc:sldMk cId="1353458954" sldId="307"/>
            <ac:spMk id="5" creationId="{73A7EBCF-5494-2CF5-208B-5F6B01D509BF}"/>
          </ac:spMkLst>
        </pc:spChg>
      </pc:sldChg>
      <pc:sldChg chg="modSp mod">
        <pc:chgData name="lou foster" userId="6aa2d2fb6fd751e9" providerId="LiveId" clId="{822C966B-C667-4003-8373-37D4D19E0693}" dt="2023-04-12T00:43:07.621" v="923" actId="20577"/>
        <pc:sldMkLst>
          <pc:docMk/>
          <pc:sldMk cId="2735542354" sldId="308"/>
        </pc:sldMkLst>
        <pc:spChg chg="mod">
          <ac:chgData name="lou foster" userId="6aa2d2fb6fd751e9" providerId="LiveId" clId="{822C966B-C667-4003-8373-37D4D19E0693}" dt="2023-04-12T00:43:07.621" v="923" actId="20577"/>
          <ac:spMkLst>
            <pc:docMk/>
            <pc:sldMk cId="2735542354" sldId="308"/>
            <ac:spMk id="2" creationId="{75AC86D3-8FD1-4F47-A319-7D0542E48B2F}"/>
          </ac:spMkLst>
        </pc:spChg>
      </pc:sldChg>
      <pc:sldChg chg="addSp delSp modSp mod ord">
        <pc:chgData name="lou foster" userId="6aa2d2fb6fd751e9" providerId="LiveId" clId="{822C966B-C667-4003-8373-37D4D19E0693}" dt="2023-04-12T00:20:35.016" v="584" actId="20577"/>
        <pc:sldMkLst>
          <pc:docMk/>
          <pc:sldMk cId="2774795059" sldId="309"/>
        </pc:sldMkLst>
        <pc:spChg chg="mod">
          <ac:chgData name="lou foster" userId="6aa2d2fb6fd751e9" providerId="LiveId" clId="{822C966B-C667-4003-8373-37D4D19E0693}" dt="2023-04-12T00:20:35.016" v="58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spChg chg="add del">
          <ac:chgData name="lou foster" userId="6aa2d2fb6fd751e9" providerId="LiveId" clId="{822C966B-C667-4003-8373-37D4D19E0693}" dt="2023-04-12T00:20:17.506" v="582" actId="22"/>
          <ac:spMkLst>
            <pc:docMk/>
            <pc:sldMk cId="2774795059" sldId="309"/>
            <ac:spMk id="5" creationId="{8264FB7F-821B-B8F0-0D6E-64BFB2247C07}"/>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3:13:34.242" v="341" actId="20577"/>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3:13:34.242" v="341" actId="20577"/>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sldChg chg="addSp modSp add mod ord">
        <pc:chgData name="lou foster" userId="6aa2d2fb6fd751e9" providerId="LiveId" clId="{822C966B-C667-4003-8373-37D4D19E0693}" dt="2023-04-12T00:56:49.840" v="1337" actId="1076"/>
        <pc:sldMkLst>
          <pc:docMk/>
          <pc:sldMk cId="447438589" sldId="313"/>
        </pc:sldMkLst>
        <pc:spChg chg="mod">
          <ac:chgData name="lou foster" userId="6aa2d2fb6fd751e9" providerId="LiveId" clId="{822C966B-C667-4003-8373-37D4D19E0693}" dt="2023-04-11T22:32:24.517" v="240" actId="20577"/>
          <ac:spMkLst>
            <pc:docMk/>
            <pc:sldMk cId="447438589" sldId="313"/>
            <ac:spMk id="2" creationId="{75AC86D3-8FD1-4F47-A319-7D0542E48B2F}"/>
          </ac:spMkLst>
        </pc:spChg>
        <pc:picChg chg="add mod">
          <ac:chgData name="lou foster" userId="6aa2d2fb6fd751e9" providerId="LiveId" clId="{822C966B-C667-4003-8373-37D4D19E0693}" dt="2023-04-12T00:56:49.840" v="1337" actId="1076"/>
          <ac:picMkLst>
            <pc:docMk/>
            <pc:sldMk cId="447438589" sldId="313"/>
            <ac:picMk id="4" creationId="{AAE79204-E865-BDEB-8B37-9BC371CC4FF7}"/>
          </ac:picMkLst>
        </pc:picChg>
      </pc:sldChg>
      <pc:sldChg chg="addSp delSp modSp add mod ord">
        <pc:chgData name="lou foster" userId="6aa2d2fb6fd751e9" providerId="LiveId" clId="{822C966B-C667-4003-8373-37D4D19E0693}" dt="2023-04-12T00:41:03.200" v="837" actId="20577"/>
        <pc:sldMkLst>
          <pc:docMk/>
          <pc:sldMk cId="1374906752" sldId="314"/>
        </pc:sldMkLst>
        <pc:spChg chg="mod">
          <ac:chgData name="lou foster" userId="6aa2d2fb6fd751e9" providerId="LiveId" clId="{822C966B-C667-4003-8373-37D4D19E0693}" dt="2023-04-12T00:40:55.312" v="836" actId="207"/>
          <ac:spMkLst>
            <pc:docMk/>
            <pc:sldMk cId="1374906752" sldId="314"/>
            <ac:spMk id="2" creationId="{75AC86D3-8FD1-4F47-A319-7D0542E48B2F}"/>
          </ac:spMkLst>
        </pc:spChg>
        <pc:spChg chg="mod">
          <ac:chgData name="lou foster" userId="6aa2d2fb6fd751e9" providerId="LiveId" clId="{822C966B-C667-4003-8373-37D4D19E0693}" dt="2023-04-12T00:41:03.200" v="837" actId="20577"/>
          <ac:spMkLst>
            <pc:docMk/>
            <pc:sldMk cId="1374906752" sldId="314"/>
            <ac:spMk id="5" creationId="{73A7EBCF-5494-2CF5-208B-5F6B01D509BF}"/>
          </ac:spMkLst>
        </pc:spChg>
        <pc:picChg chg="add del mod">
          <ac:chgData name="lou foster" userId="6aa2d2fb6fd751e9" providerId="LiveId" clId="{822C966B-C667-4003-8373-37D4D19E0693}" dt="2023-04-12T00:40:24.249" v="831" actId="478"/>
          <ac:picMkLst>
            <pc:docMk/>
            <pc:sldMk cId="1374906752" sldId="314"/>
            <ac:picMk id="3" creationId="{F63E34F3-6CA5-19D1-269B-D80DCF6C2BB8}"/>
          </ac:picMkLst>
        </pc:picChg>
      </pc:sldChg>
      <pc:sldChg chg="add">
        <pc:chgData name="lou foster" userId="6aa2d2fb6fd751e9" providerId="LiveId" clId="{822C966B-C667-4003-8373-37D4D19E0693}" dt="2023-04-11T23:17:22.212" v="346"/>
        <pc:sldMkLst>
          <pc:docMk/>
          <pc:sldMk cId="3218758480" sldId="315"/>
        </pc:sldMkLst>
      </pc:sldChg>
      <pc:sldChg chg="modSp add mod">
        <pc:chgData name="lou foster" userId="6aa2d2fb6fd751e9" providerId="LiveId" clId="{822C966B-C667-4003-8373-37D4D19E0693}" dt="2023-04-12T00:41:58.020" v="894" actId="207"/>
        <pc:sldMkLst>
          <pc:docMk/>
          <pc:sldMk cId="2862407831" sldId="316"/>
        </pc:sldMkLst>
        <pc:spChg chg="mod">
          <ac:chgData name="lou foster" userId="6aa2d2fb6fd751e9" providerId="LiveId" clId="{822C966B-C667-4003-8373-37D4D19E0693}" dt="2023-04-12T00:41:58.020" v="894" actId="207"/>
          <ac:spMkLst>
            <pc:docMk/>
            <pc:sldMk cId="2862407831" sldId="316"/>
            <ac:spMk id="2" creationId="{75AC86D3-8FD1-4F47-A319-7D0542E48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100 Top Cities</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E8348A72-9CD8-6DC4-6CB0-50DDAD70DD9A}"/>
              </a:ext>
            </a:extLst>
          </p:cNvPr>
          <p:cNvPicPr>
            <a:picLocks noChangeAspect="1"/>
          </p:cNvPicPr>
          <p:nvPr/>
        </p:nvPicPr>
        <p:blipFill rotWithShape="1">
          <a:blip r:embed="rId2"/>
          <a:srcRect t="-50678" r="12290" b="9761"/>
          <a:stretch/>
        </p:blipFill>
        <p:spPr>
          <a:xfrm>
            <a:off x="6244078" y="429905"/>
            <a:ext cx="4667307" cy="5500048"/>
          </a:xfrm>
          <a:prstGeom prst="rect">
            <a:avLst/>
          </a:prstGeom>
        </p:spPr>
      </p:pic>
    </p:spTree>
    <p:extLst>
      <p:ext uri="{BB962C8B-B14F-4D97-AF65-F5344CB8AC3E}">
        <p14:creationId xmlns:p14="http://schemas.microsoft.com/office/powerpoint/2010/main" val="19456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Database Structure</a:t>
            </a:r>
            <a:br>
              <a:rPr lang="en-US" dirty="0"/>
            </a:br>
            <a:r>
              <a:rPr lang="en-US" dirty="0"/>
              <a:t>Adam will get us another pic</a:t>
            </a:r>
          </a:p>
        </p:txBody>
      </p:sp>
      <p:pic>
        <p:nvPicPr>
          <p:cNvPr id="3" name="Content Placeholder 2" descr="Graphical user interface, application&#10;&#10;Description automatically generated">
            <a:extLst>
              <a:ext uri="{FF2B5EF4-FFF2-40B4-BE49-F238E27FC236}">
                <a16:creationId xmlns:a16="http://schemas.microsoft.com/office/drawing/2014/main" id="{F436DB3B-A9FA-11BD-49EB-7195A734A590}"/>
              </a:ext>
            </a:extLst>
          </p:cNvPr>
          <p:cNvPicPr>
            <a:picLocks noGrp="1" noChangeAspect="1"/>
          </p:cNvPicPr>
          <p:nvPr>
            <p:ph idx="1"/>
          </p:nvPr>
        </p:nvPicPr>
        <p:blipFill rotWithShape="1">
          <a:blip r:embed="rId2"/>
          <a:srcRect t="7787"/>
          <a:stretch/>
        </p:blipFill>
        <p:spPr bwMode="auto">
          <a:xfrm>
            <a:off x="4182939" y="2108200"/>
            <a:ext cx="3886447" cy="3760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55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AE79204-E865-BDEB-8B37-9BC371CC4FF7}"/>
              </a:ext>
            </a:extLst>
          </p:cNvPr>
          <p:cNvPicPr>
            <a:picLocks noChangeAspect="1"/>
          </p:cNvPicPr>
          <p:nvPr/>
        </p:nvPicPr>
        <p:blipFill>
          <a:blip r:embed="rId2"/>
          <a:stretch>
            <a:fillRect/>
          </a:stretch>
        </p:blipFill>
        <p:spPr>
          <a:xfrm>
            <a:off x="3360097" y="2829635"/>
            <a:ext cx="3600476" cy="2995634"/>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Results</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90% of the Air Quality is ranked as Level 1 – the lowest level of air quality</a:t>
            </a:r>
          </a:p>
          <a:p>
            <a:r>
              <a:rPr lang="en-US" sz="1600" dirty="0">
                <a:latin typeface="Calibri" panose="020F0502020204030204" pitchFamily="34" charset="0"/>
                <a:ea typeface="Calibri" panose="020F0502020204030204" pitchFamily="34" charset="0"/>
                <a:cs typeface="Calibri" panose="020F0502020204030204" pitchFamily="34" charset="0"/>
              </a:rPr>
              <a:t>C-Group believes our current data has a 25 % accuracy</a:t>
            </a:r>
          </a:p>
          <a:p>
            <a:pPr lvl="1"/>
            <a:r>
              <a:rPr lang="en-US" sz="1600" dirty="0">
                <a:latin typeface="Calibri" panose="020F0502020204030204" pitchFamily="34" charset="0"/>
                <a:ea typeface="Calibri" panose="020F0502020204030204" pitchFamily="34" charset="0"/>
                <a:cs typeface="Calibri" panose="020F0502020204030204" pitchFamily="34" charset="0"/>
              </a:rPr>
              <a:t>We strongly recommend additional analysis to ensure the data utilized is appropriate for correctly</a:t>
            </a:r>
          </a:p>
          <a:p>
            <a:r>
              <a:rPr lang="en-US" sz="1600" b="1" u="sng" dirty="0">
                <a:latin typeface="Calibri" panose="020F0502020204030204" pitchFamily="34" charset="0"/>
                <a:ea typeface="Calibri" panose="020F0502020204030204" pitchFamily="34" charset="0"/>
                <a:cs typeface="Calibri" panose="020F0502020204030204" pitchFamily="34" charset="0"/>
              </a:rPr>
              <a:t>Recommendations</a:t>
            </a:r>
            <a:r>
              <a:rPr lang="en-US" sz="1600" dirty="0">
                <a:latin typeface="Calibri" panose="020F0502020204030204" pitchFamily="34" charset="0"/>
                <a:ea typeface="Calibri" panose="020F0502020204030204" pitchFamily="34" charset="0"/>
                <a:cs typeface="Calibri" panose="020F0502020204030204" pitchFamily="34" charset="0"/>
              </a:rPr>
              <a:t> for future analysis, C-Group would suggest the following:</a:t>
            </a:r>
          </a:p>
          <a:p>
            <a:pPr lvl="1"/>
            <a:r>
              <a:rPr lang="en-US" sz="1600" dirty="0">
                <a:latin typeface="Calibri" panose="020F0502020204030204" pitchFamily="34" charset="0"/>
                <a:ea typeface="Calibri" panose="020F0502020204030204" pitchFamily="34" charset="0"/>
                <a:cs typeface="Calibri" panose="020F0502020204030204" pitchFamily="34" charset="0"/>
              </a:rPr>
              <a:t>Utilizing another weather index that has more accurate data for tracking the weather conditions.</a:t>
            </a:r>
          </a:p>
          <a:p>
            <a:pPr lvl="1"/>
            <a:r>
              <a:rPr lang="en-US" sz="1600" dirty="0">
                <a:latin typeface="Calibri" panose="020F0502020204030204" pitchFamily="34" charset="0"/>
                <a:ea typeface="Calibri" panose="020F0502020204030204" pitchFamily="34" charset="0"/>
                <a:cs typeface="Calibri" panose="020F0502020204030204" pitchFamily="34" charset="0"/>
              </a:rPr>
              <a:t>Adding additional dimensions to our analysis.</a:t>
            </a:r>
          </a:p>
          <a:p>
            <a:pPr lvl="2"/>
            <a:r>
              <a:rPr lang="en-US" sz="1600" dirty="0">
                <a:latin typeface="Calibri" panose="020F0502020204030204" pitchFamily="34" charset="0"/>
                <a:ea typeface="Calibri" panose="020F0502020204030204" pitchFamily="34" charset="0"/>
                <a:cs typeface="Calibri" panose="020F0502020204030204" pitchFamily="34" charset="0"/>
              </a:rPr>
              <a:t>Client “nice to have” feature to add to our toolset would be to include additional weather tracking data, (i.e., rainfall, wind index, average temperature, </a:t>
            </a:r>
            <a:r>
              <a:rPr lang="en-US" sz="1600" dirty="0" err="1">
                <a:latin typeface="Calibri" panose="020F0502020204030204" pitchFamily="34" charset="0"/>
                <a:ea typeface="Calibri" panose="020F0502020204030204" pitchFamily="34" charset="0"/>
                <a:cs typeface="Calibri" panose="020F0502020204030204" pitchFamily="34" charset="0"/>
              </a:rPr>
              <a:t>etc</a:t>
            </a:r>
            <a:r>
              <a:rPr lang="en-US" sz="1600" dirty="0">
                <a:latin typeface="Calibri" panose="020F0502020204030204" pitchFamily="34" charset="0"/>
                <a:ea typeface="Calibri" panose="020F0502020204030204" pitchFamily="34" charset="0"/>
                <a:cs typeface="Calibri" panose="020F0502020204030204" pitchFamily="34" charset="0"/>
              </a:rPr>
              <a:t> for the Top 100 Cites </a:t>
            </a:r>
          </a:p>
        </p:txBody>
      </p:sp>
    </p:spTree>
    <p:extLst>
      <p:ext uri="{BB962C8B-B14F-4D97-AF65-F5344CB8AC3E}">
        <p14:creationId xmlns:p14="http://schemas.microsoft.com/office/powerpoint/2010/main" val="310722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Was our hypothesis Correct?</a:t>
            </a:r>
            <a:endParaRPr lang="en-US" sz="4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40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7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0"/>
              </a:spcAft>
            </a:pPr>
            <a:r>
              <a:rPr lang="en-US" sz="1800" dirty="0">
                <a:solidFill>
                  <a:srgbClr val="2B2B2B"/>
                </a:solidFill>
                <a:effectLst/>
                <a:latin typeface="Calibri" panose="020F0502020204030204" pitchFamily="34" charset="0"/>
                <a:ea typeface="Times New Roman" panose="02020603050405020304" pitchFamily="18" charset="0"/>
              </a:rPr>
              <a:t>As part of our Prototype, C-Group will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Offer (the client) help with collecting and presenting data for customers via the search page, which they will then filter based on their preferred “weather” travel criteria, in particular, related to air quality statistics in order to find their ideal city, anywhere in the world.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490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ERD Diagram of Databases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Air Quality Database</a:t>
            </a:r>
          </a:p>
        </p:txBody>
      </p:sp>
      <p:pic>
        <p:nvPicPr>
          <p:cNvPr id="3" name="Picture 2" descr="A screenshot of a computer&#10;&#10;Description automatically generated">
            <a:extLst>
              <a:ext uri="{FF2B5EF4-FFF2-40B4-BE49-F238E27FC236}">
                <a16:creationId xmlns:a16="http://schemas.microsoft.com/office/drawing/2014/main" id="{825C7CDC-B109-6CF1-01EA-32CA986C2B79}"/>
              </a:ext>
            </a:extLst>
          </p:cNvPr>
          <p:cNvPicPr>
            <a:picLocks noChangeAspect="1"/>
          </p:cNvPicPr>
          <p:nvPr/>
        </p:nvPicPr>
        <p:blipFill>
          <a:blip r:embed="rId2"/>
          <a:stretch>
            <a:fillRect/>
          </a:stretch>
        </p:blipFill>
        <p:spPr>
          <a:xfrm>
            <a:off x="1302224" y="2489299"/>
            <a:ext cx="4293359" cy="2850380"/>
          </a:xfrm>
          <a:prstGeom prst="rect">
            <a:avLst/>
          </a:prstGeom>
        </p:spPr>
      </p:pic>
      <p:pic>
        <p:nvPicPr>
          <p:cNvPr id="6" name="Content Placeholder 5" descr="Graphical user interface, application, table&#10;&#10;Description automatically generated">
            <a:extLst>
              <a:ext uri="{FF2B5EF4-FFF2-40B4-BE49-F238E27FC236}">
                <a16:creationId xmlns:a16="http://schemas.microsoft.com/office/drawing/2014/main" id="{54D95C40-D334-C323-1CD0-1551082C2981}"/>
              </a:ext>
            </a:extLst>
          </p:cNvPr>
          <p:cNvPicPr>
            <a:picLocks noGrp="1" noChangeAspect="1"/>
          </p:cNvPicPr>
          <p:nvPr>
            <p:ph idx="1"/>
          </p:nvPr>
        </p:nvPicPr>
        <p:blipFill rotWithShape="1">
          <a:blip r:embed="rId3"/>
          <a:srcRect l="3892" t="-29011" r="20410" b="1160"/>
          <a:stretch/>
        </p:blipFill>
        <p:spPr>
          <a:xfrm>
            <a:off x="5534167" y="2258325"/>
            <a:ext cx="4606119" cy="3760788"/>
          </a:xfrm>
          <a:prstGeom prst="rect">
            <a:avLst/>
          </a:prstGeom>
        </p:spPr>
      </p:pic>
    </p:spTree>
    <p:extLst>
      <p:ext uri="{BB962C8B-B14F-4D97-AF65-F5344CB8AC3E}">
        <p14:creationId xmlns:p14="http://schemas.microsoft.com/office/powerpoint/2010/main" val="26520398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144</TotalTime>
  <Words>972</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Outline for Initial Project Plan:</vt:lpstr>
      <vt:lpstr>Our Approach:</vt:lpstr>
      <vt:lpstr>Project Hypothesis</vt:lpstr>
      <vt:lpstr>ERD Diagram of Databases </vt:lpstr>
      <vt:lpstr>Draft – Air Quality Database</vt:lpstr>
      <vt:lpstr>Draft – 100 Top Cities</vt:lpstr>
      <vt:lpstr>Draft – Database Structure Adam will get us another pic</vt:lpstr>
      <vt:lpstr>Exploratory Analysis with Visualization</vt:lpstr>
      <vt:lpstr>Visualize Travel Data</vt:lpstr>
      <vt:lpstr>Machine Learning</vt:lpstr>
      <vt:lpstr>Observations &amp; Recommendations </vt:lpstr>
      <vt:lpstr>Was our hypothesis Correct?</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2</cp:revision>
  <dcterms:created xsi:type="dcterms:W3CDTF">2023-04-11T21:41:46Z</dcterms:created>
  <dcterms:modified xsi:type="dcterms:W3CDTF">2023-04-12T01:13:57Z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