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10" r:id="rId7"/>
    <p:sldId id="301" r:id="rId8"/>
    <p:sldId id="307" r:id="rId9"/>
    <p:sldId id="305" r:id="rId10"/>
    <p:sldId id="314" r:id="rId11"/>
    <p:sldId id="309" r:id="rId12"/>
    <p:sldId id="306" r:id="rId13"/>
    <p:sldId id="303" r:id="rId14"/>
    <p:sldId id="308" r:id="rId15"/>
    <p:sldId id="311" r:id="rId16"/>
    <p:sldId id="312" r:id="rId17"/>
    <p:sldId id="313" r:id="rId18"/>
    <p:sldId id="304" r:id="rId19"/>
    <p:sldId id="316"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C966B-C667-4003-8373-37D4D19E0693}" v="7" dt="2023-04-12T00:41:20.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19" autoAdjust="0"/>
  </p:normalViewPr>
  <p:slideViewPr>
    <p:cSldViewPr snapToGrid="0">
      <p:cViewPr varScale="1">
        <p:scale>
          <a:sx n="90" d="100"/>
          <a:sy n="90" d="100"/>
        </p:scale>
        <p:origin x="87"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 foster" userId="6aa2d2fb6fd751e9" providerId="LiveId" clId="{822C966B-C667-4003-8373-37D4D19E0693}"/>
    <pc:docChg chg="undo custSel addSld delSld modSld sldOrd">
      <pc:chgData name="lou foster" userId="6aa2d2fb6fd751e9" providerId="LiveId" clId="{822C966B-C667-4003-8373-37D4D19E0693}" dt="2023-04-12T00:56:49.840" v="1337" actId="1076"/>
      <pc:docMkLst>
        <pc:docMk/>
      </pc:docMkLst>
      <pc:sldChg chg="modSp mod">
        <pc:chgData name="lou foster" userId="6aa2d2fb6fd751e9" providerId="LiveId" clId="{822C966B-C667-4003-8373-37D4D19E0693}" dt="2023-04-11T23:31:05.009" v="366" actId="20577"/>
        <pc:sldMkLst>
          <pc:docMk/>
          <pc:sldMk cId="193143965" sldId="298"/>
        </pc:sldMkLst>
        <pc:spChg chg="mod">
          <ac:chgData name="lou foster" userId="6aa2d2fb6fd751e9" providerId="LiveId" clId="{822C966B-C667-4003-8373-37D4D19E0693}" dt="2023-04-11T23:31:05.009" v="366" actId="20577"/>
          <ac:spMkLst>
            <pc:docMk/>
            <pc:sldMk cId="193143965" sldId="298"/>
            <ac:spMk id="3" creationId="{255E1F2F-E259-4EA8-9FFD-3A10AF541859}"/>
          </ac:spMkLst>
        </pc:spChg>
      </pc:sldChg>
      <pc:sldChg chg="modSp mod">
        <pc:chgData name="lou foster" userId="6aa2d2fb6fd751e9" providerId="LiveId" clId="{822C966B-C667-4003-8373-37D4D19E0693}" dt="2023-04-12T00:32:08.567" v="594" actId="20577"/>
        <pc:sldMkLst>
          <pc:docMk/>
          <pc:sldMk cId="2933514334" sldId="300"/>
        </pc:sldMkLst>
        <pc:spChg chg="mod">
          <ac:chgData name="lou foster" userId="6aa2d2fb6fd751e9" providerId="LiveId" clId="{822C966B-C667-4003-8373-37D4D19E0693}" dt="2023-04-12T00:32:08.567" v="594" actId="20577"/>
          <ac:spMkLst>
            <pc:docMk/>
            <pc:sldMk cId="2933514334" sldId="300"/>
            <ac:spMk id="5" creationId="{73A7EBCF-5494-2CF5-208B-5F6B01D509BF}"/>
          </ac:spMkLst>
        </pc:spChg>
      </pc:sldChg>
      <pc:sldChg chg="modSp mod">
        <pc:chgData name="lou foster" userId="6aa2d2fb6fd751e9" providerId="LiveId" clId="{822C966B-C667-4003-8373-37D4D19E0693}" dt="2023-04-12T00:11:53.245" v="372" actId="20577"/>
        <pc:sldMkLst>
          <pc:docMk/>
          <pc:sldMk cId="2061880236" sldId="301"/>
        </pc:sldMkLst>
        <pc:spChg chg="mod">
          <ac:chgData name="lou foster" userId="6aa2d2fb6fd751e9" providerId="LiveId" clId="{822C966B-C667-4003-8373-37D4D19E0693}" dt="2023-04-12T00:11:53.245" v="372" actId="20577"/>
          <ac:spMkLst>
            <pc:docMk/>
            <pc:sldMk cId="2061880236" sldId="301"/>
            <ac:spMk id="5" creationId="{73A7EBCF-5494-2CF5-208B-5F6B01D509BF}"/>
          </ac:spMkLst>
        </pc:spChg>
      </pc:sldChg>
      <pc:sldChg chg="del">
        <pc:chgData name="lou foster" userId="6aa2d2fb6fd751e9" providerId="LiveId" clId="{822C966B-C667-4003-8373-37D4D19E0693}" dt="2023-04-11T23:31:43.863" v="367" actId="47"/>
        <pc:sldMkLst>
          <pc:docMk/>
          <pc:sldMk cId="2862770052" sldId="302"/>
        </pc:sldMkLst>
      </pc:sldChg>
      <pc:sldChg chg="addSp delSp modSp mod">
        <pc:chgData name="lou foster" userId="6aa2d2fb6fd751e9" providerId="LiveId" clId="{822C966B-C667-4003-8373-37D4D19E0693}" dt="2023-04-12T00:52:15.070" v="1335" actId="6549"/>
        <pc:sldMkLst>
          <pc:docMk/>
          <pc:sldMk cId="3107224356" sldId="304"/>
        </pc:sldMkLst>
        <pc:spChg chg="mod">
          <ac:chgData name="lou foster" userId="6aa2d2fb6fd751e9" providerId="LiveId" clId="{822C966B-C667-4003-8373-37D4D19E0693}" dt="2023-04-11T22:23:48.296" v="219" actId="14100"/>
          <ac:spMkLst>
            <pc:docMk/>
            <pc:sldMk cId="3107224356" sldId="304"/>
            <ac:spMk id="2" creationId="{75AC86D3-8FD1-4F47-A319-7D0542E48B2F}"/>
          </ac:spMkLst>
        </pc:spChg>
        <pc:spChg chg="add del">
          <ac:chgData name="lou foster" userId="6aa2d2fb6fd751e9" providerId="LiveId" clId="{822C966B-C667-4003-8373-37D4D19E0693}" dt="2023-04-11T22:32:04.310" v="221" actId="22"/>
          <ac:spMkLst>
            <pc:docMk/>
            <pc:sldMk cId="3107224356" sldId="304"/>
            <ac:spMk id="4" creationId="{A08CD67B-44F7-1A42-B173-3D73C29C8F96}"/>
          </ac:spMkLst>
        </pc:spChg>
        <pc:spChg chg="mod">
          <ac:chgData name="lou foster" userId="6aa2d2fb6fd751e9" providerId="LiveId" clId="{822C966B-C667-4003-8373-37D4D19E0693}" dt="2023-04-12T00:52:15.070" v="1335" actId="6549"/>
          <ac:spMkLst>
            <pc:docMk/>
            <pc:sldMk cId="3107224356" sldId="304"/>
            <ac:spMk id="5" creationId="{73A7EBCF-5494-2CF5-208B-5F6B01D509BF}"/>
          </ac:spMkLst>
        </pc:spChg>
      </pc:sldChg>
      <pc:sldChg chg="modSp mod">
        <pc:chgData name="lou foster" userId="6aa2d2fb6fd751e9" providerId="LiveId" clId="{822C966B-C667-4003-8373-37D4D19E0693}" dt="2023-04-12T00:16:22.463" v="557" actId="12"/>
        <pc:sldMkLst>
          <pc:docMk/>
          <pc:sldMk cId="2588026706" sldId="305"/>
        </pc:sldMkLst>
        <pc:spChg chg="mod">
          <ac:chgData name="lou foster" userId="6aa2d2fb6fd751e9" providerId="LiveId" clId="{822C966B-C667-4003-8373-37D4D19E0693}" dt="2023-04-12T00:16:22.463" v="557" actId="12"/>
          <ac:spMkLst>
            <pc:docMk/>
            <pc:sldMk cId="2588026706" sldId="305"/>
            <ac:spMk id="5" creationId="{73A7EBCF-5494-2CF5-208B-5F6B01D509BF}"/>
          </ac:spMkLst>
        </pc:spChg>
      </pc:sldChg>
      <pc:sldChg chg="modSp mod">
        <pc:chgData name="lou foster" userId="6aa2d2fb6fd751e9" providerId="LiveId" clId="{822C966B-C667-4003-8373-37D4D19E0693}" dt="2023-04-12T00:35:34.632" v="708" actId="20577"/>
        <pc:sldMkLst>
          <pc:docMk/>
          <pc:sldMk cId="1353458954" sldId="307"/>
        </pc:sldMkLst>
        <pc:spChg chg="mod">
          <ac:chgData name="lou foster" userId="6aa2d2fb6fd751e9" providerId="LiveId" clId="{822C966B-C667-4003-8373-37D4D19E0693}" dt="2023-04-12T00:35:34.632" v="708" actId="20577"/>
          <ac:spMkLst>
            <pc:docMk/>
            <pc:sldMk cId="1353458954" sldId="307"/>
            <ac:spMk id="5" creationId="{73A7EBCF-5494-2CF5-208B-5F6B01D509BF}"/>
          </ac:spMkLst>
        </pc:spChg>
      </pc:sldChg>
      <pc:sldChg chg="modSp mod">
        <pc:chgData name="lou foster" userId="6aa2d2fb6fd751e9" providerId="LiveId" clId="{822C966B-C667-4003-8373-37D4D19E0693}" dt="2023-04-12T00:43:07.621" v="923" actId="20577"/>
        <pc:sldMkLst>
          <pc:docMk/>
          <pc:sldMk cId="2735542354" sldId="308"/>
        </pc:sldMkLst>
        <pc:spChg chg="mod">
          <ac:chgData name="lou foster" userId="6aa2d2fb6fd751e9" providerId="LiveId" clId="{822C966B-C667-4003-8373-37D4D19E0693}" dt="2023-04-12T00:43:07.621" v="923" actId="20577"/>
          <ac:spMkLst>
            <pc:docMk/>
            <pc:sldMk cId="2735542354" sldId="308"/>
            <ac:spMk id="2" creationId="{75AC86D3-8FD1-4F47-A319-7D0542E48B2F}"/>
          </ac:spMkLst>
        </pc:spChg>
      </pc:sldChg>
      <pc:sldChg chg="addSp delSp modSp mod ord">
        <pc:chgData name="lou foster" userId="6aa2d2fb6fd751e9" providerId="LiveId" clId="{822C966B-C667-4003-8373-37D4D19E0693}" dt="2023-04-12T00:20:35.016" v="584" actId="20577"/>
        <pc:sldMkLst>
          <pc:docMk/>
          <pc:sldMk cId="2774795059" sldId="309"/>
        </pc:sldMkLst>
        <pc:spChg chg="mod">
          <ac:chgData name="lou foster" userId="6aa2d2fb6fd751e9" providerId="LiveId" clId="{822C966B-C667-4003-8373-37D4D19E0693}" dt="2023-04-12T00:20:35.016" v="584" actId="20577"/>
          <ac:spMkLst>
            <pc:docMk/>
            <pc:sldMk cId="2774795059" sldId="309"/>
            <ac:spMk id="2" creationId="{75AC86D3-8FD1-4F47-A319-7D0542E48B2F}"/>
          </ac:spMkLst>
        </pc:spChg>
        <pc:spChg chg="del">
          <ac:chgData name="lou foster" userId="6aa2d2fb6fd751e9" providerId="LiveId" clId="{822C966B-C667-4003-8373-37D4D19E0693}" dt="2023-04-11T22:10:21.128" v="0"/>
          <ac:spMkLst>
            <pc:docMk/>
            <pc:sldMk cId="2774795059" sldId="309"/>
            <ac:spMk id="5" creationId="{73A7EBCF-5494-2CF5-208B-5F6B01D509BF}"/>
          </ac:spMkLst>
        </pc:spChg>
        <pc:spChg chg="add del">
          <ac:chgData name="lou foster" userId="6aa2d2fb6fd751e9" providerId="LiveId" clId="{822C966B-C667-4003-8373-37D4D19E0693}" dt="2023-04-12T00:20:17.506" v="582" actId="22"/>
          <ac:spMkLst>
            <pc:docMk/>
            <pc:sldMk cId="2774795059" sldId="309"/>
            <ac:spMk id="5" creationId="{8264FB7F-821B-B8F0-0D6E-64BFB2247C07}"/>
          </ac:spMkLst>
        </pc:spChg>
        <pc:picChg chg="add mod">
          <ac:chgData name="lou foster" userId="6aa2d2fb6fd751e9" providerId="LiveId" clId="{822C966B-C667-4003-8373-37D4D19E0693}" dt="2023-04-11T22:10:21.128" v="0"/>
          <ac:picMkLst>
            <pc:docMk/>
            <pc:sldMk cId="2774795059" sldId="309"/>
            <ac:picMk id="3" creationId="{1D6B2B4C-EC6F-7601-57AD-3B01D511856D}"/>
          </ac:picMkLst>
        </pc:picChg>
      </pc:sldChg>
      <pc:sldChg chg="modSp mod ord">
        <pc:chgData name="lou foster" userId="6aa2d2fb6fd751e9" providerId="LiveId" clId="{822C966B-C667-4003-8373-37D4D19E0693}" dt="2023-04-11T23:13:34.242" v="341" actId="20577"/>
        <pc:sldMkLst>
          <pc:docMk/>
          <pc:sldMk cId="1741959004" sldId="310"/>
        </pc:sldMkLst>
        <pc:spChg chg="mod">
          <ac:chgData name="lou foster" userId="6aa2d2fb6fd751e9" providerId="LiveId" clId="{822C966B-C667-4003-8373-37D4D19E0693}" dt="2023-04-11T22:12:06.642" v="36"/>
          <ac:spMkLst>
            <pc:docMk/>
            <pc:sldMk cId="1741959004" sldId="310"/>
            <ac:spMk id="2" creationId="{75AC86D3-8FD1-4F47-A319-7D0542E48B2F}"/>
          </ac:spMkLst>
        </pc:spChg>
        <pc:spChg chg="mod">
          <ac:chgData name="lou foster" userId="6aa2d2fb6fd751e9" providerId="LiveId" clId="{822C966B-C667-4003-8373-37D4D19E0693}" dt="2023-04-11T23:13:34.242" v="341" actId="20577"/>
          <ac:spMkLst>
            <pc:docMk/>
            <pc:sldMk cId="1741959004" sldId="310"/>
            <ac:spMk id="5" creationId="{73A7EBCF-5494-2CF5-208B-5F6B01D509BF}"/>
          </ac:spMkLst>
        </pc:spChg>
      </pc:sldChg>
      <pc:sldChg chg="modSp mod">
        <pc:chgData name="lou foster" userId="6aa2d2fb6fd751e9" providerId="LiveId" clId="{822C966B-C667-4003-8373-37D4D19E0693}" dt="2023-04-11T22:22:58.428" v="179" actId="27636"/>
        <pc:sldMkLst>
          <pc:docMk/>
          <pc:sldMk cId="2140282332" sldId="311"/>
        </pc:sldMkLst>
        <pc:spChg chg="mod">
          <ac:chgData name="lou foster" userId="6aa2d2fb6fd751e9" providerId="LiveId" clId="{822C966B-C667-4003-8373-37D4D19E0693}" dt="2023-04-11T22:22:58.428" v="179" actId="27636"/>
          <ac:spMkLst>
            <pc:docMk/>
            <pc:sldMk cId="2140282332" sldId="311"/>
            <ac:spMk id="2" creationId="{75AC86D3-8FD1-4F47-A319-7D0542E48B2F}"/>
          </ac:spMkLst>
        </pc:spChg>
        <pc:spChg chg="mod">
          <ac:chgData name="lou foster" userId="6aa2d2fb6fd751e9" providerId="LiveId" clId="{822C966B-C667-4003-8373-37D4D19E0693}" dt="2023-04-11T22:22:52.665" v="175" actId="21"/>
          <ac:spMkLst>
            <pc:docMk/>
            <pc:sldMk cId="2140282332" sldId="311"/>
            <ac:spMk id="5" creationId="{73A7EBCF-5494-2CF5-208B-5F6B01D509BF}"/>
          </ac:spMkLst>
        </pc:spChg>
      </pc:sldChg>
      <pc:sldChg chg="modSp mod">
        <pc:chgData name="lou foster" userId="6aa2d2fb6fd751e9" providerId="LiveId" clId="{822C966B-C667-4003-8373-37D4D19E0693}" dt="2023-04-11T22:23:16.607" v="183" actId="6549"/>
        <pc:sldMkLst>
          <pc:docMk/>
          <pc:sldMk cId="2126395444" sldId="312"/>
        </pc:sldMkLst>
        <pc:spChg chg="mod">
          <ac:chgData name="lou foster" userId="6aa2d2fb6fd751e9" providerId="LiveId" clId="{822C966B-C667-4003-8373-37D4D19E0693}" dt="2023-04-11T22:23:13.377" v="182"/>
          <ac:spMkLst>
            <pc:docMk/>
            <pc:sldMk cId="2126395444" sldId="312"/>
            <ac:spMk id="2" creationId="{75AC86D3-8FD1-4F47-A319-7D0542E48B2F}"/>
          </ac:spMkLst>
        </pc:spChg>
        <pc:spChg chg="mod">
          <ac:chgData name="lou foster" userId="6aa2d2fb6fd751e9" providerId="LiveId" clId="{822C966B-C667-4003-8373-37D4D19E0693}" dt="2023-04-11T22:23:16.607" v="183" actId="6549"/>
          <ac:spMkLst>
            <pc:docMk/>
            <pc:sldMk cId="2126395444" sldId="312"/>
            <ac:spMk id="5" creationId="{73A7EBCF-5494-2CF5-208B-5F6B01D509BF}"/>
          </ac:spMkLst>
        </pc:spChg>
      </pc:sldChg>
      <pc:sldChg chg="addSp modSp add mod ord">
        <pc:chgData name="lou foster" userId="6aa2d2fb6fd751e9" providerId="LiveId" clId="{822C966B-C667-4003-8373-37D4D19E0693}" dt="2023-04-12T00:56:49.840" v="1337" actId="1076"/>
        <pc:sldMkLst>
          <pc:docMk/>
          <pc:sldMk cId="447438589" sldId="313"/>
        </pc:sldMkLst>
        <pc:spChg chg="mod">
          <ac:chgData name="lou foster" userId="6aa2d2fb6fd751e9" providerId="LiveId" clId="{822C966B-C667-4003-8373-37D4D19E0693}" dt="2023-04-11T22:32:24.517" v="240" actId="20577"/>
          <ac:spMkLst>
            <pc:docMk/>
            <pc:sldMk cId="447438589" sldId="313"/>
            <ac:spMk id="2" creationId="{75AC86D3-8FD1-4F47-A319-7D0542E48B2F}"/>
          </ac:spMkLst>
        </pc:spChg>
        <pc:picChg chg="add mod">
          <ac:chgData name="lou foster" userId="6aa2d2fb6fd751e9" providerId="LiveId" clId="{822C966B-C667-4003-8373-37D4D19E0693}" dt="2023-04-12T00:56:49.840" v="1337" actId="1076"/>
          <ac:picMkLst>
            <pc:docMk/>
            <pc:sldMk cId="447438589" sldId="313"/>
            <ac:picMk id="4" creationId="{AAE79204-E865-BDEB-8B37-9BC371CC4FF7}"/>
          </ac:picMkLst>
        </pc:picChg>
      </pc:sldChg>
      <pc:sldChg chg="addSp delSp modSp add mod ord">
        <pc:chgData name="lou foster" userId="6aa2d2fb6fd751e9" providerId="LiveId" clId="{822C966B-C667-4003-8373-37D4D19E0693}" dt="2023-04-12T00:41:03.200" v="837" actId="20577"/>
        <pc:sldMkLst>
          <pc:docMk/>
          <pc:sldMk cId="1374906752" sldId="314"/>
        </pc:sldMkLst>
        <pc:spChg chg="mod">
          <ac:chgData name="lou foster" userId="6aa2d2fb6fd751e9" providerId="LiveId" clId="{822C966B-C667-4003-8373-37D4D19E0693}" dt="2023-04-12T00:40:55.312" v="836" actId="207"/>
          <ac:spMkLst>
            <pc:docMk/>
            <pc:sldMk cId="1374906752" sldId="314"/>
            <ac:spMk id="2" creationId="{75AC86D3-8FD1-4F47-A319-7D0542E48B2F}"/>
          </ac:spMkLst>
        </pc:spChg>
        <pc:spChg chg="mod">
          <ac:chgData name="lou foster" userId="6aa2d2fb6fd751e9" providerId="LiveId" clId="{822C966B-C667-4003-8373-37D4D19E0693}" dt="2023-04-12T00:41:03.200" v="837" actId="20577"/>
          <ac:spMkLst>
            <pc:docMk/>
            <pc:sldMk cId="1374906752" sldId="314"/>
            <ac:spMk id="5" creationId="{73A7EBCF-5494-2CF5-208B-5F6B01D509BF}"/>
          </ac:spMkLst>
        </pc:spChg>
        <pc:picChg chg="add del mod">
          <ac:chgData name="lou foster" userId="6aa2d2fb6fd751e9" providerId="LiveId" clId="{822C966B-C667-4003-8373-37D4D19E0693}" dt="2023-04-12T00:40:24.249" v="831" actId="478"/>
          <ac:picMkLst>
            <pc:docMk/>
            <pc:sldMk cId="1374906752" sldId="314"/>
            <ac:picMk id="3" creationId="{F63E34F3-6CA5-19D1-269B-D80DCF6C2BB8}"/>
          </ac:picMkLst>
        </pc:picChg>
      </pc:sldChg>
      <pc:sldChg chg="add">
        <pc:chgData name="lou foster" userId="6aa2d2fb6fd751e9" providerId="LiveId" clId="{822C966B-C667-4003-8373-37D4D19E0693}" dt="2023-04-11T23:17:22.212" v="346"/>
        <pc:sldMkLst>
          <pc:docMk/>
          <pc:sldMk cId="3218758480" sldId="315"/>
        </pc:sldMkLst>
      </pc:sldChg>
      <pc:sldChg chg="modSp add mod">
        <pc:chgData name="lou foster" userId="6aa2d2fb6fd751e9" providerId="LiveId" clId="{822C966B-C667-4003-8373-37D4D19E0693}" dt="2023-04-12T00:41:58.020" v="894" actId="207"/>
        <pc:sldMkLst>
          <pc:docMk/>
          <pc:sldMk cId="2862407831" sldId="316"/>
        </pc:sldMkLst>
        <pc:spChg chg="mod">
          <ac:chgData name="lou foster" userId="6aa2d2fb6fd751e9" providerId="LiveId" clId="{822C966B-C667-4003-8373-37D4D19E0693}" dt="2023-04-12T00:41:58.020" v="894" actId="207"/>
          <ac:spMkLst>
            <pc:docMk/>
            <pc:sldMk cId="2862407831" sldId="316"/>
            <ac:spMk id="2" creationId="{75AC86D3-8FD1-4F47-A319-7D0542E48B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Experts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100 Top Cities</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dirty="0"/>
          </a:p>
        </p:txBody>
      </p:sp>
      <p:pic>
        <p:nvPicPr>
          <p:cNvPr id="3" name="Picture 2" descr="Graphical user interface, application, table&#10;&#10;Description automatically generated">
            <a:extLst>
              <a:ext uri="{FF2B5EF4-FFF2-40B4-BE49-F238E27FC236}">
                <a16:creationId xmlns:a16="http://schemas.microsoft.com/office/drawing/2014/main" id="{E8348A72-9CD8-6DC4-6CB0-50DDAD70DD9A}"/>
              </a:ext>
            </a:extLst>
          </p:cNvPr>
          <p:cNvPicPr>
            <a:picLocks noChangeAspect="1"/>
          </p:cNvPicPr>
          <p:nvPr/>
        </p:nvPicPr>
        <p:blipFill rotWithShape="1">
          <a:blip r:embed="rId2"/>
          <a:srcRect t="-50678" r="12290" b="9761"/>
          <a:stretch/>
        </p:blipFill>
        <p:spPr>
          <a:xfrm>
            <a:off x="6244078" y="429905"/>
            <a:ext cx="4667307" cy="5500048"/>
          </a:xfrm>
          <a:prstGeom prst="rect">
            <a:avLst/>
          </a:prstGeom>
        </p:spPr>
      </p:pic>
    </p:spTree>
    <p:extLst>
      <p:ext uri="{BB962C8B-B14F-4D97-AF65-F5344CB8AC3E}">
        <p14:creationId xmlns:p14="http://schemas.microsoft.com/office/powerpoint/2010/main" val="19456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Database Structure</a:t>
            </a:r>
            <a:br>
              <a:rPr lang="en-US" dirty="0"/>
            </a:br>
            <a:r>
              <a:rPr lang="en-US" dirty="0"/>
              <a:t>Adam will get us another pic</a:t>
            </a:r>
          </a:p>
        </p:txBody>
      </p:sp>
      <p:pic>
        <p:nvPicPr>
          <p:cNvPr id="3" name="Content Placeholder 2" descr="Graphical user interface, application&#10;&#10;Description automatically generated">
            <a:extLst>
              <a:ext uri="{FF2B5EF4-FFF2-40B4-BE49-F238E27FC236}">
                <a16:creationId xmlns:a16="http://schemas.microsoft.com/office/drawing/2014/main" id="{F436DB3B-A9FA-11BD-49EB-7195A734A590}"/>
              </a:ext>
            </a:extLst>
          </p:cNvPr>
          <p:cNvPicPr>
            <a:picLocks noGrp="1" noChangeAspect="1"/>
          </p:cNvPicPr>
          <p:nvPr>
            <p:ph idx="1"/>
          </p:nvPr>
        </p:nvPicPr>
        <p:blipFill rotWithShape="1">
          <a:blip r:embed="rId2"/>
          <a:srcRect t="7787"/>
          <a:stretch/>
        </p:blipFill>
        <p:spPr bwMode="auto">
          <a:xfrm>
            <a:off x="4182939" y="2108200"/>
            <a:ext cx="3886447" cy="37607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554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Tableau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028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39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AE79204-E865-BDEB-8B37-9BC371CC4FF7}"/>
              </a:ext>
            </a:extLst>
          </p:cNvPr>
          <p:cNvPicPr>
            <a:picLocks noChangeAspect="1"/>
          </p:cNvPicPr>
          <p:nvPr/>
        </p:nvPicPr>
        <p:blipFill>
          <a:blip r:embed="rId2"/>
          <a:stretch>
            <a:fillRect/>
          </a:stretch>
        </p:blipFill>
        <p:spPr>
          <a:xfrm>
            <a:off x="3360097" y="2829635"/>
            <a:ext cx="3600476" cy="2995634"/>
          </a:xfrm>
          <a:prstGeom prst="rect">
            <a:avLst/>
          </a:prstGeom>
        </p:spPr>
      </p:pic>
    </p:spTree>
    <p:extLst>
      <p:ext uri="{BB962C8B-B14F-4D97-AF65-F5344CB8AC3E}">
        <p14:creationId xmlns:p14="http://schemas.microsoft.com/office/powerpoint/2010/main" val="447438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221078" cy="1450757"/>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r>
              <a:rPr lang="en-US" dirty="0"/>
              <a:t>C-Group believes our current data has a 25 % accuracy</a:t>
            </a:r>
          </a:p>
          <a:p>
            <a:pPr lvl="1"/>
            <a:r>
              <a:rPr lang="en-US" dirty="0"/>
              <a:t>We strongly recommend additional analysis to ensure the data utilized is appropriate for correctly</a:t>
            </a:r>
          </a:p>
          <a:p>
            <a:endParaRPr lang="en-US" dirty="0"/>
          </a:p>
          <a:p>
            <a:r>
              <a:rPr lang="en-US" dirty="0"/>
              <a:t>90% of the Air Quality is ranked as Level 1 – the lowest level of air quality</a:t>
            </a:r>
          </a:p>
          <a:p>
            <a:endParaRPr lang="en-US" dirty="0"/>
          </a:p>
        </p:txBody>
      </p:sp>
    </p:spTree>
    <p:extLst>
      <p:ext uri="{BB962C8B-B14F-4D97-AF65-F5344CB8AC3E}">
        <p14:creationId xmlns:p14="http://schemas.microsoft.com/office/powerpoint/2010/main" val="310722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Was our hypothesis Correct?</a:t>
            </a:r>
            <a:endParaRPr lang="en-US" sz="4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lnSpc>
                <a:spcPct val="115000"/>
              </a:lnSpc>
              <a:spcBef>
                <a:spcPts val="0"/>
              </a:spcBef>
              <a:spcAft>
                <a:spcPts val="0"/>
              </a:spcAft>
            </a:pPr>
            <a:endPar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Cities with larger populations have lower air quality countries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dirty="0">
                <a:effectLst/>
                <a:latin typeface="Calibri" panose="020F0502020204030204" pitchFamily="34" charset="0"/>
                <a:ea typeface="Calibri" panose="020F0502020204030204" pitchFamily="34" charset="0"/>
                <a:cs typeface="Calibri" panose="020F0502020204030204" pitchFamily="34" charset="0"/>
              </a:rPr>
              <a:t>rack air quality at certain times of the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 Verify that Su</a:t>
            </a:r>
            <a:r>
              <a:rPr lang="en-US" sz="1800" dirty="0">
                <a:effectLst/>
                <a:latin typeface="Calibri" panose="020F0502020204030204" pitchFamily="34" charset="0"/>
                <a:ea typeface="Calibri" panose="020F0502020204030204" pitchFamily="34" charset="0"/>
                <a:cs typeface="Calibri" panose="020F0502020204030204" pitchFamily="34" charset="0"/>
              </a:rPr>
              <a:t>mmer Season has the worst air quality, no matter where you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240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75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weather parameters. Based on our discussion, we were able to outline the initial requirements and create a high-level Business Plan. </a:t>
            </a: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8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sz="4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a:spcAft>
                <a:spcPts val="1200"/>
              </a:spcAft>
            </a:pP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As part of </a:t>
            </a: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C-Group’s</a:t>
            </a: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 Data Analytic Services, we will: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Collect and present data for customers via the search page, which they will then filter based on a customer’s preferred “weather” travel criteria in order to find their ideal city.  </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419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Initial Requirements</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spcBef>
                <a:spcPts val="0"/>
              </a:spcBef>
              <a:spcAft>
                <a:spcPts val="0"/>
              </a:spcAft>
            </a:pPr>
            <a:r>
              <a:rPr lang="en-US" sz="1800" dirty="0">
                <a:solidFill>
                  <a:srgbClr val="2B2B2B"/>
                </a:solidFill>
                <a:effectLst/>
                <a:latin typeface="Calibri" panose="020F0502020204030204" pitchFamily="34" charset="0"/>
                <a:ea typeface="Times New Roman" panose="02020603050405020304" pitchFamily="18" charset="0"/>
              </a:rPr>
              <a:t>As part of our Prototype, C-Group will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Export the data, clean it, and use the weather data to choose the best cities for vacation based on certain weather criteria.</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Offer (the client) help with collecting and presenting data for customers via the search page, which they will then filter based on their preferred “weather” travel criteria, in particular, related to air quality statistics in order to find their ideal city, anywhere in the world.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Collect and present data for customers via the search page, which they will then filter based on a customer’s preferred “weather” travel criteria in order to find their ideal city.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C-Group will design a prototype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Autofit/>
          </a:bodyPr>
          <a:lstStyle/>
          <a:p>
            <a:pPr marL="0" marR="0">
              <a:lnSpc>
                <a:spcPct val="115000"/>
              </a:lnSpc>
              <a:spcBef>
                <a:spcPts val="0"/>
              </a:spcBef>
              <a:spcAft>
                <a:spcPts val="0"/>
              </a:spcAft>
            </a:pPr>
            <a:r>
              <a:rPr lang="en-US" sz="15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5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r>
              <a:rPr lang="en-US" sz="15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1500" b="1" u="sng" dirty="0">
                <a:latin typeface="Calibri" panose="020F0502020204030204" pitchFamily="34" charset="0"/>
                <a:ea typeface="Calibri" panose="020F0502020204030204" pitchFamily="34" charset="0"/>
                <a:cs typeface="Calibri" panose="020F0502020204030204" pitchFamily="34" charset="0"/>
              </a:rPr>
              <a:t>Data Source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Weather data from  </a:t>
            </a:r>
            <a:r>
              <a:rPr lang="en-US" sz="15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15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925830" lvl="2" indent="-285750">
              <a:lnSpc>
                <a:spcPct val="115000"/>
              </a:lnSpc>
              <a:spcBef>
                <a:spcPts val="600"/>
              </a:spcBef>
              <a:spcAft>
                <a:spcPts val="0"/>
              </a:spcAft>
              <a:buFont typeface="Courier New" panose="02070309020205020404" pitchFamily="49" charset="0"/>
              <a:buChar char="o"/>
            </a:pPr>
            <a:r>
              <a:rPr lang="en-US" sz="1500" b="1" dirty="0">
                <a:effectLst/>
                <a:latin typeface="Calibri" panose="020F0502020204030204" pitchFamily="34" charset="0"/>
                <a:ea typeface="Calibri" panose="020F0502020204030204" pitchFamily="34" charset="0"/>
                <a:cs typeface="Calibri" panose="020F0502020204030204" pitchFamily="34" charset="0"/>
              </a:rPr>
              <a:t>Table2 /Database #2: Top Cities Screen Shot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1500" dirty="0">
                <a:effectLst/>
                <a:latin typeface="Calibri" panose="020F0502020204030204" pitchFamily="34" charset="0"/>
                <a:ea typeface="Calibri" panose="020F0502020204030204" pitchFamily="34" charset="0"/>
                <a:cs typeface="Calibri" panose="020F0502020204030204" pitchFamily="34" charset="0"/>
              </a:rPr>
              <a:t>Kaggle</a:t>
            </a:r>
          </a:p>
          <a:p>
            <a:pPr marL="925830" lvl="2" indent="-285750">
              <a:lnSpc>
                <a:spcPct val="115000"/>
              </a:lnSpc>
              <a:spcBef>
                <a:spcPts val="60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Table 3: Air Quality Index /Look-Up Table</a:t>
            </a:r>
          </a:p>
          <a:p>
            <a:pPr marL="1108710" lvl="3" indent="-285750">
              <a:lnSpc>
                <a:spcPct val="115000"/>
              </a:lnSpc>
              <a:spcBef>
                <a:spcPts val="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Maps, Description of the Air Quality Index</a:t>
            </a:r>
          </a:p>
          <a:p>
            <a:pPr marL="0" indent="0">
              <a:lnSpc>
                <a:spcPct val="115000"/>
              </a:lnSpc>
              <a:spcAft>
                <a:spcPts val="0"/>
              </a:spcAft>
              <a:buNone/>
              <a:tabLst>
                <a:tab pos="228600" algn="l"/>
              </a:tabLst>
            </a:pPr>
            <a:r>
              <a:rPr lang="en-US" sz="1500" b="1" dirty="0">
                <a:solidFill>
                  <a:srgbClr val="2B2B2B"/>
                </a:solidFill>
                <a:latin typeface="Calibri" panose="020F0502020204030204" pitchFamily="34" charset="0"/>
                <a:cs typeface="Calibri" panose="020F0502020204030204" pitchFamily="34" charset="0"/>
              </a:rPr>
              <a:t>	</a:t>
            </a:r>
            <a:r>
              <a:rPr lang="en-US" sz="1500" b="1" u="sng" dirty="0">
                <a:latin typeface="Calibri" panose="020F0502020204030204" pitchFamily="34" charset="0"/>
                <a:ea typeface="Calibri" panose="020F0502020204030204" pitchFamily="34" charset="0"/>
                <a:cs typeface="Calibri" panose="020F0502020204030204" pitchFamily="34" charset="0"/>
              </a:rPr>
              <a:t>Technical Tool Sets:  Python. Tableau, </a:t>
            </a:r>
            <a:r>
              <a:rPr lang="en-US" sz="1500" b="1" u="sng" dirty="0" err="1">
                <a:latin typeface="Calibri" panose="020F0502020204030204" pitchFamily="34" charset="0"/>
                <a:ea typeface="Calibri" panose="020F0502020204030204" pitchFamily="34" charset="0"/>
                <a:cs typeface="Calibri" panose="020F0502020204030204" pitchFamily="34" charset="0"/>
              </a:rPr>
              <a:t>Jupyter</a:t>
            </a:r>
            <a:r>
              <a:rPr lang="en-US" sz="1500" b="1" u="sng" dirty="0">
                <a:latin typeface="Calibri" panose="020F0502020204030204" pitchFamily="34" charset="0"/>
                <a:ea typeface="Calibri" panose="020F0502020204030204" pitchFamily="34" charset="0"/>
                <a:cs typeface="Calibri" panose="020F0502020204030204" pitchFamily="34" charset="0"/>
              </a:rPr>
              <a:t> Notebook</a:t>
            </a:r>
          </a:p>
        </p:txBody>
      </p:sp>
    </p:spTree>
    <p:extLst>
      <p:ext uri="{BB962C8B-B14F-4D97-AF65-F5344CB8AC3E}">
        <p14:creationId xmlns:p14="http://schemas.microsoft.com/office/powerpoint/2010/main" val="258802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lnSpc>
                <a:spcPct val="115000"/>
              </a:lnSpc>
              <a:spcBef>
                <a:spcPts val="0"/>
              </a:spcBef>
              <a:spcAft>
                <a:spcPts val="0"/>
              </a:spcAft>
            </a:pPr>
            <a:endPar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Cities with larger populations have lower air quality countries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dirty="0">
                <a:effectLst/>
                <a:latin typeface="Calibri" panose="020F0502020204030204" pitchFamily="34" charset="0"/>
                <a:ea typeface="Calibri" panose="020F0502020204030204" pitchFamily="34" charset="0"/>
                <a:cs typeface="Calibri" panose="020F0502020204030204" pitchFamily="34" charset="0"/>
              </a:rPr>
              <a:t>rack air quality at certain times of the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 Verify that Su</a:t>
            </a:r>
            <a:r>
              <a:rPr lang="en-US" sz="1800" dirty="0">
                <a:effectLst/>
                <a:latin typeface="Calibri" panose="020F0502020204030204" pitchFamily="34" charset="0"/>
                <a:ea typeface="Calibri" panose="020F0502020204030204" pitchFamily="34" charset="0"/>
                <a:cs typeface="Calibri" panose="020F0502020204030204" pitchFamily="34" charset="0"/>
              </a:rPr>
              <a:t>mmer Season has the worst air quality, no matter where you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7490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ERD Diagram of Databases </a:t>
            </a:r>
          </a:p>
        </p:txBody>
      </p:sp>
      <p:pic>
        <p:nvPicPr>
          <p:cNvPr id="3" name="Content Placeholder 2" descr="Graphical user interface, application, Teams&#10;&#10;Description automatically generated">
            <a:extLst>
              <a:ext uri="{FF2B5EF4-FFF2-40B4-BE49-F238E27FC236}">
                <a16:creationId xmlns:a16="http://schemas.microsoft.com/office/drawing/2014/main" id="{1D6B2B4C-EC6F-7601-57AD-3B01D511856D}"/>
              </a:ext>
            </a:extLst>
          </p:cNvPr>
          <p:cNvPicPr>
            <a:picLocks noGrp="1" noChangeAspect="1"/>
          </p:cNvPicPr>
          <p:nvPr>
            <p:ph idx="1"/>
          </p:nvPr>
        </p:nvPicPr>
        <p:blipFill>
          <a:blip r:embed="rId2"/>
          <a:stretch>
            <a:fillRect/>
          </a:stretch>
        </p:blipFill>
        <p:spPr>
          <a:xfrm>
            <a:off x="2486691" y="2108200"/>
            <a:ext cx="7278944" cy="3760788"/>
          </a:xfrm>
          <a:prstGeom prst="rect">
            <a:avLst/>
          </a:prstGeom>
        </p:spPr>
      </p:pic>
    </p:spTree>
    <p:extLst>
      <p:ext uri="{BB962C8B-B14F-4D97-AF65-F5344CB8AC3E}">
        <p14:creationId xmlns:p14="http://schemas.microsoft.com/office/powerpoint/2010/main" val="277479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Air Quality Database</a:t>
            </a:r>
          </a:p>
        </p:txBody>
      </p:sp>
      <p:pic>
        <p:nvPicPr>
          <p:cNvPr id="3" name="Picture 2" descr="A screenshot of a computer&#10;&#10;Description automatically generated">
            <a:extLst>
              <a:ext uri="{FF2B5EF4-FFF2-40B4-BE49-F238E27FC236}">
                <a16:creationId xmlns:a16="http://schemas.microsoft.com/office/drawing/2014/main" id="{825C7CDC-B109-6CF1-01EA-32CA986C2B79}"/>
              </a:ext>
            </a:extLst>
          </p:cNvPr>
          <p:cNvPicPr>
            <a:picLocks noChangeAspect="1"/>
          </p:cNvPicPr>
          <p:nvPr/>
        </p:nvPicPr>
        <p:blipFill>
          <a:blip r:embed="rId2"/>
          <a:stretch>
            <a:fillRect/>
          </a:stretch>
        </p:blipFill>
        <p:spPr>
          <a:xfrm>
            <a:off x="1302224" y="2489299"/>
            <a:ext cx="4293359" cy="2850380"/>
          </a:xfrm>
          <a:prstGeom prst="rect">
            <a:avLst/>
          </a:prstGeom>
        </p:spPr>
      </p:pic>
      <p:pic>
        <p:nvPicPr>
          <p:cNvPr id="6" name="Content Placeholder 5" descr="Graphical user interface, application, table&#10;&#10;Description automatically generated">
            <a:extLst>
              <a:ext uri="{FF2B5EF4-FFF2-40B4-BE49-F238E27FC236}">
                <a16:creationId xmlns:a16="http://schemas.microsoft.com/office/drawing/2014/main" id="{54D95C40-D334-C323-1CD0-1551082C2981}"/>
              </a:ext>
            </a:extLst>
          </p:cNvPr>
          <p:cNvPicPr>
            <a:picLocks noGrp="1" noChangeAspect="1"/>
          </p:cNvPicPr>
          <p:nvPr>
            <p:ph idx="1"/>
          </p:nvPr>
        </p:nvPicPr>
        <p:blipFill rotWithShape="1">
          <a:blip r:embed="rId3"/>
          <a:srcRect l="3892" t="-29011" r="20410" b="1160"/>
          <a:stretch/>
        </p:blipFill>
        <p:spPr>
          <a:xfrm>
            <a:off x="5534167" y="2258325"/>
            <a:ext cx="4606119" cy="3760788"/>
          </a:xfrm>
          <a:prstGeom prst="rect">
            <a:avLst/>
          </a:prstGeom>
        </p:spPr>
      </p:pic>
    </p:spTree>
    <p:extLst>
      <p:ext uri="{BB962C8B-B14F-4D97-AF65-F5344CB8AC3E}">
        <p14:creationId xmlns:p14="http://schemas.microsoft.com/office/powerpoint/2010/main" val="26520398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135</TotalTime>
  <Words>898</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Initial Requirements</vt:lpstr>
      <vt:lpstr>Outline for Initial Project Plan:</vt:lpstr>
      <vt:lpstr>Our Approach:</vt:lpstr>
      <vt:lpstr>Project Hypothesis</vt:lpstr>
      <vt:lpstr>ERD Diagram of Databases </vt:lpstr>
      <vt:lpstr>Draft – Air Quality Database</vt:lpstr>
      <vt:lpstr>Draft – 100 Top Cities</vt:lpstr>
      <vt:lpstr>Draft – Database Structure Adam will get us another pic</vt:lpstr>
      <vt:lpstr>Exploratory Analysis with Visualization</vt:lpstr>
      <vt:lpstr>Visualize Travel Data</vt:lpstr>
      <vt:lpstr>Machine Learning</vt:lpstr>
      <vt:lpstr>Observations &amp; Recommendations </vt:lpstr>
      <vt:lpstr>Was our hypothesis Correct?</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Lou</cp:lastModifiedBy>
  <cp:revision>2</cp:revision>
  <dcterms:created xsi:type="dcterms:W3CDTF">2023-04-11T21:41:46Z</dcterms:created>
  <dcterms:modified xsi:type="dcterms:W3CDTF">2023-04-12T00:56:57Z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